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70" r:id="rId5"/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8F6808-292A-4613-845B-1750C2BEBA18}">
          <p14:sldIdLst>
            <p14:sldId id="270"/>
            <p14:sldId id="256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2EF46B-1000-4C16-9942-5EB3B67195E0}" v="16" dt="2024-02-06T11:44:06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Norén" userId="2fd6c8be-c029-442b-ae8a-115e081bebaf" providerId="ADAL" clId="{C92EF46B-1000-4C16-9942-5EB3B67195E0}"/>
    <pc:docChg chg="undo custSel addSld delSld modSld sldOrd modSection">
      <pc:chgData name="Martin Norén" userId="2fd6c8be-c029-442b-ae8a-115e081bebaf" providerId="ADAL" clId="{C92EF46B-1000-4C16-9942-5EB3B67195E0}" dt="2024-02-06T12:28:34.072" v="2793" actId="1076"/>
      <pc:docMkLst>
        <pc:docMk/>
      </pc:docMkLst>
      <pc:sldChg chg="addSp delSp modSp mod ord delDesignElem">
        <pc:chgData name="Martin Norén" userId="2fd6c8be-c029-442b-ae8a-115e081bebaf" providerId="ADAL" clId="{C92EF46B-1000-4C16-9942-5EB3B67195E0}" dt="2024-02-06T12:26:22.548" v="2786"/>
        <pc:sldMkLst>
          <pc:docMk/>
          <pc:sldMk cId="2924817293" sldId="256"/>
        </pc:sldMkLst>
        <pc:spChg chg="mod">
          <ac:chgData name="Martin Norén" userId="2fd6c8be-c029-442b-ae8a-115e081bebaf" providerId="ADAL" clId="{C92EF46B-1000-4C16-9942-5EB3B67195E0}" dt="2024-02-04T14:18:53.977" v="765" actId="255"/>
          <ac:spMkLst>
            <pc:docMk/>
            <pc:sldMk cId="2924817293" sldId="256"/>
            <ac:spMk id="3" creationId="{6B049A55-7A7A-40B4-A89B-0804D0B7EE5C}"/>
          </ac:spMkLst>
        </pc:spChg>
        <pc:spChg chg="mod">
          <ac:chgData name="Martin Norén" userId="2fd6c8be-c029-442b-ae8a-115e081bebaf" providerId="ADAL" clId="{C92EF46B-1000-4C16-9942-5EB3B67195E0}" dt="2024-02-04T14:19:02.901" v="769" actId="20577"/>
          <ac:spMkLst>
            <pc:docMk/>
            <pc:sldMk cId="2924817293" sldId="256"/>
            <ac:spMk id="4" creationId="{E7D08414-245B-4E8B-A950-70C9C7BCD563}"/>
          </ac:spMkLst>
        </pc:spChg>
        <pc:spChg chg="add del">
          <ac:chgData name="Martin Norén" userId="2fd6c8be-c029-442b-ae8a-115e081bebaf" providerId="ADAL" clId="{C92EF46B-1000-4C16-9942-5EB3B67195E0}" dt="2024-02-06T11:44:06.722" v="2777"/>
          <ac:spMkLst>
            <pc:docMk/>
            <pc:sldMk cId="2924817293" sldId="256"/>
            <ac:spMk id="29" creationId="{781BBDC9-2DC6-4959-AC3D-49A5DCB05DA7}"/>
          </ac:spMkLst>
        </pc:spChg>
        <pc:spChg chg="add del">
          <ac:chgData name="Martin Norén" userId="2fd6c8be-c029-442b-ae8a-115e081bebaf" providerId="ADAL" clId="{C92EF46B-1000-4C16-9942-5EB3B67195E0}" dt="2024-02-06T11:44:06.722" v="2777"/>
          <ac:spMkLst>
            <pc:docMk/>
            <pc:sldMk cId="2924817293" sldId="256"/>
            <ac:spMk id="30" creationId="{4B74BB55-8517-4CFE-9389-81D0E6F81F00}"/>
          </ac:spMkLst>
        </pc:spChg>
        <pc:spChg chg="add del">
          <ac:chgData name="Martin Norén" userId="2fd6c8be-c029-442b-ae8a-115e081bebaf" providerId="ADAL" clId="{C92EF46B-1000-4C16-9942-5EB3B67195E0}" dt="2024-02-06T11:44:06.722" v="2777"/>
          <ac:spMkLst>
            <pc:docMk/>
            <pc:sldMk cId="2924817293" sldId="256"/>
            <ac:spMk id="32" creationId="{08452CCF-4A27-488A-AAF4-424933CFC925}"/>
          </ac:spMkLst>
        </pc:spChg>
        <pc:grpChg chg="add del">
          <ac:chgData name="Martin Norén" userId="2fd6c8be-c029-442b-ae8a-115e081bebaf" providerId="ADAL" clId="{C92EF46B-1000-4C16-9942-5EB3B67195E0}" dt="2024-02-06T11:44:06.722" v="2777"/>
          <ac:grpSpMkLst>
            <pc:docMk/>
            <pc:sldMk cId="2924817293" sldId="256"/>
            <ac:grpSpMk id="25" creationId="{6CC7770B-E4E1-42D6-9437-DAA4A3A9E659}"/>
          </ac:grpSpMkLst>
        </pc:grpChg>
        <pc:grpChg chg="add del">
          <ac:chgData name="Martin Norén" userId="2fd6c8be-c029-442b-ae8a-115e081bebaf" providerId="ADAL" clId="{C92EF46B-1000-4C16-9942-5EB3B67195E0}" dt="2024-02-06T11:44:06.722" v="2777"/>
          <ac:grpSpMkLst>
            <pc:docMk/>
            <pc:sldMk cId="2924817293" sldId="256"/>
            <ac:grpSpMk id="31" creationId="{A3F7C935-E41E-4E8D-91DF-D3BAB9521DF0}"/>
          </ac:grpSpMkLst>
        </pc:grpChg>
      </pc:sldChg>
      <pc:sldChg chg="del">
        <pc:chgData name="Martin Norén" userId="2fd6c8be-c029-442b-ae8a-115e081bebaf" providerId="ADAL" clId="{C92EF46B-1000-4C16-9942-5EB3B67195E0}" dt="2024-02-04T14:00:07.494" v="0" actId="47"/>
        <pc:sldMkLst>
          <pc:docMk/>
          <pc:sldMk cId="1749499298" sldId="257"/>
        </pc:sldMkLst>
      </pc:sldChg>
      <pc:sldChg chg="del">
        <pc:chgData name="Martin Norén" userId="2fd6c8be-c029-442b-ae8a-115e081bebaf" providerId="ADAL" clId="{C92EF46B-1000-4C16-9942-5EB3B67195E0}" dt="2024-02-04T14:00:08.028" v="1" actId="47"/>
        <pc:sldMkLst>
          <pc:docMk/>
          <pc:sldMk cId="3044983386" sldId="258"/>
        </pc:sldMkLst>
      </pc:sldChg>
      <pc:sldChg chg="addSp delSp modSp mod delDesignElem">
        <pc:chgData name="Martin Norén" userId="2fd6c8be-c029-442b-ae8a-115e081bebaf" providerId="ADAL" clId="{C92EF46B-1000-4C16-9942-5EB3B67195E0}" dt="2024-02-06T11:44:24.422" v="2778" actId="255"/>
        <pc:sldMkLst>
          <pc:docMk/>
          <pc:sldMk cId="2228554737" sldId="259"/>
        </pc:sldMkLst>
        <pc:spChg chg="mod">
          <ac:chgData name="Martin Norén" userId="2fd6c8be-c029-442b-ae8a-115e081bebaf" providerId="ADAL" clId="{C92EF46B-1000-4C16-9942-5EB3B67195E0}" dt="2024-02-06T11:44:24.422" v="2778" actId="255"/>
          <ac:spMkLst>
            <pc:docMk/>
            <pc:sldMk cId="2228554737" sldId="259"/>
            <ac:spMk id="7" creationId="{E51908C0-49B6-4E72-B7E6-15AE1E15CCF5}"/>
          </ac:spMkLst>
        </pc:spChg>
        <pc:spChg chg="add del">
          <ac:chgData name="Martin Norén" userId="2fd6c8be-c029-442b-ae8a-115e081bebaf" providerId="ADAL" clId="{C92EF46B-1000-4C16-9942-5EB3B67195E0}" dt="2024-02-06T11:44:06.722" v="2777"/>
          <ac:spMkLst>
            <pc:docMk/>
            <pc:sldMk cId="2228554737" sldId="259"/>
            <ac:spMk id="11" creationId="{5C6ACA56-9AD4-4EE6-8F38-8C18968ACE5C}"/>
          </ac:spMkLst>
        </pc:spChg>
        <pc:spChg chg="add del">
          <ac:chgData name="Martin Norén" userId="2fd6c8be-c029-442b-ae8a-115e081bebaf" providerId="ADAL" clId="{C92EF46B-1000-4C16-9942-5EB3B67195E0}" dt="2024-02-06T11:44:06.722" v="2777"/>
          <ac:spMkLst>
            <pc:docMk/>
            <pc:sldMk cId="2228554737" sldId="259"/>
            <ac:spMk id="13" creationId="{BE655210-4EEB-44D9-B394-6FB4139BFC1E}"/>
          </ac:spMkLst>
        </pc:spChg>
        <pc:picChg chg="del">
          <ac:chgData name="Martin Norén" userId="2fd6c8be-c029-442b-ae8a-115e081bebaf" providerId="ADAL" clId="{C92EF46B-1000-4C16-9942-5EB3B67195E0}" dt="2024-02-04T14:00:12.922" v="2" actId="478"/>
          <ac:picMkLst>
            <pc:docMk/>
            <pc:sldMk cId="2228554737" sldId="259"/>
            <ac:picMk id="3" creationId="{1D1FC603-F2EA-4AE1-A504-A46D3FBB1CB7}"/>
          </ac:picMkLst>
        </pc:picChg>
      </pc:sldChg>
      <pc:sldChg chg="addSp modSp new mod">
        <pc:chgData name="Martin Norén" userId="2fd6c8be-c029-442b-ae8a-115e081bebaf" providerId="ADAL" clId="{C92EF46B-1000-4C16-9942-5EB3B67195E0}" dt="2024-02-04T14:18:09.076" v="755" actId="20577"/>
        <pc:sldMkLst>
          <pc:docMk/>
          <pc:sldMk cId="3926868999" sldId="260"/>
        </pc:sldMkLst>
        <pc:spChg chg="add mod">
          <ac:chgData name="Martin Norén" userId="2fd6c8be-c029-442b-ae8a-115e081bebaf" providerId="ADAL" clId="{C92EF46B-1000-4C16-9942-5EB3B67195E0}" dt="2024-02-04T14:18:09.076" v="755" actId="20577"/>
          <ac:spMkLst>
            <pc:docMk/>
            <pc:sldMk cId="3926868999" sldId="260"/>
            <ac:spMk id="2" creationId="{032C0A9E-161E-8D64-3176-120E01B47523}"/>
          </ac:spMkLst>
        </pc:spChg>
      </pc:sldChg>
      <pc:sldChg chg="addSp modSp new mod">
        <pc:chgData name="Martin Norén" userId="2fd6c8be-c029-442b-ae8a-115e081bebaf" providerId="ADAL" clId="{C92EF46B-1000-4C16-9942-5EB3B67195E0}" dt="2024-02-04T15:55:16.434" v="1379" actId="5793"/>
        <pc:sldMkLst>
          <pc:docMk/>
          <pc:sldMk cId="3179141893" sldId="261"/>
        </pc:sldMkLst>
        <pc:spChg chg="add mod">
          <ac:chgData name="Martin Norén" userId="2fd6c8be-c029-442b-ae8a-115e081bebaf" providerId="ADAL" clId="{C92EF46B-1000-4C16-9942-5EB3B67195E0}" dt="2024-02-04T15:55:16.434" v="1379" actId="5793"/>
          <ac:spMkLst>
            <pc:docMk/>
            <pc:sldMk cId="3179141893" sldId="261"/>
            <ac:spMk id="2" creationId="{1A710050-C80F-09F8-2709-BBDD0BDD1A2B}"/>
          </ac:spMkLst>
        </pc:spChg>
      </pc:sldChg>
      <pc:sldChg chg="addSp modSp add mod">
        <pc:chgData name="Martin Norén" userId="2fd6c8be-c029-442b-ae8a-115e081bebaf" providerId="ADAL" clId="{C92EF46B-1000-4C16-9942-5EB3B67195E0}" dt="2024-02-04T19:08:44.431" v="2773" actId="1076"/>
        <pc:sldMkLst>
          <pc:docMk/>
          <pc:sldMk cId="3836831481" sldId="262"/>
        </pc:sldMkLst>
        <pc:spChg chg="add mod">
          <ac:chgData name="Martin Norén" userId="2fd6c8be-c029-442b-ae8a-115e081bebaf" providerId="ADAL" clId="{C92EF46B-1000-4C16-9942-5EB3B67195E0}" dt="2024-02-04T19:08:12.907" v="2771" actId="1582"/>
          <ac:spMkLst>
            <pc:docMk/>
            <pc:sldMk cId="3836831481" sldId="262"/>
            <ac:spMk id="2" creationId="{20A6DA67-CB1B-481D-A1CF-C97774EC1A59}"/>
          </ac:spMkLst>
        </pc:spChg>
        <pc:spChg chg="add mod">
          <ac:chgData name="Martin Norén" userId="2fd6c8be-c029-442b-ae8a-115e081bebaf" providerId="ADAL" clId="{C92EF46B-1000-4C16-9942-5EB3B67195E0}" dt="2024-02-04T19:08:44.431" v="2773" actId="1076"/>
          <ac:spMkLst>
            <pc:docMk/>
            <pc:sldMk cId="3836831481" sldId="262"/>
            <ac:spMk id="4" creationId="{BF527406-4B99-F3F1-39D3-0B2A0314196C}"/>
          </ac:spMkLst>
        </pc:spChg>
        <pc:picChg chg="add mod">
          <ac:chgData name="Martin Norén" userId="2fd6c8be-c029-442b-ae8a-115e081bebaf" providerId="ADAL" clId="{C92EF46B-1000-4C16-9942-5EB3B67195E0}" dt="2024-02-04T15:48:55.771" v="1129" actId="1076"/>
          <ac:picMkLst>
            <pc:docMk/>
            <pc:sldMk cId="3836831481" sldId="262"/>
            <ac:picMk id="3" creationId="{4B1318F7-07D7-CBAD-0D77-1ADFA0EF8399}"/>
          </ac:picMkLst>
        </pc:picChg>
        <pc:picChg chg="add mod">
          <ac:chgData name="Martin Norén" userId="2fd6c8be-c029-442b-ae8a-115e081bebaf" providerId="ADAL" clId="{C92EF46B-1000-4C16-9942-5EB3B67195E0}" dt="2024-02-04T15:50:16.350" v="1138" actId="1076"/>
          <ac:picMkLst>
            <pc:docMk/>
            <pc:sldMk cId="3836831481" sldId="262"/>
            <ac:picMk id="5" creationId="{E8ED4A3A-86F5-0BD2-4E69-8A99737AC95A}"/>
          </ac:picMkLst>
        </pc:picChg>
        <pc:picChg chg="add mod">
          <ac:chgData name="Martin Norén" userId="2fd6c8be-c029-442b-ae8a-115e081bebaf" providerId="ADAL" clId="{C92EF46B-1000-4C16-9942-5EB3B67195E0}" dt="2024-02-04T15:50:09.067" v="1136" actId="1076"/>
          <ac:picMkLst>
            <pc:docMk/>
            <pc:sldMk cId="3836831481" sldId="262"/>
            <ac:picMk id="7" creationId="{EE0DD402-932C-1310-6F78-9A22159417C5}"/>
          </ac:picMkLst>
        </pc:picChg>
      </pc:sldChg>
      <pc:sldChg chg="addSp modSp add mod">
        <pc:chgData name="Martin Norén" userId="2fd6c8be-c029-442b-ae8a-115e081bebaf" providerId="ADAL" clId="{C92EF46B-1000-4C16-9942-5EB3B67195E0}" dt="2024-02-04T16:11:18.566" v="1926" actId="20577"/>
        <pc:sldMkLst>
          <pc:docMk/>
          <pc:sldMk cId="1199043202" sldId="263"/>
        </pc:sldMkLst>
        <pc:spChg chg="add mod">
          <ac:chgData name="Martin Norén" userId="2fd6c8be-c029-442b-ae8a-115e081bebaf" providerId="ADAL" clId="{C92EF46B-1000-4C16-9942-5EB3B67195E0}" dt="2024-02-04T16:11:18.566" v="1926" actId="20577"/>
          <ac:spMkLst>
            <pc:docMk/>
            <pc:sldMk cId="1199043202" sldId="263"/>
            <ac:spMk id="2" creationId="{5B511A0D-3340-0DE7-6DFA-1C81FFFF1F9B}"/>
          </ac:spMkLst>
        </pc:spChg>
      </pc:sldChg>
      <pc:sldChg chg="addSp modSp add mod">
        <pc:chgData name="Martin Norén" userId="2fd6c8be-c029-442b-ae8a-115e081bebaf" providerId="ADAL" clId="{C92EF46B-1000-4C16-9942-5EB3B67195E0}" dt="2024-02-04T16:16:04.110" v="2163" actId="20577"/>
        <pc:sldMkLst>
          <pc:docMk/>
          <pc:sldMk cId="1479448591" sldId="264"/>
        </pc:sldMkLst>
        <pc:spChg chg="add mod">
          <ac:chgData name="Martin Norén" userId="2fd6c8be-c029-442b-ae8a-115e081bebaf" providerId="ADAL" clId="{C92EF46B-1000-4C16-9942-5EB3B67195E0}" dt="2024-02-04T16:16:04.110" v="2163" actId="20577"/>
          <ac:spMkLst>
            <pc:docMk/>
            <pc:sldMk cId="1479448591" sldId="264"/>
            <ac:spMk id="2" creationId="{38CD6C03-0AA4-29D2-F756-D8CFBA59CCA2}"/>
          </ac:spMkLst>
        </pc:spChg>
      </pc:sldChg>
      <pc:sldChg chg="addSp modSp add mod">
        <pc:chgData name="Martin Norén" userId="2fd6c8be-c029-442b-ae8a-115e081bebaf" providerId="ADAL" clId="{C92EF46B-1000-4C16-9942-5EB3B67195E0}" dt="2024-02-04T16:24:20.740" v="2657" actId="12"/>
        <pc:sldMkLst>
          <pc:docMk/>
          <pc:sldMk cId="2120499797" sldId="265"/>
        </pc:sldMkLst>
        <pc:spChg chg="add mod">
          <ac:chgData name="Martin Norén" userId="2fd6c8be-c029-442b-ae8a-115e081bebaf" providerId="ADAL" clId="{C92EF46B-1000-4C16-9942-5EB3B67195E0}" dt="2024-02-04T16:24:20.740" v="2657" actId="12"/>
          <ac:spMkLst>
            <pc:docMk/>
            <pc:sldMk cId="2120499797" sldId="265"/>
            <ac:spMk id="2" creationId="{361A77F5-A54E-B5A4-D405-7FCA422B2F26}"/>
          </ac:spMkLst>
        </pc:spChg>
      </pc:sldChg>
      <pc:sldChg chg="addSp modSp new mod">
        <pc:chgData name="Martin Norén" userId="2fd6c8be-c029-442b-ae8a-115e081bebaf" providerId="ADAL" clId="{C92EF46B-1000-4C16-9942-5EB3B67195E0}" dt="2024-02-04T16:27:50.546" v="2764" actId="20577"/>
        <pc:sldMkLst>
          <pc:docMk/>
          <pc:sldMk cId="1683868533" sldId="266"/>
        </pc:sldMkLst>
        <pc:spChg chg="add mod">
          <ac:chgData name="Martin Norén" userId="2fd6c8be-c029-442b-ae8a-115e081bebaf" providerId="ADAL" clId="{C92EF46B-1000-4C16-9942-5EB3B67195E0}" dt="2024-02-04T16:27:50.546" v="2764" actId="20577"/>
          <ac:spMkLst>
            <pc:docMk/>
            <pc:sldMk cId="1683868533" sldId="266"/>
            <ac:spMk id="2" creationId="{4625441C-3269-1702-226C-B45B6F6A2F66}"/>
          </ac:spMkLst>
        </pc:spChg>
      </pc:sldChg>
      <pc:sldChg chg="addSp modSp add mod">
        <pc:chgData name="Martin Norén" userId="2fd6c8be-c029-442b-ae8a-115e081bebaf" providerId="ADAL" clId="{C92EF46B-1000-4C16-9942-5EB3B67195E0}" dt="2024-02-06T12:06:09.817" v="2783" actId="1076"/>
        <pc:sldMkLst>
          <pc:docMk/>
          <pc:sldMk cId="2002001780" sldId="267"/>
        </pc:sldMkLst>
        <pc:picChg chg="add mod">
          <ac:chgData name="Martin Norén" userId="2fd6c8be-c029-442b-ae8a-115e081bebaf" providerId="ADAL" clId="{C92EF46B-1000-4C16-9942-5EB3B67195E0}" dt="2024-02-06T12:06:09.817" v="2783" actId="1076"/>
          <ac:picMkLst>
            <pc:docMk/>
            <pc:sldMk cId="2002001780" sldId="267"/>
            <ac:picMk id="3" creationId="{186144B7-27CC-0F38-150A-1D9AE238BA11}"/>
          </ac:picMkLst>
        </pc:picChg>
      </pc:sldChg>
      <pc:sldChg chg="add">
        <pc:chgData name="Martin Norén" userId="2fd6c8be-c029-442b-ae8a-115e081bebaf" providerId="ADAL" clId="{C92EF46B-1000-4C16-9942-5EB3B67195E0}" dt="2024-02-04T16:25:01.402" v="2660"/>
        <pc:sldMkLst>
          <pc:docMk/>
          <pc:sldMk cId="508759322" sldId="268"/>
        </pc:sldMkLst>
      </pc:sldChg>
      <pc:sldChg chg="add">
        <pc:chgData name="Martin Norén" userId="2fd6c8be-c029-442b-ae8a-115e081bebaf" providerId="ADAL" clId="{C92EF46B-1000-4C16-9942-5EB3B67195E0}" dt="2024-02-04T16:25:01.591" v="2661"/>
        <pc:sldMkLst>
          <pc:docMk/>
          <pc:sldMk cId="1849382007" sldId="269"/>
        </pc:sldMkLst>
      </pc:sldChg>
      <pc:sldChg chg="addSp modSp new mod">
        <pc:chgData name="Martin Norén" userId="2fd6c8be-c029-442b-ae8a-115e081bebaf" providerId="ADAL" clId="{C92EF46B-1000-4C16-9942-5EB3B67195E0}" dt="2024-02-06T12:28:34.072" v="2793" actId="1076"/>
        <pc:sldMkLst>
          <pc:docMk/>
          <pc:sldMk cId="941903919" sldId="270"/>
        </pc:sldMkLst>
        <pc:picChg chg="add mod">
          <ac:chgData name="Martin Norén" userId="2fd6c8be-c029-442b-ae8a-115e081bebaf" providerId="ADAL" clId="{C92EF46B-1000-4C16-9942-5EB3B67195E0}" dt="2024-02-06T12:28:34.072" v="2793" actId="1076"/>
          <ac:picMkLst>
            <pc:docMk/>
            <pc:sldMk cId="941903919" sldId="270"/>
            <ac:picMk id="5" creationId="{303625BA-A84A-1487-4710-E2CCA33283D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7E84-DDA4-48E0-9B84-59A1850AC389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75A-3984-4BC9-9F1B-7D51D4AC1B63}" type="slidenum">
              <a:rPr lang="sv-SE" smtClean="0"/>
              <a:t>‹#›</a:t>
            </a:fld>
            <a:endParaRPr lang="sv-S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29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7E84-DDA4-48E0-9B84-59A1850AC389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75A-3984-4BC9-9F1B-7D51D4AC1B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091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7E84-DDA4-48E0-9B84-59A1850AC389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75A-3984-4BC9-9F1B-7D51D4AC1B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001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7E84-DDA4-48E0-9B84-59A1850AC389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75A-3984-4BC9-9F1B-7D51D4AC1B63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3075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7E84-DDA4-48E0-9B84-59A1850AC389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75A-3984-4BC9-9F1B-7D51D4AC1B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1576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7E84-DDA4-48E0-9B84-59A1850AC389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75A-3984-4BC9-9F1B-7D51D4AC1B63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7593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7E84-DDA4-48E0-9B84-59A1850AC389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75A-3984-4BC9-9F1B-7D51D4AC1B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797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7E84-DDA4-48E0-9B84-59A1850AC389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75A-3984-4BC9-9F1B-7D51D4AC1B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795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7E84-DDA4-48E0-9B84-59A1850AC389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75A-3984-4BC9-9F1B-7D51D4AC1B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148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7E84-DDA4-48E0-9B84-59A1850AC389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75A-3984-4BC9-9F1B-7D51D4AC1B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250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7E84-DDA4-48E0-9B84-59A1850AC389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75A-3984-4BC9-9F1B-7D51D4AC1B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72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7E84-DDA4-48E0-9B84-59A1850AC389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75A-3984-4BC9-9F1B-7D51D4AC1B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638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7E84-DDA4-48E0-9B84-59A1850AC389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75A-3984-4BC9-9F1B-7D51D4AC1B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57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7E84-DDA4-48E0-9B84-59A1850AC389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75A-3984-4BC9-9F1B-7D51D4AC1B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424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7E84-DDA4-48E0-9B84-59A1850AC389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75A-3984-4BC9-9F1B-7D51D4AC1B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422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7E84-DDA4-48E0-9B84-59A1850AC389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75A-3984-4BC9-9F1B-7D51D4AC1B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320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7E84-DDA4-48E0-9B84-59A1850AC389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75A-3984-4BC9-9F1B-7D51D4AC1B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166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BE7E84-DDA4-48E0-9B84-59A1850AC389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36F75A-3984-4BC9-9F1B-7D51D4AC1B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8915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DC9057-BFF3-54CF-6B93-EF6F57B0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9BF43C-65F2-DEA3-254C-4AB82A6F8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03625BA-A84A-1487-4710-E2CCA3328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5" y="195549"/>
            <a:ext cx="12120150" cy="646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03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4625441C-3269-1702-226C-B45B6F6A2F66}"/>
              </a:ext>
            </a:extLst>
          </p:cNvPr>
          <p:cNvSpPr txBox="1"/>
          <p:nvPr/>
        </p:nvSpPr>
        <p:spPr>
          <a:xfrm>
            <a:off x="264160" y="325120"/>
            <a:ext cx="116027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Lagkaptener</a:t>
            </a:r>
          </a:p>
          <a:p>
            <a:endParaRPr lang="sv-SE" sz="3200" b="1" dirty="0">
              <a:solidFill>
                <a:schemeClr val="bg1"/>
              </a:solidFill>
              <a:latin typeface="Electrolux Sans Bold" panose="020B0800020000000000" pitchFamily="34" charset="0"/>
            </a:endParaRPr>
          </a:p>
          <a:p>
            <a:r>
              <a:rPr lang="sv-SE" sz="32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Vi vill ha 3 </a:t>
            </a:r>
            <a:r>
              <a:rPr lang="sv-SE" sz="3200" b="1" dirty="0" err="1">
                <a:solidFill>
                  <a:schemeClr val="bg1"/>
                </a:solidFill>
                <a:latin typeface="Electrolux Sans Bold" panose="020B0800020000000000" pitchFamily="34" charset="0"/>
              </a:rPr>
              <a:t>st</a:t>
            </a:r>
            <a:r>
              <a:rPr lang="sv-SE" sz="32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 lagkaptener, valda av er.</a:t>
            </a:r>
          </a:p>
          <a:p>
            <a:endParaRPr lang="sv-SE" sz="3200" b="1" dirty="0">
              <a:solidFill>
                <a:schemeClr val="bg1"/>
              </a:solidFill>
              <a:latin typeface="Electrolux Sans Bold" panose="020B0800020000000000" pitchFamily="34" charset="0"/>
            </a:endParaRPr>
          </a:p>
          <a:p>
            <a:r>
              <a:rPr lang="sv-SE" sz="32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Lagkaptenens uppgifter är…..?</a:t>
            </a:r>
          </a:p>
          <a:p>
            <a:endParaRPr lang="sv-SE" sz="3200" b="1" dirty="0">
              <a:solidFill>
                <a:schemeClr val="bg1"/>
              </a:solidFill>
              <a:latin typeface="Electrolux Sans Bold" panose="020B0800020000000000" pitchFamily="34" charset="0"/>
            </a:endParaRPr>
          </a:p>
          <a:p>
            <a:endParaRPr lang="sv-SE" sz="3200" b="1" dirty="0">
              <a:solidFill>
                <a:schemeClr val="bg1"/>
              </a:solidFill>
              <a:latin typeface="Electrolux Sans Bold" panose="020B0800020000000000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386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86144B7-27CC-0F38-150A-1D9AE238B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97" y="105109"/>
            <a:ext cx="9408405" cy="664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0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759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38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7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9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1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14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31" name="Group 18">
            <a:extLst>
              <a:ext uri="{FF2B5EF4-FFF2-40B4-BE49-F238E27FC236}">
                <a16:creationId xmlns:a16="http://schemas.microsoft.com/office/drawing/2014/main" id="{A3F7C935-E41E-4E8D-91DF-D3BAB9521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45" y="4435646"/>
            <a:ext cx="1419541" cy="1660354"/>
            <a:chOff x="10292292" y="2963333"/>
            <a:chExt cx="1896535" cy="22182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64230-1B44-4C76-9885-0BBE5C736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3F7F181-4FFE-4F8E-A3D0-1A8ECDEFF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066495D-EC57-44E4-8DED-0DC2E07AA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E0DA2F2-D672-4417-8072-9ED4FA5C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0E8BACB-AEC7-46A5-A3AD-4D1BBE871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25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4212" y="0"/>
            <a:ext cx="465734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14176-39FE-4552-8FCE-903678ACF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4919" y="685800"/>
            <a:ext cx="3705269" cy="5308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Ljungby IF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49A55-7A7A-40B4-A89B-0804D0B7E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6553" y="685800"/>
            <a:ext cx="4754563" cy="541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panose="05040102010807070707" pitchFamily="18" charset="2"/>
              <a:buChar char=""/>
            </a:pPr>
            <a:r>
              <a:rPr lang="en-US" sz="5400" b="1" dirty="0">
                <a:solidFill>
                  <a:srgbClr val="FFFFFF"/>
                </a:solidFill>
              </a:rPr>
              <a:t>P14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D08414-245B-4E8B-A950-70C9C7BCD563}"/>
              </a:ext>
            </a:extLst>
          </p:cNvPr>
          <p:cNvSpPr txBox="1"/>
          <p:nvPr/>
        </p:nvSpPr>
        <p:spPr>
          <a:xfrm>
            <a:off x="3977605" y="685800"/>
            <a:ext cx="45929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500" dirty="0">
                <a:solidFill>
                  <a:srgbClr val="FF0000"/>
                </a:solidFill>
                <a:latin typeface="Electrolux Sans Bold" panose="020B0800020000000000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92481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5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45DFA4-DE37-412D-AE5C-194D719AB63F}"/>
              </a:ext>
            </a:extLst>
          </p:cNvPr>
          <p:cNvSpPr txBox="1"/>
          <p:nvPr/>
        </p:nvSpPr>
        <p:spPr>
          <a:xfrm>
            <a:off x="9280115" y="643468"/>
            <a:ext cx="2298758" cy="557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908C0-49B6-4E72-B7E6-15AE1E15CCF5}"/>
              </a:ext>
            </a:extLst>
          </p:cNvPr>
          <p:cNvSpPr txBox="1"/>
          <p:nvPr/>
        </p:nvSpPr>
        <p:spPr>
          <a:xfrm>
            <a:off x="613127" y="643468"/>
            <a:ext cx="109657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dirty="0">
              <a:solidFill>
                <a:schemeClr val="bg1"/>
              </a:solidFill>
              <a:latin typeface="Electrolux Sans Bold" panose="020B0800020000000000" pitchFamily="34" charset="0"/>
            </a:endParaRPr>
          </a:p>
          <a:p>
            <a:r>
              <a:rPr lang="sv-SE" sz="36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Agenda spelarmöte 2024-02-06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  <a:latin typeface="Electrolux Sans Bold" panose="020B0800020000000000" pitchFamily="34" charset="0"/>
              </a:rPr>
              <a:t>Antal lag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  <a:latin typeface="Electrolux Sans Bold" panose="020B0800020000000000" pitchFamily="34" charset="0"/>
              </a:rPr>
              <a:t>Spelsätt, spelformationer, spelidé, vad vill vi med säsongen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  <a:latin typeface="Electrolux Sans Bold" panose="020B0800020000000000" pitchFamily="34" charset="0"/>
              </a:rPr>
              <a:t>Kravställningar träningar, matcher och andra aktiviteter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  <a:latin typeface="Electrolux Sans Bold" panose="020B0800020000000000" pitchFamily="34" charset="0"/>
              </a:rPr>
              <a:t>Förberedelser träningar, matcher och andra aktiviteter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  <a:latin typeface="Electrolux Sans Bold" panose="020B0800020000000000" pitchFamily="34" charset="0"/>
              </a:rPr>
              <a:t>Omklädningsrumskultur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  <a:latin typeface="Electrolux Sans Bold" panose="020B0800020000000000" pitchFamily="34" charset="0"/>
              </a:rPr>
              <a:t>Lagkaptener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bg1"/>
              </a:solidFill>
              <a:latin typeface="Electrolux Sans Bold" panose="020B080002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5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032C0A9E-161E-8D64-3176-120E01B47523}"/>
              </a:ext>
            </a:extLst>
          </p:cNvPr>
          <p:cNvSpPr txBox="1"/>
          <p:nvPr/>
        </p:nvSpPr>
        <p:spPr>
          <a:xfrm>
            <a:off x="741680" y="904240"/>
            <a:ext cx="10708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Antal lag</a:t>
            </a:r>
          </a:p>
          <a:p>
            <a:endParaRPr lang="sv-SE" sz="2400" dirty="0">
              <a:solidFill>
                <a:schemeClr val="bg1"/>
              </a:solidFill>
            </a:endParaRPr>
          </a:p>
          <a:p>
            <a:r>
              <a:rPr lang="sv-SE" sz="2400" dirty="0">
                <a:solidFill>
                  <a:schemeClr val="bg1"/>
                </a:solidFill>
              </a:rPr>
              <a:t>Vi har anmält 1 lag i motsvarande S2 (medel+-nivå) Inga fasta gruppindelningar/matchgrupper. Träningsnärvaro och attityd kommer att vägas in men kommer inte att vara styrande. Alla kommer att kallas till matcher och vi kommer att kalla 14-15 spelare/match.</a:t>
            </a:r>
          </a:p>
        </p:txBody>
      </p:sp>
    </p:spTree>
    <p:extLst>
      <p:ext uri="{BB962C8B-B14F-4D97-AF65-F5344CB8AC3E}">
        <p14:creationId xmlns:p14="http://schemas.microsoft.com/office/powerpoint/2010/main" val="392686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A710050-C80F-09F8-2709-BBDD0BDD1A2B}"/>
              </a:ext>
            </a:extLst>
          </p:cNvPr>
          <p:cNvSpPr txBox="1"/>
          <p:nvPr/>
        </p:nvSpPr>
        <p:spPr>
          <a:xfrm>
            <a:off x="619760" y="670560"/>
            <a:ext cx="109321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Spelsätt, spelformationer, spelidé, vad vill vi med säsongen?</a:t>
            </a:r>
          </a:p>
          <a:p>
            <a:endParaRPr lang="sv-SE" sz="2400" b="1" dirty="0">
              <a:solidFill>
                <a:schemeClr val="bg1"/>
              </a:solidFill>
              <a:latin typeface="Electrolux Sans Bold" panose="020B0800020000000000" pitchFamily="34" charset="0"/>
            </a:endParaRPr>
          </a:p>
          <a:p>
            <a:r>
              <a:rPr lang="sv-SE" sz="2400" b="1" dirty="0" err="1">
                <a:solidFill>
                  <a:schemeClr val="bg1"/>
                </a:solidFill>
                <a:latin typeface="Electrolux Sans Bold" panose="020B0800020000000000" pitchFamily="34" charset="0"/>
              </a:rPr>
              <a:t>Wingbacks</a:t>
            </a:r>
            <a:r>
              <a:rPr lang="sv-SE" sz="24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 4-1-2-1 och/eller 2-3-2-1</a:t>
            </a:r>
          </a:p>
          <a:p>
            <a:r>
              <a:rPr lang="sv-SE" sz="24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Trygga med bollinnehav genom passningstempo, rörelse utan boll, disciplin och tålamod. Vi måste inte alltid framåt! Vi vill vara dynamiska (alltid i rörelse) och vi är aggressiva i hög press.</a:t>
            </a:r>
          </a:p>
          <a:p>
            <a:r>
              <a:rPr lang="sv-SE" sz="24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Vad kommer att krävas?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Disciplin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Tålamod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Rätt attityd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Ha roligt, våga, ta plats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Ta in, lyssna på instruktioner och fråga, på träningar.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På träningar är det inget annat än ditt bästa som är bra nog. Utmana dig själv och andra. Ställ krav på en rimlig nivå. Ni hjälper oss att hålla upp nivån! </a:t>
            </a:r>
          </a:p>
          <a:p>
            <a:r>
              <a:rPr lang="sv-SE" sz="32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Så blir vi bättre!!!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>
              <a:solidFill>
                <a:schemeClr val="bg1"/>
              </a:solidFill>
              <a:latin typeface="Electrolux Sans Bold" panose="020B080002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4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B1318F7-07D7-CBAD-0D77-1ADFA0EF8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595"/>
            <a:ext cx="3873759" cy="592081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8ED4A3A-86F5-0BD2-4E69-8A99737AC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597" y="468595"/>
            <a:ext cx="3725921" cy="595186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E0DD402-932C-1310-6F78-9A2215941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919" y="468595"/>
            <a:ext cx="3988693" cy="5941199"/>
          </a:xfrm>
          <a:prstGeom prst="rect">
            <a:avLst/>
          </a:prstGeom>
        </p:spPr>
      </p:pic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20A6DA67-CB1B-481D-A1CF-C97774EC1A59}"/>
              </a:ext>
            </a:extLst>
          </p:cNvPr>
          <p:cNvSpPr/>
          <p:nvPr/>
        </p:nvSpPr>
        <p:spPr>
          <a:xfrm>
            <a:off x="4673600" y="468595"/>
            <a:ext cx="3073918" cy="225428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BF527406-4B99-F3F1-39D3-0B2A0314196C}"/>
              </a:ext>
            </a:extLst>
          </p:cNvPr>
          <p:cNvSpPr/>
          <p:nvPr/>
        </p:nvSpPr>
        <p:spPr>
          <a:xfrm>
            <a:off x="8100319" y="427886"/>
            <a:ext cx="3073918" cy="225428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83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B511A0D-3340-0DE7-6DFA-1C81FFFF1F9B}"/>
              </a:ext>
            </a:extLst>
          </p:cNvPr>
          <p:cNvSpPr txBox="1"/>
          <p:nvPr/>
        </p:nvSpPr>
        <p:spPr>
          <a:xfrm>
            <a:off x="71120" y="132080"/>
            <a:ext cx="119786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Kravställningar träningar, matcher och andra aktiviteter</a:t>
            </a:r>
          </a:p>
          <a:p>
            <a:endParaRPr lang="sv-SE" sz="2800" b="1" dirty="0">
              <a:solidFill>
                <a:schemeClr val="bg1"/>
              </a:solidFill>
              <a:latin typeface="Electrolux Sans Bold" panose="020B0800020000000000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Vi kommer i tid!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Vi gör alltid vårt bästa!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Utmana dig själv i övningar och spel. Gör saker som du är bra på och gör saker som du är mindre bra på. Våga misslyckas, det är en del i processen att bli bättre.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 Våga ta plats, våga höras. Du är en del av laget!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Obligatoriskt att duscha efter match. Inga undantag ges om inte särskilda skäl anges.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904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8CD6C03-0AA4-29D2-F756-D8CFBA59CCA2}"/>
              </a:ext>
            </a:extLst>
          </p:cNvPr>
          <p:cNvSpPr txBox="1"/>
          <p:nvPr/>
        </p:nvSpPr>
        <p:spPr>
          <a:xfrm>
            <a:off x="193040" y="335280"/>
            <a:ext cx="117144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Förberedelser träningar, matcher och andra aktiviteter</a:t>
            </a:r>
          </a:p>
          <a:p>
            <a:endParaRPr lang="sv-SE" sz="2800" b="1" dirty="0">
              <a:solidFill>
                <a:schemeClr val="bg1"/>
              </a:solidFill>
              <a:latin typeface="Electrolux Sans Bold" panose="020B0800020000000000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TPU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b="1" dirty="0">
                <a:solidFill>
                  <a:schemeClr val="bg1"/>
                </a:solidFill>
                <a:highlight>
                  <a:srgbClr val="FFFF00"/>
                </a:highlight>
                <a:latin typeface="Electrolux Sans Bold" panose="020B0800020000000000" pitchFamily="34" charset="0"/>
              </a:rPr>
              <a:t>Tid</a:t>
            </a:r>
          </a:p>
          <a:p>
            <a:r>
              <a:rPr lang="sv-SE" sz="28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 Kom i tid till träningar o matcher. Kom tidigt. Är du sen måste alla andra vänta på Dig. Det är inte ok. Är du sen ska detta meddelas.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b="1" dirty="0">
                <a:solidFill>
                  <a:schemeClr val="bg1"/>
                </a:solidFill>
                <a:highlight>
                  <a:srgbClr val="FFFF00"/>
                </a:highlight>
                <a:latin typeface="Electrolux Sans Bold" panose="020B0800020000000000" pitchFamily="34" charset="0"/>
              </a:rPr>
              <a:t>Plats</a:t>
            </a:r>
          </a:p>
          <a:p>
            <a:r>
              <a:rPr lang="sv-SE" sz="28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Säkerställ att du vet var vi tränar, spelar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b="1" dirty="0">
                <a:solidFill>
                  <a:schemeClr val="bg1"/>
                </a:solidFill>
                <a:highlight>
                  <a:srgbClr val="FFFF00"/>
                </a:highlight>
                <a:latin typeface="Electrolux Sans Bold" panose="020B0800020000000000" pitchFamily="34" charset="0"/>
              </a:rPr>
              <a:t>Utrustning</a:t>
            </a:r>
          </a:p>
          <a:p>
            <a:r>
              <a:rPr lang="sv-SE" sz="28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Ha alltid korrekt utrustning. Knutna skor, benskydd, handduk, vattenflaska osv. Inga smycken är tillåtna. Inga kepsar på plan. Vid oklarheter, fråga.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944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61A77F5-A54E-B5A4-D405-7FCA422B2F26}"/>
              </a:ext>
            </a:extLst>
          </p:cNvPr>
          <p:cNvSpPr txBox="1"/>
          <p:nvPr/>
        </p:nvSpPr>
        <p:spPr>
          <a:xfrm>
            <a:off x="223520" y="345440"/>
            <a:ext cx="1155192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Omklädningsrumskultur</a:t>
            </a:r>
          </a:p>
          <a:p>
            <a:endParaRPr lang="sv-SE" sz="2800" b="1" dirty="0">
              <a:solidFill>
                <a:schemeClr val="bg1"/>
              </a:solidFill>
              <a:latin typeface="Electrolux Sans Bold" panose="020B0800020000000000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Alla ansvarar för en lagom ljudnivå!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Inga mobiltelefoner!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Positivism och laganda. Vi lyfter varandra även vid förlust eller olyckliga prestationer!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Vi ställer inte högre krav på varandra än vad som är rimligt. Alla individer har olika förutsättningar.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För varje kritisk kommentar krävs det 10 positiva kommentarer!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När vi ledare pratar lyssnar du!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solidFill>
                  <a:schemeClr val="bg1"/>
                </a:solidFill>
                <a:latin typeface="Electrolux Sans Bold" panose="020B0800020000000000" pitchFamily="34" charset="0"/>
              </a:rPr>
              <a:t>Tröjor delas ut. Det är vad som står på bröstet som spelar roll, inte vad som står på ryggen!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049979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BB26B1B33EE240B5C94D4F8D5B9F61" ma:contentTypeVersion="19" ma:contentTypeDescription="Create a new document." ma:contentTypeScope="" ma:versionID="80683c10d792cd75fc769e6d3afdb6cd">
  <xsd:schema xmlns:xsd="http://www.w3.org/2001/XMLSchema" xmlns:xs="http://www.w3.org/2001/XMLSchema" xmlns:p="http://schemas.microsoft.com/office/2006/metadata/properties" xmlns:ns3="46907bc7-d0c7-418b-a39b-0a63d74d4461" xmlns:ns4="2a9cfc80-5c84-4c1c-84c3-904e7b7d20e4" targetNamespace="http://schemas.microsoft.com/office/2006/metadata/properties" ma:root="true" ma:fieldsID="b54533e6d343f0af9859c94334323c60" ns3:_="" ns4:_="">
    <xsd:import namespace="46907bc7-d0c7-418b-a39b-0a63d74d4461"/>
    <xsd:import namespace="2a9cfc80-5c84-4c1c-84c3-904e7b7d20e4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907bc7-d0c7-418b-a39b-0a63d74d446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cfc80-5c84-4c1c-84c3-904e7b7d20e4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46907bc7-d0c7-418b-a39b-0a63d74d4461" xsi:nil="true"/>
    <MigrationWizIdPermissions xmlns="46907bc7-d0c7-418b-a39b-0a63d74d4461" xsi:nil="true"/>
    <MigrationWizIdSecurityGroups xmlns="46907bc7-d0c7-418b-a39b-0a63d74d4461" xsi:nil="true"/>
    <MigrationWizId xmlns="46907bc7-d0c7-418b-a39b-0a63d74d4461" xsi:nil="true"/>
    <MigrationWizIdDocumentLibraryPermissions xmlns="46907bc7-d0c7-418b-a39b-0a63d74d4461" xsi:nil="true"/>
  </documentManagement>
</p:properties>
</file>

<file path=customXml/itemProps1.xml><?xml version="1.0" encoding="utf-8"?>
<ds:datastoreItem xmlns:ds="http://schemas.openxmlformats.org/officeDocument/2006/customXml" ds:itemID="{4134AE67-46F7-4701-A2D3-DBBDC4E2D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907bc7-d0c7-418b-a39b-0a63d74d4461"/>
    <ds:schemaRef ds:uri="2a9cfc80-5c84-4c1c-84c3-904e7b7d20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582DD1-EAB7-4B73-9131-A67AC980E5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F8601E-5CF2-4A77-80B9-A7AC262E0432}">
  <ds:schemaRefs>
    <ds:schemaRef ds:uri="46907bc7-d0c7-418b-a39b-0a63d74d4461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a9cfc80-5c84-4c1c-84c3-904e7b7d20e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Damast</Template>
  <TotalTime>223</TotalTime>
  <Words>481</Words>
  <Application>Microsoft Office PowerPoint</Application>
  <PresentationFormat>Bredbild</PresentationFormat>
  <Paragraphs>57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Electrolux Sans Bold</vt:lpstr>
      <vt:lpstr>Wingdings 3</vt:lpstr>
      <vt:lpstr>Slice</vt:lpstr>
      <vt:lpstr>PowerPoint-presentation</vt:lpstr>
      <vt:lpstr>Ljungby IF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Ljungby IF</dc:title>
  <dc:creator>Daniel Nilsson</dc:creator>
  <cp:lastModifiedBy>Martin Norén</cp:lastModifiedBy>
  <cp:revision>5</cp:revision>
  <dcterms:created xsi:type="dcterms:W3CDTF">2022-01-30T19:19:50Z</dcterms:created>
  <dcterms:modified xsi:type="dcterms:W3CDTF">2024-02-06T12:28:34Z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0x0101001ABB26B1B33EE240B5C94D4F8D5B9F61</vt:lpwstr>
  </property>
</Properties>
</file>