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61" r:id="rId6"/>
    <p:sldId id="262" r:id="rId7"/>
    <p:sldId id="263" r:id="rId8"/>
    <p:sldId id="270" r:id="rId9"/>
    <p:sldId id="264" r:id="rId10"/>
    <p:sldId id="266" r:id="rId11"/>
    <p:sldId id="267" r:id="rId12"/>
    <p:sldId id="268" r:id="rId13"/>
  </p:sldIdLst>
  <p:sldSz cx="9144000" cy="5143500" type="screen16x9"/>
  <p:notesSz cx="6797675" cy="9928225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4A57"/>
    <a:srgbClr val="27333B"/>
    <a:srgbClr val="C6D9F1"/>
    <a:srgbClr val="9DB7BD"/>
    <a:srgbClr val="A6A6A6"/>
    <a:srgbClr val="003462"/>
    <a:srgbClr val="891022"/>
    <a:srgbClr val="7A18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ADEA10-1A6B-4E5A-AF68-0169A897EF65}" v="6" dt="2024-01-30T10:42:18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 snapToObjects="1">
      <p:cViewPr varScale="1">
        <p:scale>
          <a:sx n="134" d="100"/>
          <a:sy n="134" d="100"/>
        </p:scale>
        <p:origin x="126" y="2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Norén" userId="d2fe8a4f-ce5b-4579-9c93-7225686d5697" providerId="ADAL" clId="{B46179C8-16FE-416A-A67D-F3281EFA0BC6}"/>
    <pc:docChg chg="custSel delSld modSld">
      <pc:chgData name="Martin Norén" userId="d2fe8a4f-ce5b-4579-9c93-7225686d5697" providerId="ADAL" clId="{B46179C8-16FE-416A-A67D-F3281EFA0BC6}" dt="2020-03-05T06:37:29.045" v="7" actId="6549"/>
      <pc:docMkLst>
        <pc:docMk/>
      </pc:docMkLst>
      <pc:sldChg chg="delSp modSp">
        <pc:chgData name="Martin Norén" userId="d2fe8a4f-ce5b-4579-9c93-7225686d5697" providerId="ADAL" clId="{B46179C8-16FE-416A-A67D-F3281EFA0BC6}" dt="2020-03-05T06:37:29.045" v="7" actId="6549"/>
        <pc:sldMkLst>
          <pc:docMk/>
          <pc:sldMk cId="0" sldId="260"/>
        </pc:sldMkLst>
        <pc:spChg chg="mod">
          <ac:chgData name="Martin Norén" userId="d2fe8a4f-ce5b-4579-9c93-7225686d5697" providerId="ADAL" clId="{B46179C8-16FE-416A-A67D-F3281EFA0BC6}" dt="2020-03-05T06:37:23.771" v="6" actId="6549"/>
          <ac:spMkLst>
            <pc:docMk/>
            <pc:sldMk cId="0" sldId="260"/>
            <ac:spMk id="3" creationId="{BC174266-7B02-45F1-AD08-19864F84C76B}"/>
          </ac:spMkLst>
        </pc:spChg>
        <pc:spChg chg="mod">
          <ac:chgData name="Martin Norén" userId="d2fe8a4f-ce5b-4579-9c93-7225686d5697" providerId="ADAL" clId="{B46179C8-16FE-416A-A67D-F3281EFA0BC6}" dt="2020-03-05T06:37:29.045" v="7" actId="6549"/>
          <ac:spMkLst>
            <pc:docMk/>
            <pc:sldMk cId="0" sldId="260"/>
            <ac:spMk id="6" creationId="{00000000-0000-0000-0000-000000000000}"/>
          </ac:spMkLst>
        </pc:spChg>
        <pc:picChg chg="del">
          <ac:chgData name="Martin Norén" userId="d2fe8a4f-ce5b-4579-9c93-7225686d5697" providerId="ADAL" clId="{B46179C8-16FE-416A-A67D-F3281EFA0BC6}" dt="2020-03-05T06:37:19.015" v="2" actId="478"/>
          <ac:picMkLst>
            <pc:docMk/>
            <pc:sldMk cId="0" sldId="260"/>
            <ac:picMk id="2" creationId="{5506F728-C334-4435-9B77-1BEB8D47F940}"/>
          </ac:picMkLst>
        </pc:picChg>
        <pc:cxnChg chg="del">
          <ac:chgData name="Martin Norén" userId="d2fe8a4f-ce5b-4579-9c93-7225686d5697" providerId="ADAL" clId="{B46179C8-16FE-416A-A67D-F3281EFA0BC6}" dt="2020-03-05T06:37:20.166" v="3" actId="478"/>
          <ac:cxnSpMkLst>
            <pc:docMk/>
            <pc:sldMk cId="0" sldId="260"/>
            <ac:cxnSpMk id="9" creationId="{F24F715F-EF60-46DA-852C-E863F19C361E}"/>
          </ac:cxnSpMkLst>
        </pc:cxnChg>
        <pc:cxnChg chg="del">
          <ac:chgData name="Martin Norén" userId="d2fe8a4f-ce5b-4579-9c93-7225686d5697" providerId="ADAL" clId="{B46179C8-16FE-416A-A67D-F3281EFA0BC6}" dt="2020-03-05T06:37:20.718" v="4" actId="478"/>
          <ac:cxnSpMkLst>
            <pc:docMk/>
            <pc:sldMk cId="0" sldId="260"/>
            <ac:cxnSpMk id="11" creationId="{605BAA95-6492-46D1-845F-1D7A41461768}"/>
          </ac:cxnSpMkLst>
        </pc:cxnChg>
      </pc:sldChg>
      <pc:sldChg chg="del">
        <pc:chgData name="Martin Norén" userId="d2fe8a4f-ce5b-4579-9c93-7225686d5697" providerId="ADAL" clId="{B46179C8-16FE-416A-A67D-F3281EFA0BC6}" dt="2020-03-05T06:37:17.068" v="1" actId="2696"/>
        <pc:sldMkLst>
          <pc:docMk/>
          <pc:sldMk cId="3092694470" sldId="264"/>
        </pc:sldMkLst>
      </pc:sldChg>
      <pc:sldChg chg="del">
        <pc:chgData name="Martin Norén" userId="d2fe8a4f-ce5b-4579-9c93-7225686d5697" providerId="ADAL" clId="{B46179C8-16FE-416A-A67D-F3281EFA0BC6}" dt="2020-03-05T06:37:16.376" v="0" actId="2696"/>
        <pc:sldMkLst>
          <pc:docMk/>
          <pc:sldMk cId="2153935318" sldId="266"/>
        </pc:sldMkLst>
      </pc:sldChg>
    </pc:docChg>
  </pc:docChgLst>
  <pc:docChgLst>
    <pc:chgData name="Martin Norén" userId="2fd6c8be-c029-442b-ae8a-115e081bebaf" providerId="ADAL" clId="{2CADEA10-1A6B-4E5A-AF68-0169A897EF65}"/>
    <pc:docChg chg="undo custSel addSld delSld modSld">
      <pc:chgData name="Martin Norén" userId="2fd6c8be-c029-442b-ae8a-115e081bebaf" providerId="ADAL" clId="{2CADEA10-1A6B-4E5A-AF68-0169A897EF65}" dt="2024-02-06T11:42:14.354" v="479" actId="20577"/>
      <pc:docMkLst>
        <pc:docMk/>
      </pc:docMkLst>
      <pc:sldChg chg="modSp mod">
        <pc:chgData name="Martin Norén" userId="2fd6c8be-c029-442b-ae8a-115e081bebaf" providerId="ADAL" clId="{2CADEA10-1A6B-4E5A-AF68-0169A897EF65}" dt="2024-01-30T10:26:54.336" v="340" actId="20577"/>
        <pc:sldMkLst>
          <pc:docMk/>
          <pc:sldMk cId="0" sldId="260"/>
        </pc:sldMkLst>
        <pc:spChg chg="mod">
          <ac:chgData name="Martin Norén" userId="2fd6c8be-c029-442b-ae8a-115e081bebaf" providerId="ADAL" clId="{2CADEA10-1A6B-4E5A-AF68-0169A897EF65}" dt="2024-01-30T10:26:54.336" v="340" actId="20577"/>
          <ac:spMkLst>
            <pc:docMk/>
            <pc:sldMk cId="0" sldId="260"/>
            <ac:spMk id="3" creationId="{BC174266-7B02-45F1-AD08-19864F84C76B}"/>
          </ac:spMkLst>
        </pc:spChg>
      </pc:sldChg>
      <pc:sldChg chg="modSp mod">
        <pc:chgData name="Martin Norén" userId="2fd6c8be-c029-442b-ae8a-115e081bebaf" providerId="ADAL" clId="{2CADEA10-1A6B-4E5A-AF68-0169A897EF65}" dt="2024-01-30T10:26:59.823" v="342" actId="20577"/>
        <pc:sldMkLst>
          <pc:docMk/>
          <pc:sldMk cId="4235839072" sldId="261"/>
        </pc:sldMkLst>
        <pc:spChg chg="mod">
          <ac:chgData name="Martin Norén" userId="2fd6c8be-c029-442b-ae8a-115e081bebaf" providerId="ADAL" clId="{2CADEA10-1A6B-4E5A-AF68-0169A897EF65}" dt="2024-01-30T10:26:59.823" v="342" actId="20577"/>
          <ac:spMkLst>
            <pc:docMk/>
            <pc:sldMk cId="4235839072" sldId="261"/>
            <ac:spMk id="3" creationId="{BC174266-7B02-45F1-AD08-19864F84C76B}"/>
          </ac:spMkLst>
        </pc:spChg>
        <pc:spChg chg="mod">
          <ac:chgData name="Martin Norén" userId="2fd6c8be-c029-442b-ae8a-115e081bebaf" providerId="ADAL" clId="{2CADEA10-1A6B-4E5A-AF68-0169A897EF65}" dt="2024-01-30T10:21:36.183" v="12" actId="207"/>
          <ac:spMkLst>
            <pc:docMk/>
            <pc:sldMk cId="4235839072" sldId="261"/>
            <ac:spMk id="7" creationId="{00000000-0000-0000-0000-000000000000}"/>
          </ac:spMkLst>
        </pc:spChg>
      </pc:sldChg>
      <pc:sldChg chg="addSp delSp modSp mod">
        <pc:chgData name="Martin Norén" userId="2fd6c8be-c029-442b-ae8a-115e081bebaf" providerId="ADAL" clId="{2CADEA10-1A6B-4E5A-AF68-0169A897EF65}" dt="2024-01-30T10:31:59.481" v="452" actId="20577"/>
        <pc:sldMkLst>
          <pc:docMk/>
          <pc:sldMk cId="821736616" sldId="262"/>
        </pc:sldMkLst>
        <pc:spChg chg="mod">
          <ac:chgData name="Martin Norén" userId="2fd6c8be-c029-442b-ae8a-115e081bebaf" providerId="ADAL" clId="{2CADEA10-1A6B-4E5A-AF68-0169A897EF65}" dt="2024-01-30T10:27:11.453" v="346" actId="20577"/>
          <ac:spMkLst>
            <pc:docMk/>
            <pc:sldMk cId="821736616" sldId="262"/>
            <ac:spMk id="3" creationId="{BC174266-7B02-45F1-AD08-19864F84C76B}"/>
          </ac:spMkLst>
        </pc:spChg>
        <pc:spChg chg="add mod">
          <ac:chgData name="Martin Norén" userId="2fd6c8be-c029-442b-ae8a-115e081bebaf" providerId="ADAL" clId="{2CADEA10-1A6B-4E5A-AF68-0169A897EF65}" dt="2024-01-30T10:31:59.481" v="452" actId="20577"/>
          <ac:spMkLst>
            <pc:docMk/>
            <pc:sldMk cId="821736616" sldId="262"/>
            <ac:spMk id="8" creationId="{62FA9091-58A0-F450-08BA-2F3B5153F2AC}"/>
          </ac:spMkLst>
        </pc:spChg>
        <pc:spChg chg="del">
          <ac:chgData name="Martin Norén" userId="2fd6c8be-c029-442b-ae8a-115e081bebaf" providerId="ADAL" clId="{2CADEA10-1A6B-4E5A-AF68-0169A897EF65}" dt="2024-01-30T10:21:48.613" v="14" actId="478"/>
          <ac:spMkLst>
            <pc:docMk/>
            <pc:sldMk cId="821736616" sldId="262"/>
            <ac:spMk id="14" creationId="{EC5FD054-600E-F18A-601D-45A27DF3436D}"/>
          </ac:spMkLst>
        </pc:spChg>
        <pc:spChg chg="del">
          <ac:chgData name="Martin Norén" userId="2fd6c8be-c029-442b-ae8a-115e081bebaf" providerId="ADAL" clId="{2CADEA10-1A6B-4E5A-AF68-0169A897EF65}" dt="2024-01-30T10:21:49.232" v="15" actId="478"/>
          <ac:spMkLst>
            <pc:docMk/>
            <pc:sldMk cId="821736616" sldId="262"/>
            <ac:spMk id="15" creationId="{B8F00D6D-6112-E4B1-65BD-A40833188D76}"/>
          </ac:spMkLst>
        </pc:spChg>
        <pc:spChg chg="del">
          <ac:chgData name="Martin Norén" userId="2fd6c8be-c029-442b-ae8a-115e081bebaf" providerId="ADAL" clId="{2CADEA10-1A6B-4E5A-AF68-0169A897EF65}" dt="2024-01-30T10:21:53.970" v="20" actId="478"/>
          <ac:spMkLst>
            <pc:docMk/>
            <pc:sldMk cId="821736616" sldId="262"/>
            <ac:spMk id="16" creationId="{D04FF367-866E-FC6E-30D5-4EC5C0EAF3A7}"/>
          </ac:spMkLst>
        </pc:spChg>
        <pc:spChg chg="del mod">
          <ac:chgData name="Martin Norén" userId="2fd6c8be-c029-442b-ae8a-115e081bebaf" providerId="ADAL" clId="{2CADEA10-1A6B-4E5A-AF68-0169A897EF65}" dt="2024-01-30T10:21:53.104" v="19" actId="478"/>
          <ac:spMkLst>
            <pc:docMk/>
            <pc:sldMk cId="821736616" sldId="262"/>
            <ac:spMk id="17" creationId="{A919F475-0CCF-A6D3-D14A-3FA1E9D14EAE}"/>
          </ac:spMkLst>
        </pc:spChg>
        <pc:picChg chg="del">
          <ac:chgData name="Martin Norén" userId="2fd6c8be-c029-442b-ae8a-115e081bebaf" providerId="ADAL" clId="{2CADEA10-1A6B-4E5A-AF68-0169A897EF65}" dt="2024-01-30T10:21:47.032" v="13" actId="478"/>
          <ac:picMkLst>
            <pc:docMk/>
            <pc:sldMk cId="821736616" sldId="262"/>
            <ac:picMk id="9" creationId="{C3CDD0E4-7D47-5E71-FF01-72AB4800AE94}"/>
          </ac:picMkLst>
        </pc:picChg>
        <pc:picChg chg="del">
          <ac:chgData name="Martin Norén" userId="2fd6c8be-c029-442b-ae8a-115e081bebaf" providerId="ADAL" clId="{2CADEA10-1A6B-4E5A-AF68-0169A897EF65}" dt="2024-01-30T10:21:49.876" v="16" actId="478"/>
          <ac:picMkLst>
            <pc:docMk/>
            <pc:sldMk cId="821736616" sldId="262"/>
            <ac:picMk id="11" creationId="{8673ECCA-0543-2F5C-EE7E-5480BFF14778}"/>
          </ac:picMkLst>
        </pc:picChg>
        <pc:picChg chg="del">
          <ac:chgData name="Martin Norén" userId="2fd6c8be-c029-442b-ae8a-115e081bebaf" providerId="ADAL" clId="{2CADEA10-1A6B-4E5A-AF68-0169A897EF65}" dt="2024-01-30T10:21:50.734" v="17" actId="478"/>
          <ac:picMkLst>
            <pc:docMk/>
            <pc:sldMk cId="821736616" sldId="262"/>
            <ac:picMk id="13" creationId="{5B521ABF-F709-BF17-7C19-90DE30C8F3DB}"/>
          </ac:picMkLst>
        </pc:picChg>
      </pc:sldChg>
      <pc:sldChg chg="modSp mod">
        <pc:chgData name="Martin Norén" userId="2fd6c8be-c029-442b-ae8a-115e081bebaf" providerId="ADAL" clId="{2CADEA10-1A6B-4E5A-AF68-0169A897EF65}" dt="2024-01-30T10:29:22.859" v="428" actId="20577"/>
        <pc:sldMkLst>
          <pc:docMk/>
          <pc:sldMk cId="253249313" sldId="263"/>
        </pc:sldMkLst>
        <pc:spChg chg="mod">
          <ac:chgData name="Martin Norén" userId="2fd6c8be-c029-442b-ae8a-115e081bebaf" providerId="ADAL" clId="{2CADEA10-1A6B-4E5A-AF68-0169A897EF65}" dt="2024-01-30T10:27:20.240" v="350" actId="20577"/>
          <ac:spMkLst>
            <pc:docMk/>
            <pc:sldMk cId="253249313" sldId="263"/>
            <ac:spMk id="3" creationId="{BC174266-7B02-45F1-AD08-19864F84C76B}"/>
          </ac:spMkLst>
        </pc:spChg>
        <pc:spChg chg="mod">
          <ac:chgData name="Martin Norén" userId="2fd6c8be-c029-442b-ae8a-115e081bebaf" providerId="ADAL" clId="{2CADEA10-1A6B-4E5A-AF68-0169A897EF65}" dt="2024-01-30T10:29:22.859" v="428" actId="20577"/>
          <ac:spMkLst>
            <pc:docMk/>
            <pc:sldMk cId="253249313" sldId="263"/>
            <ac:spMk id="8" creationId="{784A867A-6F1C-661C-963D-EDCD507D2EFF}"/>
          </ac:spMkLst>
        </pc:spChg>
      </pc:sldChg>
      <pc:sldChg chg="modSp mod">
        <pc:chgData name="Martin Norén" userId="2fd6c8be-c029-442b-ae8a-115e081bebaf" providerId="ADAL" clId="{2CADEA10-1A6B-4E5A-AF68-0169A897EF65}" dt="2024-01-30T10:27:30.799" v="353" actId="20577"/>
        <pc:sldMkLst>
          <pc:docMk/>
          <pc:sldMk cId="2457123021" sldId="264"/>
        </pc:sldMkLst>
        <pc:spChg chg="mod">
          <ac:chgData name="Martin Norén" userId="2fd6c8be-c029-442b-ae8a-115e081bebaf" providerId="ADAL" clId="{2CADEA10-1A6B-4E5A-AF68-0169A897EF65}" dt="2024-01-30T10:27:30.799" v="353" actId="20577"/>
          <ac:spMkLst>
            <pc:docMk/>
            <pc:sldMk cId="2457123021" sldId="264"/>
            <ac:spMk id="3" creationId="{BC174266-7B02-45F1-AD08-19864F84C76B}"/>
          </ac:spMkLst>
        </pc:spChg>
      </pc:sldChg>
      <pc:sldChg chg="delSp modSp del mod">
        <pc:chgData name="Martin Norén" userId="2fd6c8be-c029-442b-ae8a-115e081bebaf" providerId="ADAL" clId="{2CADEA10-1A6B-4E5A-AF68-0169A897EF65}" dt="2024-01-30T10:30:14.104" v="432" actId="2696"/>
        <pc:sldMkLst>
          <pc:docMk/>
          <pc:sldMk cId="4034787563" sldId="265"/>
        </pc:sldMkLst>
        <pc:spChg chg="mod">
          <ac:chgData name="Martin Norén" userId="2fd6c8be-c029-442b-ae8a-115e081bebaf" providerId="ADAL" clId="{2CADEA10-1A6B-4E5A-AF68-0169A897EF65}" dt="2024-01-30T10:27:42.846" v="357" actId="20577"/>
          <ac:spMkLst>
            <pc:docMk/>
            <pc:sldMk cId="4034787563" sldId="265"/>
            <ac:spMk id="3" creationId="{BC174266-7B02-45F1-AD08-19864F84C76B}"/>
          </ac:spMkLst>
        </pc:spChg>
        <pc:spChg chg="del mod">
          <ac:chgData name="Martin Norén" userId="2fd6c8be-c029-442b-ae8a-115e081bebaf" providerId="ADAL" clId="{2CADEA10-1A6B-4E5A-AF68-0169A897EF65}" dt="2024-01-30T10:30:08.970" v="431"/>
          <ac:spMkLst>
            <pc:docMk/>
            <pc:sldMk cId="4034787563" sldId="265"/>
            <ac:spMk id="8" creationId="{8E1F4A0A-640C-0D39-8977-04F3F8FC074A}"/>
          </ac:spMkLst>
        </pc:spChg>
      </pc:sldChg>
      <pc:sldChg chg="modSp mod">
        <pc:chgData name="Martin Norén" userId="2fd6c8be-c029-442b-ae8a-115e081bebaf" providerId="ADAL" clId="{2CADEA10-1A6B-4E5A-AF68-0169A897EF65}" dt="2024-01-30T10:27:55.415" v="367" actId="20577"/>
        <pc:sldMkLst>
          <pc:docMk/>
          <pc:sldMk cId="3576885918" sldId="266"/>
        </pc:sldMkLst>
        <pc:spChg chg="mod">
          <ac:chgData name="Martin Norén" userId="2fd6c8be-c029-442b-ae8a-115e081bebaf" providerId="ADAL" clId="{2CADEA10-1A6B-4E5A-AF68-0169A897EF65}" dt="2024-01-30T10:27:55.415" v="367" actId="20577"/>
          <ac:spMkLst>
            <pc:docMk/>
            <pc:sldMk cId="3576885918" sldId="266"/>
            <ac:spMk id="3" creationId="{BC174266-7B02-45F1-AD08-19864F84C76B}"/>
          </ac:spMkLst>
        </pc:spChg>
      </pc:sldChg>
      <pc:sldChg chg="addSp modSp mod">
        <pc:chgData name="Martin Norén" userId="2fd6c8be-c029-442b-ae8a-115e081bebaf" providerId="ADAL" clId="{2CADEA10-1A6B-4E5A-AF68-0169A897EF65}" dt="2024-02-06T11:42:14.354" v="479" actId="20577"/>
        <pc:sldMkLst>
          <pc:docMk/>
          <pc:sldMk cId="2983180549" sldId="267"/>
        </pc:sldMkLst>
        <pc:spChg chg="mod">
          <ac:chgData name="Martin Norén" userId="2fd6c8be-c029-442b-ae8a-115e081bebaf" providerId="ADAL" clId="{2CADEA10-1A6B-4E5A-AF68-0169A897EF65}" dt="2024-01-30T10:28:09.459" v="370" actId="20577"/>
          <ac:spMkLst>
            <pc:docMk/>
            <pc:sldMk cId="2983180549" sldId="267"/>
            <ac:spMk id="3" creationId="{BC174266-7B02-45F1-AD08-19864F84C76B}"/>
          </ac:spMkLst>
        </pc:spChg>
        <pc:spChg chg="add mod">
          <ac:chgData name="Martin Norén" userId="2fd6c8be-c029-442b-ae8a-115e081bebaf" providerId="ADAL" clId="{2CADEA10-1A6B-4E5A-AF68-0169A897EF65}" dt="2024-02-06T11:42:14.354" v="479" actId="20577"/>
          <ac:spMkLst>
            <pc:docMk/>
            <pc:sldMk cId="2983180549" sldId="267"/>
            <ac:spMk id="8" creationId="{97888BB0-A99C-11AD-A4BF-DC09EF1BA721}"/>
          </ac:spMkLst>
        </pc:spChg>
      </pc:sldChg>
      <pc:sldChg chg="modSp mod">
        <pc:chgData name="Martin Norén" userId="2fd6c8be-c029-442b-ae8a-115e081bebaf" providerId="ADAL" clId="{2CADEA10-1A6B-4E5A-AF68-0169A897EF65}" dt="2024-01-30T10:28:24.662" v="378" actId="20577"/>
        <pc:sldMkLst>
          <pc:docMk/>
          <pc:sldMk cId="1100657246" sldId="268"/>
        </pc:sldMkLst>
        <pc:spChg chg="mod">
          <ac:chgData name="Martin Norén" userId="2fd6c8be-c029-442b-ae8a-115e081bebaf" providerId="ADAL" clId="{2CADEA10-1A6B-4E5A-AF68-0169A897EF65}" dt="2024-01-30T10:28:24.662" v="378" actId="20577"/>
          <ac:spMkLst>
            <pc:docMk/>
            <pc:sldMk cId="1100657246" sldId="268"/>
            <ac:spMk id="3" creationId="{BC174266-7B02-45F1-AD08-19864F84C76B}"/>
          </ac:spMkLst>
        </pc:spChg>
      </pc:sldChg>
      <pc:sldChg chg="new del">
        <pc:chgData name="Martin Norén" userId="2fd6c8be-c029-442b-ae8a-115e081bebaf" providerId="ADAL" clId="{2CADEA10-1A6B-4E5A-AF68-0169A897EF65}" dt="2024-01-30T10:40:16.686" v="455" actId="47"/>
        <pc:sldMkLst>
          <pc:docMk/>
          <pc:sldMk cId="2367380346" sldId="269"/>
        </pc:sldMkLst>
      </pc:sldChg>
      <pc:sldChg chg="addSp delSp modSp add mod">
        <pc:chgData name="Martin Norén" userId="2fd6c8be-c029-442b-ae8a-115e081bebaf" providerId="ADAL" clId="{2CADEA10-1A6B-4E5A-AF68-0169A897EF65}" dt="2024-01-30T10:42:28.146" v="478"/>
        <pc:sldMkLst>
          <pc:docMk/>
          <pc:sldMk cId="1469605806" sldId="270"/>
        </pc:sldMkLst>
        <pc:spChg chg="mod">
          <ac:chgData name="Martin Norén" userId="2fd6c8be-c029-442b-ae8a-115e081bebaf" providerId="ADAL" clId="{2CADEA10-1A6B-4E5A-AF68-0169A897EF65}" dt="2024-01-30T10:41:28.715" v="470" actId="6549"/>
          <ac:spMkLst>
            <pc:docMk/>
            <pc:sldMk cId="1469605806" sldId="270"/>
            <ac:spMk id="3" creationId="{BC174266-7B02-45F1-AD08-19864F84C76B}"/>
          </ac:spMkLst>
        </pc:spChg>
        <pc:spChg chg="add del mod">
          <ac:chgData name="Martin Norén" userId="2fd6c8be-c029-442b-ae8a-115e081bebaf" providerId="ADAL" clId="{2CADEA10-1A6B-4E5A-AF68-0169A897EF65}" dt="2024-01-30T10:42:08.639" v="476" actId="1076"/>
          <ac:spMkLst>
            <pc:docMk/>
            <pc:sldMk cId="1469605806" sldId="270"/>
            <ac:spMk id="8" creationId="{784A867A-6F1C-661C-963D-EDCD507D2EFF}"/>
          </ac:spMkLst>
        </pc:spChg>
        <pc:spChg chg="add mod">
          <ac:chgData name="Martin Norén" userId="2fd6c8be-c029-442b-ae8a-115e081bebaf" providerId="ADAL" clId="{2CADEA10-1A6B-4E5A-AF68-0169A897EF65}" dt="2024-01-30T10:42:28.146" v="478"/>
          <ac:spMkLst>
            <pc:docMk/>
            <pc:sldMk cId="1469605806" sldId="270"/>
            <ac:spMk id="9" creationId="{0738BBCE-A184-164F-B87C-F8610F16A182}"/>
          </ac:spMkLst>
        </pc:spChg>
      </pc:sldChg>
      <pc:sldChg chg="add del">
        <pc:chgData name="Martin Norén" userId="2fd6c8be-c029-442b-ae8a-115e081bebaf" providerId="ADAL" clId="{2CADEA10-1A6B-4E5A-AF68-0169A897EF65}" dt="2024-01-30T10:40:41.577" v="462"/>
        <pc:sldMkLst>
          <pc:docMk/>
          <pc:sldMk cId="2355083794" sldId="271"/>
        </pc:sldMkLst>
      </pc:sldChg>
    </pc:docChg>
  </pc:docChgLst>
  <pc:docChgLst>
    <pc:chgData name="Martin Norén" userId="2fd6c8be-c029-442b-ae8a-115e081bebaf" providerId="ADAL" clId="{AE49CBDF-3106-4098-A9CA-F7A7829D2F01}"/>
    <pc:docChg chg="modSld">
      <pc:chgData name="Martin Norén" userId="2fd6c8be-c029-442b-ae8a-115e081bebaf" providerId="ADAL" clId="{AE49CBDF-3106-4098-A9CA-F7A7829D2F01}" dt="2024-01-03T14:15:17.709" v="0" actId="20577"/>
      <pc:docMkLst>
        <pc:docMk/>
      </pc:docMkLst>
      <pc:sldChg chg="modSp mod">
        <pc:chgData name="Martin Norén" userId="2fd6c8be-c029-442b-ae8a-115e081bebaf" providerId="ADAL" clId="{AE49CBDF-3106-4098-A9CA-F7A7829D2F01}" dt="2024-01-03T14:15:17.709" v="0" actId="20577"/>
        <pc:sldMkLst>
          <pc:docMk/>
          <pc:sldMk cId="4034787563" sldId="265"/>
        </pc:sldMkLst>
        <pc:spChg chg="mod">
          <ac:chgData name="Martin Norén" userId="2fd6c8be-c029-442b-ae8a-115e081bebaf" providerId="ADAL" clId="{AE49CBDF-3106-4098-A9CA-F7A7829D2F01}" dt="2024-01-03T14:15:17.709" v="0" actId="20577"/>
          <ac:spMkLst>
            <pc:docMk/>
            <pc:sldMk cId="4034787563" sldId="265"/>
            <ac:spMk id="8" creationId="{8E1F4A0A-640C-0D39-8977-04F3F8FC074A}"/>
          </ac:spMkLst>
        </pc:spChg>
      </pc:sldChg>
    </pc:docChg>
  </pc:docChgLst>
  <pc:docChgLst>
    <pc:chgData name="Martin Norén" userId="d2fe8a4f-ce5b-4579-9c93-7225686d5697" providerId="ADAL" clId="{5D61AD79-8F58-430B-A915-E1D97B733D38}"/>
    <pc:docChg chg="undo custSel addSld delSld modSld">
      <pc:chgData name="Martin Norén" userId="d2fe8a4f-ce5b-4579-9c93-7225686d5697" providerId="ADAL" clId="{5D61AD79-8F58-430B-A915-E1D97B733D38}" dt="2023-02-20T11:50:23.664" v="1340" actId="47"/>
      <pc:docMkLst>
        <pc:docMk/>
      </pc:docMkLst>
      <pc:sldChg chg="addSp delSp modSp mod">
        <pc:chgData name="Martin Norén" userId="d2fe8a4f-ce5b-4579-9c93-7225686d5697" providerId="ADAL" clId="{5D61AD79-8F58-430B-A915-E1D97B733D38}" dt="2023-02-20T11:50:14.013" v="1339" actId="20577"/>
        <pc:sldMkLst>
          <pc:docMk/>
          <pc:sldMk cId="0" sldId="260"/>
        </pc:sldMkLst>
        <pc:spChg chg="add del mod">
          <ac:chgData name="Martin Norén" userId="d2fe8a4f-ce5b-4579-9c93-7225686d5697" providerId="ADAL" clId="{5D61AD79-8F58-430B-A915-E1D97B733D38}" dt="2022-09-07T05:32:48.241" v="1" actId="478"/>
          <ac:spMkLst>
            <pc:docMk/>
            <pc:sldMk cId="0" sldId="260"/>
            <ac:spMk id="2" creationId="{46C63907-F88C-868B-2F2A-4A0A1E41BBCC}"/>
          </ac:spMkLst>
        </pc:spChg>
        <pc:spChg chg="add del mod">
          <ac:chgData name="Martin Norén" userId="d2fe8a4f-ce5b-4579-9c93-7225686d5697" providerId="ADAL" clId="{5D61AD79-8F58-430B-A915-E1D97B733D38}" dt="2022-10-20T12:35:17.170" v="247"/>
          <ac:spMkLst>
            <pc:docMk/>
            <pc:sldMk cId="0" sldId="260"/>
            <ac:spMk id="2" creationId="{A9C7B098-8F9C-2099-FA0B-2DF5380B5679}"/>
          </ac:spMkLst>
        </pc:spChg>
        <pc:spChg chg="mod">
          <ac:chgData name="Martin Norén" userId="d2fe8a4f-ce5b-4579-9c93-7225686d5697" providerId="ADAL" clId="{5D61AD79-8F58-430B-A915-E1D97B733D38}" dt="2023-02-20T11:50:01.727" v="1328" actId="1076"/>
          <ac:spMkLst>
            <pc:docMk/>
            <pc:sldMk cId="0" sldId="260"/>
            <ac:spMk id="3" creationId="{BC174266-7B02-45F1-AD08-19864F84C76B}"/>
          </ac:spMkLst>
        </pc:spChg>
        <pc:spChg chg="mod">
          <ac:chgData name="Martin Norén" userId="d2fe8a4f-ce5b-4579-9c93-7225686d5697" providerId="ADAL" clId="{5D61AD79-8F58-430B-A915-E1D97B733D38}" dt="2023-02-20T11:49:51.997" v="1327" actId="1076"/>
          <ac:spMkLst>
            <pc:docMk/>
            <pc:sldMk cId="0" sldId="260"/>
            <ac:spMk id="4" creationId="{00000000-0000-0000-0000-000000000000}"/>
          </ac:spMkLst>
        </pc:spChg>
        <pc:spChg chg="mod">
          <ac:chgData name="Martin Norén" userId="d2fe8a4f-ce5b-4579-9c93-7225686d5697" providerId="ADAL" clId="{5D61AD79-8F58-430B-A915-E1D97B733D38}" dt="2023-02-20T11:50:14.013" v="1339" actId="20577"/>
          <ac:spMkLst>
            <pc:docMk/>
            <pc:sldMk cId="0" sldId="260"/>
            <ac:spMk id="6" creationId="{00000000-0000-0000-0000-000000000000}"/>
          </ac:spMkLst>
        </pc:spChg>
        <pc:spChg chg="add del mod">
          <ac:chgData name="Martin Norén" userId="d2fe8a4f-ce5b-4579-9c93-7225686d5697" providerId="ADAL" clId="{5D61AD79-8F58-430B-A915-E1D97B733D38}" dt="2022-09-15T12:29:03.011" v="23" actId="478"/>
          <ac:spMkLst>
            <pc:docMk/>
            <pc:sldMk cId="0" sldId="260"/>
            <ac:spMk id="10" creationId="{CD450804-43A0-488B-2AEF-B8E7541DC55B}"/>
          </ac:spMkLst>
        </pc:spChg>
        <pc:spChg chg="add del mod">
          <ac:chgData name="Martin Norén" userId="d2fe8a4f-ce5b-4579-9c93-7225686d5697" providerId="ADAL" clId="{5D61AD79-8F58-430B-A915-E1D97B733D38}" dt="2022-09-15T12:29:01.797" v="21" actId="478"/>
          <ac:spMkLst>
            <pc:docMk/>
            <pc:sldMk cId="0" sldId="260"/>
            <ac:spMk id="11" creationId="{D76802E3-47BF-DA3C-D264-AE60CE6DB0E7}"/>
          </ac:spMkLst>
        </pc:spChg>
        <pc:spChg chg="add del mod">
          <ac:chgData name="Martin Norén" userId="d2fe8a4f-ce5b-4579-9c93-7225686d5697" providerId="ADAL" clId="{5D61AD79-8F58-430B-A915-E1D97B733D38}" dt="2022-09-15T12:29:03.875" v="24" actId="478"/>
          <ac:spMkLst>
            <pc:docMk/>
            <pc:sldMk cId="0" sldId="260"/>
            <ac:spMk id="12" creationId="{423473E5-9806-EE75-D84D-1AE03FD61C79}"/>
          </ac:spMkLst>
        </pc:spChg>
        <pc:spChg chg="add del mod">
          <ac:chgData name="Martin Norén" userId="d2fe8a4f-ce5b-4579-9c93-7225686d5697" providerId="ADAL" clId="{5D61AD79-8F58-430B-A915-E1D97B733D38}" dt="2022-10-20T12:35:17.170" v="245" actId="478"/>
          <ac:spMkLst>
            <pc:docMk/>
            <pc:sldMk cId="0" sldId="260"/>
            <ac:spMk id="16" creationId="{38DE74F9-29AA-A6DB-ADCA-AACB302D4BDC}"/>
          </ac:spMkLst>
        </pc:spChg>
        <pc:picChg chg="add del mod">
          <ac:chgData name="Martin Norén" userId="d2fe8a4f-ce5b-4579-9c93-7225686d5697" providerId="ADAL" clId="{5D61AD79-8F58-430B-A915-E1D97B733D38}" dt="2022-12-19T14:26:43.476" v="1251" actId="478"/>
          <ac:picMkLst>
            <pc:docMk/>
            <pc:sldMk cId="0" sldId="260"/>
            <ac:picMk id="5" creationId="{4D129B69-7918-1443-5B48-5B776F0B5F21}"/>
          </ac:picMkLst>
        </pc:picChg>
        <pc:picChg chg="add del mod">
          <ac:chgData name="Martin Norén" userId="d2fe8a4f-ce5b-4579-9c93-7225686d5697" providerId="ADAL" clId="{5D61AD79-8F58-430B-A915-E1D97B733D38}" dt="2023-02-20T11:48:18.630" v="1309" actId="478"/>
          <ac:picMkLst>
            <pc:docMk/>
            <pc:sldMk cId="0" sldId="260"/>
            <ac:picMk id="5" creationId="{EB238CD6-4A57-0CE8-1AA8-3A02816795FE}"/>
          </ac:picMkLst>
        </pc:picChg>
        <pc:picChg chg="add del mod">
          <ac:chgData name="Martin Norén" userId="d2fe8a4f-ce5b-4579-9c93-7225686d5697" providerId="ADAL" clId="{5D61AD79-8F58-430B-A915-E1D97B733D38}" dt="2022-09-15T12:29:02.348" v="22" actId="478"/>
          <ac:picMkLst>
            <pc:docMk/>
            <pc:sldMk cId="0" sldId="260"/>
            <ac:picMk id="9" creationId="{8D3A30EE-54A9-4B91-8159-67A5DD344088}"/>
          </ac:picMkLst>
        </pc:picChg>
        <pc:picChg chg="add del mod">
          <ac:chgData name="Martin Norén" userId="d2fe8a4f-ce5b-4579-9c93-7225686d5697" providerId="ADAL" clId="{5D61AD79-8F58-430B-A915-E1D97B733D38}" dt="2022-12-19T14:28:37.711" v="1256" actId="478"/>
          <ac:picMkLst>
            <pc:docMk/>
            <pc:sldMk cId="0" sldId="260"/>
            <ac:picMk id="9" creationId="{A879D2DD-8B91-BBFE-DFF3-66E8B655EF60}"/>
          </ac:picMkLst>
        </pc:picChg>
        <pc:picChg chg="add">
          <ac:chgData name="Martin Norén" userId="d2fe8a4f-ce5b-4579-9c93-7225686d5697" providerId="ADAL" clId="{5D61AD79-8F58-430B-A915-E1D97B733D38}" dt="2023-02-20T11:48:51.846" v="1312" actId="22"/>
          <ac:picMkLst>
            <pc:docMk/>
            <pc:sldMk cId="0" sldId="260"/>
            <ac:picMk id="9" creationId="{B2575439-6EBF-11E6-CBF9-EE8F1147C465}"/>
          </ac:picMkLst>
        </pc:picChg>
        <pc:picChg chg="add del mod">
          <ac:chgData name="Martin Norén" userId="d2fe8a4f-ce5b-4579-9c93-7225686d5697" providerId="ADAL" clId="{5D61AD79-8F58-430B-A915-E1D97B733D38}" dt="2022-12-19T14:26:42.793" v="1250" actId="478"/>
          <ac:picMkLst>
            <pc:docMk/>
            <pc:sldMk cId="0" sldId="260"/>
            <ac:picMk id="10" creationId="{969E03D4-B879-3780-6311-BDAA40733FE7}"/>
          </ac:picMkLst>
        </pc:picChg>
        <pc:picChg chg="add del mod">
          <ac:chgData name="Martin Norén" userId="d2fe8a4f-ce5b-4579-9c93-7225686d5697" providerId="ADAL" clId="{5D61AD79-8F58-430B-A915-E1D97B733D38}" dt="2023-02-20T11:48:19.196" v="1311" actId="478"/>
          <ac:picMkLst>
            <pc:docMk/>
            <pc:sldMk cId="0" sldId="260"/>
            <ac:picMk id="10" creationId="{E1F1E428-9504-2167-555E-DC5016F610FC}"/>
          </ac:picMkLst>
        </pc:picChg>
        <pc:picChg chg="add del mod">
          <ac:chgData name="Martin Norén" userId="d2fe8a4f-ce5b-4579-9c93-7225686d5697" providerId="ADAL" clId="{5D61AD79-8F58-430B-A915-E1D97B733D38}" dt="2022-12-19T14:26:42.343" v="1249" actId="478"/>
          <ac:picMkLst>
            <pc:docMk/>
            <pc:sldMk cId="0" sldId="260"/>
            <ac:picMk id="12" creationId="{CDD987B4-D3A1-45FF-CC5F-9CFEB4664D9F}"/>
          </ac:picMkLst>
        </pc:picChg>
        <pc:picChg chg="add del mod">
          <ac:chgData name="Martin Norén" userId="d2fe8a4f-ce5b-4579-9c93-7225686d5697" providerId="ADAL" clId="{5D61AD79-8F58-430B-A915-E1D97B733D38}" dt="2022-10-20T12:34:27.756" v="240" actId="478"/>
          <ac:picMkLst>
            <pc:docMk/>
            <pc:sldMk cId="0" sldId="260"/>
            <ac:picMk id="13" creationId="{F6D65BD2-30A1-94E3-549E-C7A7B37B495B}"/>
          </ac:picMkLst>
        </pc:picChg>
        <pc:picChg chg="add del mod">
          <ac:chgData name="Martin Norén" userId="d2fe8a4f-ce5b-4579-9c93-7225686d5697" providerId="ADAL" clId="{5D61AD79-8F58-430B-A915-E1D97B733D38}" dt="2023-02-06T11:57:31.040" v="1294" actId="478"/>
          <ac:picMkLst>
            <pc:docMk/>
            <pc:sldMk cId="0" sldId="260"/>
            <ac:picMk id="13" creationId="{FD6D5E5C-B7F6-2EE0-E429-7F47BA408806}"/>
          </ac:picMkLst>
        </pc:picChg>
        <pc:picChg chg="add del mod">
          <ac:chgData name="Martin Norén" userId="d2fe8a4f-ce5b-4579-9c93-7225686d5697" providerId="ADAL" clId="{5D61AD79-8F58-430B-A915-E1D97B733D38}" dt="2023-02-06T11:57:30.508" v="1293" actId="478"/>
          <ac:picMkLst>
            <pc:docMk/>
            <pc:sldMk cId="0" sldId="260"/>
            <ac:picMk id="15" creationId="{21D0135D-AC05-BD38-E807-BF9405FA16C1}"/>
          </ac:picMkLst>
        </pc:picChg>
        <pc:picChg chg="add del mod">
          <ac:chgData name="Martin Norén" userId="d2fe8a4f-ce5b-4579-9c93-7225686d5697" providerId="ADAL" clId="{5D61AD79-8F58-430B-A915-E1D97B733D38}" dt="2022-09-15T12:32:21.764" v="63" actId="21"/>
          <ac:picMkLst>
            <pc:docMk/>
            <pc:sldMk cId="0" sldId="260"/>
            <ac:picMk id="15" creationId="{8FA17DAF-C8B7-FF7A-2253-BF093561B94B}"/>
          </ac:picMkLst>
        </pc:picChg>
        <pc:picChg chg="add del mod">
          <ac:chgData name="Martin Norén" userId="d2fe8a4f-ce5b-4579-9c93-7225686d5697" providerId="ADAL" clId="{5D61AD79-8F58-430B-A915-E1D97B733D38}" dt="2022-10-20T12:34:28.190" v="241" actId="478"/>
          <ac:picMkLst>
            <pc:docMk/>
            <pc:sldMk cId="0" sldId="260"/>
            <ac:picMk id="17" creationId="{0FE87B46-9AB2-F1E1-E1F9-D7EA7CEFE422}"/>
          </ac:picMkLst>
        </pc:picChg>
        <pc:picChg chg="add del mod">
          <ac:chgData name="Martin Norén" userId="d2fe8a4f-ce5b-4579-9c93-7225686d5697" providerId="ADAL" clId="{5D61AD79-8F58-430B-A915-E1D97B733D38}" dt="2023-02-06T11:57:28.998" v="1291" actId="478"/>
          <ac:picMkLst>
            <pc:docMk/>
            <pc:sldMk cId="0" sldId="260"/>
            <ac:picMk id="17" creationId="{A18FCF80-F7EC-91E4-EB30-87CB99075A43}"/>
          </ac:picMkLst>
        </pc:picChg>
        <pc:picChg chg="add del mod">
          <ac:chgData name="Martin Norén" userId="d2fe8a4f-ce5b-4579-9c93-7225686d5697" providerId="ADAL" clId="{5D61AD79-8F58-430B-A915-E1D97B733D38}" dt="2023-02-06T11:57:30.075" v="1292" actId="478"/>
          <ac:picMkLst>
            <pc:docMk/>
            <pc:sldMk cId="0" sldId="260"/>
            <ac:picMk id="19" creationId="{08C16BA2-E7AE-6BFC-3840-40E7B892D26F}"/>
          </ac:picMkLst>
        </pc:picChg>
      </pc:sldChg>
      <pc:sldChg chg="addSp delSp modSp new del mod">
        <pc:chgData name="Martin Norén" userId="d2fe8a4f-ce5b-4579-9c93-7225686d5697" providerId="ADAL" clId="{5D61AD79-8F58-430B-A915-E1D97B733D38}" dt="2022-10-20T12:34:25.989" v="239" actId="47"/>
        <pc:sldMkLst>
          <pc:docMk/>
          <pc:sldMk cId="737821794" sldId="261"/>
        </pc:sldMkLst>
        <pc:spChg chg="del">
          <ac:chgData name="Martin Norén" userId="d2fe8a4f-ce5b-4579-9c93-7225686d5697" providerId="ADAL" clId="{5D61AD79-8F58-430B-A915-E1D97B733D38}" dt="2022-09-15T12:33:12.076" v="104" actId="478"/>
          <ac:spMkLst>
            <pc:docMk/>
            <pc:sldMk cId="737821794" sldId="261"/>
            <ac:spMk id="2" creationId="{8F865420-40C3-9A7E-D273-633485729065}"/>
          </ac:spMkLst>
        </pc:spChg>
        <pc:spChg chg="mod">
          <ac:chgData name="Martin Norén" userId="d2fe8a4f-ce5b-4579-9c93-7225686d5697" providerId="ADAL" clId="{5D61AD79-8F58-430B-A915-E1D97B733D38}" dt="2022-09-15T12:33:31.949" v="108" actId="207"/>
          <ac:spMkLst>
            <pc:docMk/>
            <pc:sldMk cId="737821794" sldId="261"/>
            <ac:spMk id="3" creationId="{FBA1B008-7DDC-2EDB-E51D-6B317A724221}"/>
          </ac:spMkLst>
        </pc:spChg>
        <pc:spChg chg="add mod">
          <ac:chgData name="Martin Norén" userId="d2fe8a4f-ce5b-4579-9c93-7225686d5697" providerId="ADAL" clId="{5D61AD79-8F58-430B-A915-E1D97B733D38}" dt="2022-09-15T12:33:59.486" v="113" actId="1582"/>
          <ac:spMkLst>
            <pc:docMk/>
            <pc:sldMk cId="737821794" sldId="261"/>
            <ac:spMk id="7" creationId="{C2D6C071-E06A-0FA2-16F8-BDFF307DFBD0}"/>
          </ac:spMkLst>
        </pc:spChg>
        <pc:spChg chg="add mod">
          <ac:chgData name="Martin Norén" userId="d2fe8a4f-ce5b-4579-9c93-7225686d5697" providerId="ADAL" clId="{5D61AD79-8F58-430B-A915-E1D97B733D38}" dt="2022-09-15T12:34:21.635" v="116" actId="1076"/>
          <ac:spMkLst>
            <pc:docMk/>
            <pc:sldMk cId="737821794" sldId="261"/>
            <ac:spMk id="8" creationId="{6D7AEFB3-B215-6719-264F-FC2D6F2483DE}"/>
          </ac:spMkLst>
        </pc:spChg>
        <pc:picChg chg="add del mod">
          <ac:chgData name="Martin Norén" userId="d2fe8a4f-ce5b-4579-9c93-7225686d5697" providerId="ADAL" clId="{5D61AD79-8F58-430B-A915-E1D97B733D38}" dt="2022-09-15T12:32:33.295" v="66" actId="21"/>
          <ac:picMkLst>
            <pc:docMk/>
            <pc:sldMk cId="737821794" sldId="261"/>
            <ac:picMk id="5" creationId="{30B91C78-6CC9-703F-A30E-F121B738A029}"/>
          </ac:picMkLst>
        </pc:picChg>
        <pc:picChg chg="add mod">
          <ac:chgData name="Martin Norén" userId="d2fe8a4f-ce5b-4579-9c93-7225686d5697" providerId="ADAL" clId="{5D61AD79-8F58-430B-A915-E1D97B733D38}" dt="2022-09-15T12:33:36.963" v="109" actId="14100"/>
          <ac:picMkLst>
            <pc:docMk/>
            <pc:sldMk cId="737821794" sldId="261"/>
            <ac:picMk id="6" creationId="{0E03FB22-9516-DE25-6B73-A5AC44C649DB}"/>
          </ac:picMkLst>
        </pc:picChg>
      </pc:sldChg>
      <pc:sldChg chg="modSp new del mod">
        <pc:chgData name="Martin Norén" userId="d2fe8a4f-ce5b-4579-9c93-7225686d5697" providerId="ADAL" clId="{5D61AD79-8F58-430B-A915-E1D97B733D38}" dt="2022-12-16T13:26:55.139" v="1208" actId="47"/>
        <pc:sldMkLst>
          <pc:docMk/>
          <pc:sldMk cId="2995145525" sldId="261"/>
        </pc:sldMkLst>
        <pc:spChg chg="mod">
          <ac:chgData name="Martin Norén" userId="d2fe8a4f-ce5b-4579-9c93-7225686d5697" providerId="ADAL" clId="{5D61AD79-8F58-430B-A915-E1D97B733D38}" dt="2022-10-20T12:46:00.790" v="753" actId="20577"/>
          <ac:spMkLst>
            <pc:docMk/>
            <pc:sldMk cId="2995145525" sldId="261"/>
            <ac:spMk id="2" creationId="{D86E2932-8547-9861-CE28-D1F38565B670}"/>
          </ac:spMkLst>
        </pc:spChg>
        <pc:spChg chg="mod">
          <ac:chgData name="Martin Norén" userId="d2fe8a4f-ce5b-4579-9c93-7225686d5697" providerId="ADAL" clId="{5D61AD79-8F58-430B-A915-E1D97B733D38}" dt="2022-10-20T12:39:00.417" v="507" actId="20577"/>
          <ac:spMkLst>
            <pc:docMk/>
            <pc:sldMk cId="2995145525" sldId="261"/>
            <ac:spMk id="3" creationId="{12992ECC-30CE-CD12-4FF2-3A7932256E96}"/>
          </ac:spMkLst>
        </pc:spChg>
      </pc:sldChg>
      <pc:sldChg chg="addSp delSp new del mod">
        <pc:chgData name="Martin Norén" userId="d2fe8a4f-ce5b-4579-9c93-7225686d5697" providerId="ADAL" clId="{5D61AD79-8F58-430B-A915-E1D97B733D38}" dt="2023-02-20T11:50:23.664" v="1340" actId="47"/>
        <pc:sldMkLst>
          <pc:docMk/>
          <pc:sldMk cId="3150335478" sldId="261"/>
        </pc:sldMkLst>
        <pc:spChg chg="del">
          <ac:chgData name="Martin Norén" userId="d2fe8a4f-ce5b-4579-9c93-7225686d5697" providerId="ADAL" clId="{5D61AD79-8F58-430B-A915-E1D97B733D38}" dt="2023-02-20T11:48:14.563" v="1307" actId="478"/>
          <ac:spMkLst>
            <pc:docMk/>
            <pc:sldMk cId="3150335478" sldId="261"/>
            <ac:spMk id="2" creationId="{C13A5456-4958-8258-1386-8D042E39568E}"/>
          </ac:spMkLst>
        </pc:spChg>
        <pc:spChg chg="del">
          <ac:chgData name="Martin Norén" userId="d2fe8a4f-ce5b-4579-9c93-7225686d5697" providerId="ADAL" clId="{5D61AD79-8F58-430B-A915-E1D97B733D38}" dt="2023-02-20T11:48:16.063" v="1308" actId="478"/>
          <ac:spMkLst>
            <pc:docMk/>
            <pc:sldMk cId="3150335478" sldId="261"/>
            <ac:spMk id="3" creationId="{CAC74D27-F943-FA8C-869F-D65CB98E12E9}"/>
          </ac:spMkLst>
        </pc:spChg>
        <pc:picChg chg="add del">
          <ac:chgData name="Martin Norén" userId="d2fe8a4f-ce5b-4579-9c93-7225686d5697" providerId="ADAL" clId="{5D61AD79-8F58-430B-A915-E1D97B733D38}" dt="2023-02-20T11:48:12.077" v="1306" actId="478"/>
          <ac:picMkLst>
            <pc:docMk/>
            <pc:sldMk cId="3150335478" sldId="261"/>
            <ac:picMk id="5" creationId="{BEECD426-FA76-E4B8-3556-75A5731C4D08}"/>
          </ac:picMkLst>
        </pc:picChg>
      </pc:sldChg>
      <pc:sldChg chg="addSp delSp modSp new del mod">
        <pc:chgData name="Martin Norén" userId="d2fe8a4f-ce5b-4579-9c93-7225686d5697" providerId="ADAL" clId="{5D61AD79-8F58-430B-A915-E1D97B733D38}" dt="2022-10-20T12:34:25.489" v="238" actId="47"/>
        <pc:sldMkLst>
          <pc:docMk/>
          <pc:sldMk cId="1887713090" sldId="262"/>
        </pc:sldMkLst>
        <pc:spChg chg="del">
          <ac:chgData name="Martin Norén" userId="d2fe8a4f-ce5b-4579-9c93-7225686d5697" providerId="ADAL" clId="{5D61AD79-8F58-430B-A915-E1D97B733D38}" dt="2022-09-15T12:35:00.534" v="121" actId="478"/>
          <ac:spMkLst>
            <pc:docMk/>
            <pc:sldMk cId="1887713090" sldId="262"/>
            <ac:spMk id="2" creationId="{D27555F9-DACE-3339-B1AC-4C18CAEF98F6}"/>
          </ac:spMkLst>
        </pc:spChg>
        <pc:spChg chg="mod">
          <ac:chgData name="Martin Norén" userId="d2fe8a4f-ce5b-4579-9c93-7225686d5697" providerId="ADAL" clId="{5D61AD79-8F58-430B-A915-E1D97B733D38}" dt="2022-09-15T12:38:04.523" v="170" actId="207"/>
          <ac:spMkLst>
            <pc:docMk/>
            <pc:sldMk cId="1887713090" sldId="262"/>
            <ac:spMk id="3" creationId="{EFE51526-8D12-65FF-2C50-7946C6BEAF3D}"/>
          </ac:spMkLst>
        </pc:spChg>
        <pc:picChg chg="add mod">
          <ac:chgData name="Martin Norén" userId="d2fe8a4f-ce5b-4579-9c93-7225686d5697" providerId="ADAL" clId="{5D61AD79-8F58-430B-A915-E1D97B733D38}" dt="2022-09-15T12:35:31.948" v="126" actId="14100"/>
          <ac:picMkLst>
            <pc:docMk/>
            <pc:sldMk cId="1887713090" sldId="262"/>
            <ac:picMk id="5" creationId="{BEC379B2-0FCE-CDED-237E-2D47D44B7718}"/>
          </ac:picMkLst>
        </pc:picChg>
        <pc:picChg chg="add mod">
          <ac:chgData name="Martin Norén" userId="d2fe8a4f-ce5b-4579-9c93-7225686d5697" providerId="ADAL" clId="{5D61AD79-8F58-430B-A915-E1D97B733D38}" dt="2022-09-15T12:35:47.453" v="129" actId="1076"/>
          <ac:picMkLst>
            <pc:docMk/>
            <pc:sldMk cId="1887713090" sldId="262"/>
            <ac:picMk id="7" creationId="{9C73D4D7-056E-4114-7D76-45F319D0867C}"/>
          </ac:picMkLst>
        </pc:picChg>
        <pc:picChg chg="add mod">
          <ac:chgData name="Martin Norén" userId="d2fe8a4f-ce5b-4579-9c93-7225686d5697" providerId="ADAL" clId="{5D61AD79-8F58-430B-A915-E1D97B733D38}" dt="2022-09-15T12:36:26.076" v="133" actId="14100"/>
          <ac:picMkLst>
            <pc:docMk/>
            <pc:sldMk cId="1887713090" sldId="262"/>
            <ac:picMk id="9" creationId="{2808600D-42C4-B7C4-9EFC-A0702BC46E82}"/>
          </ac:picMkLst>
        </pc:picChg>
      </pc:sldChg>
      <pc:sldChg chg="modSp new del mod">
        <pc:chgData name="Martin Norén" userId="d2fe8a4f-ce5b-4579-9c93-7225686d5697" providerId="ADAL" clId="{5D61AD79-8F58-430B-A915-E1D97B733D38}" dt="2022-12-16T13:26:54.343" v="1207" actId="47"/>
        <pc:sldMkLst>
          <pc:docMk/>
          <pc:sldMk cId="2646916557" sldId="262"/>
        </pc:sldMkLst>
        <pc:spChg chg="mod">
          <ac:chgData name="Martin Norén" userId="d2fe8a4f-ce5b-4579-9c93-7225686d5697" providerId="ADAL" clId="{5D61AD79-8F58-430B-A915-E1D97B733D38}" dt="2022-10-21T06:46:16.992" v="1206" actId="20577"/>
          <ac:spMkLst>
            <pc:docMk/>
            <pc:sldMk cId="2646916557" sldId="262"/>
            <ac:spMk id="2" creationId="{D5C20F5D-17BB-DA22-E47F-E728E57138E7}"/>
          </ac:spMkLst>
        </pc:spChg>
        <pc:spChg chg="mod">
          <ac:chgData name="Martin Norén" userId="d2fe8a4f-ce5b-4579-9c93-7225686d5697" providerId="ADAL" clId="{5D61AD79-8F58-430B-A915-E1D97B733D38}" dt="2022-10-20T12:50:22.646" v="782" actId="1076"/>
          <ac:spMkLst>
            <pc:docMk/>
            <pc:sldMk cId="2646916557" sldId="262"/>
            <ac:spMk id="3" creationId="{E0690916-5259-3F5D-F21A-66280B95E505}"/>
          </ac:spMkLst>
        </pc:spChg>
      </pc:sldChg>
      <pc:sldChg chg="modSp new del mod">
        <pc:chgData name="Martin Norén" userId="d2fe8a4f-ce5b-4579-9c93-7225686d5697" providerId="ADAL" clId="{5D61AD79-8F58-430B-A915-E1D97B733D38}" dt="2022-12-16T13:26:56.322" v="1209" actId="47"/>
        <pc:sldMkLst>
          <pc:docMk/>
          <pc:sldMk cId="1469707077" sldId="263"/>
        </pc:sldMkLst>
        <pc:spChg chg="mod">
          <ac:chgData name="Martin Norén" userId="d2fe8a4f-ce5b-4579-9c93-7225686d5697" providerId="ADAL" clId="{5D61AD79-8F58-430B-A915-E1D97B733D38}" dt="2022-10-21T06:09:36.033" v="1192" actId="1076"/>
          <ac:spMkLst>
            <pc:docMk/>
            <pc:sldMk cId="1469707077" sldId="263"/>
            <ac:spMk id="2" creationId="{22829580-A763-5ED3-63E3-76DF42E839BB}"/>
          </ac:spMkLst>
        </pc:spChg>
        <pc:spChg chg="mod">
          <ac:chgData name="Martin Norén" userId="d2fe8a4f-ce5b-4579-9c93-7225686d5697" providerId="ADAL" clId="{5D61AD79-8F58-430B-A915-E1D97B733D38}" dt="2022-10-21T06:09:32.058" v="1191" actId="1076"/>
          <ac:spMkLst>
            <pc:docMk/>
            <pc:sldMk cId="1469707077" sldId="263"/>
            <ac:spMk id="3" creationId="{8633E713-B1AE-8008-7530-DD67FBBA1D60}"/>
          </ac:spMkLst>
        </pc:spChg>
      </pc:sldChg>
      <pc:sldChg chg="addSp delSp modSp new del mod">
        <pc:chgData name="Martin Norén" userId="d2fe8a4f-ce5b-4579-9c93-7225686d5697" providerId="ADAL" clId="{5D61AD79-8F58-430B-A915-E1D97B733D38}" dt="2022-10-20T12:34:25.039" v="237" actId="47"/>
        <pc:sldMkLst>
          <pc:docMk/>
          <pc:sldMk cId="2057791638" sldId="263"/>
        </pc:sldMkLst>
        <pc:spChg chg="del">
          <ac:chgData name="Martin Norén" userId="d2fe8a4f-ce5b-4579-9c93-7225686d5697" providerId="ADAL" clId="{5D61AD79-8F58-430B-A915-E1D97B733D38}" dt="2022-09-15T12:38:58.893" v="201" actId="478"/>
          <ac:spMkLst>
            <pc:docMk/>
            <pc:sldMk cId="2057791638" sldId="263"/>
            <ac:spMk id="2" creationId="{B9D87BC3-DA9E-1809-D530-7D2112DF1603}"/>
          </ac:spMkLst>
        </pc:spChg>
        <pc:spChg chg="mod">
          <ac:chgData name="Martin Norén" userId="d2fe8a4f-ce5b-4579-9c93-7225686d5697" providerId="ADAL" clId="{5D61AD79-8F58-430B-A915-E1D97B733D38}" dt="2022-09-15T12:38:53.429" v="200" actId="20577"/>
          <ac:spMkLst>
            <pc:docMk/>
            <pc:sldMk cId="2057791638" sldId="263"/>
            <ac:spMk id="3" creationId="{7C409B0B-9C8E-C5C2-E3EE-0DEEE39442D0}"/>
          </ac:spMkLst>
        </pc:spChg>
        <pc:picChg chg="add mod">
          <ac:chgData name="Martin Norén" userId="d2fe8a4f-ce5b-4579-9c93-7225686d5697" providerId="ADAL" clId="{5D61AD79-8F58-430B-A915-E1D97B733D38}" dt="2022-09-15T12:46:23.918" v="218" actId="14100"/>
          <ac:picMkLst>
            <pc:docMk/>
            <pc:sldMk cId="2057791638" sldId="263"/>
            <ac:picMk id="5" creationId="{CD20CF4C-0937-C143-07AA-FAD64D36B614}"/>
          </ac:picMkLst>
        </pc:picChg>
        <pc:picChg chg="add mod">
          <ac:chgData name="Martin Norén" userId="d2fe8a4f-ce5b-4579-9c93-7225686d5697" providerId="ADAL" clId="{5D61AD79-8F58-430B-A915-E1D97B733D38}" dt="2022-09-15T12:40:56.637" v="208" actId="14100"/>
          <ac:picMkLst>
            <pc:docMk/>
            <pc:sldMk cId="2057791638" sldId="263"/>
            <ac:picMk id="7" creationId="{72E0A6B5-FBC2-B2FF-6293-AE940F4897C9}"/>
          </ac:picMkLst>
        </pc:picChg>
        <pc:picChg chg="add mod">
          <ac:chgData name="Martin Norén" userId="d2fe8a4f-ce5b-4579-9c93-7225686d5697" providerId="ADAL" clId="{5D61AD79-8F58-430B-A915-E1D97B733D38}" dt="2022-09-15T12:43:09.454" v="211" actId="1076"/>
          <ac:picMkLst>
            <pc:docMk/>
            <pc:sldMk cId="2057791638" sldId="263"/>
            <ac:picMk id="9" creationId="{EDD386EE-30FF-D8A4-7433-6C30E22C4351}"/>
          </ac:picMkLst>
        </pc:picChg>
        <pc:picChg chg="add mod">
          <ac:chgData name="Martin Norén" userId="d2fe8a4f-ce5b-4579-9c93-7225686d5697" providerId="ADAL" clId="{5D61AD79-8F58-430B-A915-E1D97B733D38}" dt="2022-09-15T12:45:41.789" v="214" actId="1076"/>
          <ac:picMkLst>
            <pc:docMk/>
            <pc:sldMk cId="2057791638" sldId="263"/>
            <ac:picMk id="11" creationId="{7A3EADA3-0155-D03A-B81D-2A22E92B8958}"/>
          </ac:picMkLst>
        </pc:picChg>
        <pc:picChg chg="add mod">
          <ac:chgData name="Martin Norén" userId="d2fe8a4f-ce5b-4579-9c93-7225686d5697" providerId="ADAL" clId="{5D61AD79-8F58-430B-A915-E1D97B733D38}" dt="2022-09-15T12:46:11.998" v="217" actId="1076"/>
          <ac:picMkLst>
            <pc:docMk/>
            <pc:sldMk cId="2057791638" sldId="263"/>
            <ac:picMk id="13" creationId="{E97E4350-DF5D-E381-6EF0-4E53D60AE3D7}"/>
          </ac:picMkLst>
        </pc:picChg>
      </pc:sldChg>
      <pc:sldChg chg="modSp new del mod">
        <pc:chgData name="Martin Norén" userId="d2fe8a4f-ce5b-4579-9c93-7225686d5697" providerId="ADAL" clId="{5D61AD79-8F58-430B-A915-E1D97B733D38}" dt="2022-10-20T12:34:24.256" v="236" actId="47"/>
        <pc:sldMkLst>
          <pc:docMk/>
          <pc:sldMk cId="551515068" sldId="264"/>
        </pc:sldMkLst>
        <pc:spChg chg="mod">
          <ac:chgData name="Martin Norén" userId="d2fe8a4f-ce5b-4579-9c93-7225686d5697" providerId="ADAL" clId="{5D61AD79-8F58-430B-A915-E1D97B733D38}" dt="2022-10-20T12:33:36.772" v="235" actId="20577"/>
          <ac:spMkLst>
            <pc:docMk/>
            <pc:sldMk cId="551515068" sldId="264"/>
            <ac:spMk id="3" creationId="{B86FABCB-B7C1-4FA7-BC22-C634CADD0CD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r">
              <a:defRPr sz="1200"/>
            </a:lvl1pPr>
          </a:lstStyle>
          <a:p>
            <a:fld id="{51CE4130-7F01-044F-9813-95D9A826E9C6}" type="datetimeFigureOut">
              <a:rPr lang="sv-SE" smtClean="0"/>
              <a:pPr/>
              <a:t>2024-02-06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r">
              <a:defRPr sz="1200"/>
            </a:lvl1pPr>
          </a:lstStyle>
          <a:p>
            <a:fld id="{3DFAD5EC-ACAA-0B45-9306-D68C0D13054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9622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r">
              <a:defRPr sz="1200"/>
            </a:lvl1pPr>
          </a:lstStyle>
          <a:p>
            <a:fld id="{DF5E2E8B-0804-C54B-8AC0-A1EE948BBEA4}" type="datetimeFigureOut">
              <a:rPr lang="sv-SE" smtClean="0"/>
              <a:pPr/>
              <a:t>2024-02-06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3" tIns="45862" rIns="91723" bIns="4586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723" tIns="45862" rIns="91723" bIns="45862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2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r">
              <a:defRPr sz="1200"/>
            </a:lvl1pPr>
          </a:lstStyle>
          <a:p>
            <a:fld id="{F9E0C123-1505-2B4C-A305-A53A1B78F9B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7523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1625600" y="1924050"/>
            <a:ext cx="6273800" cy="1962150"/>
          </a:xfrm>
          <a:prstGeom prst="rect">
            <a:avLst/>
          </a:prstGeom>
        </p:spPr>
        <p:txBody>
          <a:bodyPr vert="horz"/>
          <a:lstStyle>
            <a:lvl1pPr>
              <a:lnSpc>
                <a:spcPts val="4000"/>
              </a:lnSpc>
              <a:spcAft>
                <a:spcPts val="600"/>
              </a:spcAft>
              <a:defRPr sz="2000">
                <a:latin typeface="Arial"/>
                <a:cs typeface="Arial"/>
              </a:defRPr>
            </a:lvl1pPr>
            <a:lvl2pPr>
              <a:spcAft>
                <a:spcPts val="600"/>
              </a:spcAft>
              <a:defRPr sz="2000">
                <a:latin typeface="Arial"/>
                <a:cs typeface="Arial"/>
              </a:defRPr>
            </a:lvl2pPr>
            <a:lvl3pPr>
              <a:spcAft>
                <a:spcPts val="600"/>
              </a:spcAft>
              <a:defRPr sz="2000">
                <a:latin typeface="Arial"/>
                <a:cs typeface="Arial"/>
              </a:defRPr>
            </a:lvl3pPr>
            <a:lvl4pPr>
              <a:spcAft>
                <a:spcPts val="600"/>
              </a:spcAft>
              <a:defRPr sz="2000">
                <a:latin typeface="Arial"/>
                <a:cs typeface="Arial"/>
              </a:defRPr>
            </a:lvl4pPr>
            <a:lvl5pPr>
              <a:spcAft>
                <a:spcPts val="600"/>
              </a:spcAft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457200" y="523875"/>
            <a:ext cx="8229600" cy="857250"/>
          </a:xfrm>
          <a:prstGeom prst="rect">
            <a:avLst/>
          </a:prstGeom>
        </p:spPr>
        <p:txBody>
          <a:bodyPr vert="horz"/>
          <a:lstStyle>
            <a:lvl1pPr>
              <a:defRPr sz="4000" b="1">
                <a:solidFill>
                  <a:srgbClr val="891022"/>
                </a:solidFill>
                <a:latin typeface="Arial"/>
                <a:cs typeface="Arial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1625600" y="1924050"/>
            <a:ext cx="6273800" cy="1962150"/>
          </a:xfrm>
          <a:prstGeom prst="rect">
            <a:avLst/>
          </a:prstGeom>
        </p:spPr>
        <p:txBody>
          <a:bodyPr vert="horz"/>
          <a:lstStyle>
            <a:lvl1pPr>
              <a:lnSpc>
                <a:spcPts val="4000"/>
              </a:lnSpc>
              <a:spcAft>
                <a:spcPts val="600"/>
              </a:spcAft>
              <a:defRPr sz="2000">
                <a:latin typeface="Arial"/>
                <a:cs typeface="Arial"/>
              </a:defRPr>
            </a:lvl1pPr>
            <a:lvl2pPr>
              <a:spcAft>
                <a:spcPts val="600"/>
              </a:spcAft>
              <a:defRPr sz="2000">
                <a:latin typeface="Arial"/>
                <a:cs typeface="Arial"/>
              </a:defRPr>
            </a:lvl2pPr>
            <a:lvl3pPr>
              <a:spcAft>
                <a:spcPts val="600"/>
              </a:spcAft>
              <a:defRPr sz="2000">
                <a:latin typeface="Arial"/>
                <a:cs typeface="Arial"/>
              </a:defRPr>
            </a:lvl3pPr>
            <a:lvl4pPr>
              <a:spcAft>
                <a:spcPts val="600"/>
              </a:spcAft>
              <a:defRPr sz="2000">
                <a:latin typeface="Arial"/>
                <a:cs typeface="Arial"/>
              </a:defRPr>
            </a:lvl4pPr>
            <a:lvl5pPr>
              <a:spcAft>
                <a:spcPts val="600"/>
              </a:spcAft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3" name="Rubrik 3"/>
          <p:cNvSpPr>
            <a:spLocks noGrp="1"/>
          </p:cNvSpPr>
          <p:nvPr>
            <p:ph type="title"/>
          </p:nvPr>
        </p:nvSpPr>
        <p:spPr>
          <a:xfrm>
            <a:off x="457200" y="523875"/>
            <a:ext cx="8229600" cy="857250"/>
          </a:xfrm>
          <a:prstGeom prst="rect">
            <a:avLst/>
          </a:prstGeom>
        </p:spPr>
        <p:txBody>
          <a:bodyPr vert="horz"/>
          <a:lstStyle>
            <a:lvl1pPr>
              <a:defRPr sz="4000" b="1">
                <a:solidFill>
                  <a:srgbClr val="891022"/>
                </a:solidFill>
                <a:latin typeface="Arial"/>
                <a:cs typeface="Arial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891022"/>
                </a:solidFill>
                <a:latin typeface="Arial"/>
                <a:cs typeface="Arial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400">
                <a:latin typeface="Arial"/>
                <a:cs typeface="Arial"/>
              </a:defRPr>
            </a:lvl4pPr>
            <a:lvl5pPr>
              <a:defRPr sz="14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000">
                <a:latin typeface="Arial"/>
                <a:cs typeface="Arial"/>
              </a:defRPr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2"/>
          <p:cNvSpPr txBox="1">
            <a:spLocks/>
          </p:cNvSpPr>
          <p:nvPr userDrawn="1"/>
        </p:nvSpPr>
        <p:spPr>
          <a:xfrm>
            <a:off x="1625600" y="1924050"/>
            <a:ext cx="6273800" cy="1962150"/>
          </a:xfrm>
          <a:prstGeom prst="rect">
            <a:avLst/>
          </a:prstGeom>
        </p:spPr>
        <p:txBody>
          <a:bodyPr vert="horz"/>
          <a:lstStyle>
            <a:lvl1pPr>
              <a:lnSpc>
                <a:spcPts val="4000"/>
              </a:lnSpc>
              <a:spcAft>
                <a:spcPts val="600"/>
              </a:spcAft>
              <a:defRPr sz="3000">
                <a:latin typeface="Arial"/>
                <a:cs typeface="Arial"/>
              </a:defRPr>
            </a:lvl1pPr>
            <a:lvl2pPr>
              <a:spcAft>
                <a:spcPts val="600"/>
              </a:spcAft>
              <a:defRPr>
                <a:latin typeface="Arial"/>
                <a:cs typeface="Arial"/>
              </a:defRPr>
            </a:lvl2pPr>
            <a:lvl3pPr>
              <a:spcAft>
                <a:spcPts val="600"/>
              </a:spcAft>
              <a:defRPr>
                <a:latin typeface="Arial"/>
                <a:cs typeface="Arial"/>
              </a:defRPr>
            </a:lvl3pPr>
            <a:lvl4pPr>
              <a:spcAft>
                <a:spcPts val="600"/>
              </a:spcAft>
              <a:defRPr>
                <a:latin typeface="Arial"/>
                <a:cs typeface="Arial"/>
              </a:defRPr>
            </a:lvl4pPr>
            <a:lvl5pPr>
              <a:spcAft>
                <a:spcPts val="600"/>
              </a:spcAft>
              <a:defRPr>
                <a:latin typeface="Arial"/>
                <a:cs typeface="Arial"/>
              </a:defRPr>
            </a:lvl5pPr>
          </a:lstStyle>
          <a:p>
            <a:pPr marL="342900" marR="0" lvl="0" indent="-342900" algn="l" defTabSz="457200" rtl="0" eaLnBrk="1" fontAlgn="auto" latinLnBrk="0" hangingPunct="1">
              <a:lnSpc>
                <a:spcPts val="4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Rubrik 3"/>
          <p:cNvSpPr txBox="1">
            <a:spLocks/>
          </p:cNvSpPr>
          <p:nvPr userDrawn="1"/>
        </p:nvSpPr>
        <p:spPr>
          <a:xfrm>
            <a:off x="457200" y="523875"/>
            <a:ext cx="8229600" cy="857250"/>
          </a:xfrm>
          <a:prstGeom prst="rect">
            <a:avLst/>
          </a:prstGeom>
        </p:spPr>
        <p:txBody>
          <a:bodyPr vert="horz"/>
          <a:lstStyle>
            <a:lvl1pPr>
              <a:defRPr sz="5500" b="1">
                <a:solidFill>
                  <a:srgbClr val="891022"/>
                </a:solidFill>
                <a:latin typeface="Arial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5500" b="1" i="0" u="none" strike="noStrike" kern="1200" cap="none" spc="0" normalizeH="0" baseline="0" noProof="0" dirty="0">
              <a:ln>
                <a:noFill/>
              </a:ln>
              <a:solidFill>
                <a:srgbClr val="891022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8" name="Platshållare för innehåll 3" descr="AGES_Botten.jp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" y="4626136"/>
            <a:ext cx="9143993" cy="5244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endParaRPr lang="sv-SE" dirty="0"/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AA1D6C84-442A-7AF0-90B6-77541BD9D78C}"/>
              </a:ext>
            </a:extLst>
          </p:cNvPr>
          <p:cNvSpPr txBox="1"/>
          <p:nvPr/>
        </p:nvSpPr>
        <p:spPr>
          <a:xfrm>
            <a:off x="1320036" y="1086280"/>
            <a:ext cx="66208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Truppen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Serier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Träningsdagar, upplägg, fokusområden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Laget.se, anmälningar till träning, match och övriga aktiviteter.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Kontaktuppgifter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Kiosk-och körning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Övrigt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2800" b="0" i="1" dirty="0">
                <a:solidFill>
                  <a:schemeClr val="tx1"/>
                </a:solidFill>
              </a:rPr>
              <a:t>Ca:23 </a:t>
            </a:r>
            <a:r>
              <a:rPr lang="en-GB" sz="2800" b="0" i="1" dirty="0" err="1">
                <a:solidFill>
                  <a:schemeClr val="tx1"/>
                </a:solidFill>
              </a:rPr>
              <a:t>st.</a:t>
            </a:r>
            <a:r>
              <a:rPr lang="en-GB" sz="2800" b="0" i="1" dirty="0">
                <a:solidFill>
                  <a:schemeClr val="tx1"/>
                </a:solidFill>
              </a:rPr>
              <a:t> </a:t>
            </a:r>
            <a:r>
              <a:rPr lang="en-GB" sz="2800" b="0" i="1" dirty="0" err="1">
                <a:solidFill>
                  <a:schemeClr val="tx1"/>
                </a:solidFill>
              </a:rPr>
              <a:t>spelare</a:t>
            </a:r>
            <a:r>
              <a:rPr lang="en-GB" sz="2800" b="0" i="1" dirty="0">
                <a:solidFill>
                  <a:schemeClr val="tx1"/>
                </a:solidFill>
              </a:rPr>
              <a:t> (1 </a:t>
            </a:r>
            <a:r>
              <a:rPr lang="en-GB" sz="2800" b="0" i="1" dirty="0" err="1">
                <a:solidFill>
                  <a:schemeClr val="tx1"/>
                </a:solidFill>
              </a:rPr>
              <a:t>st.</a:t>
            </a:r>
            <a:r>
              <a:rPr lang="en-GB" sz="2800" b="0" i="1" dirty="0">
                <a:solidFill>
                  <a:schemeClr val="tx1"/>
                </a:solidFill>
              </a:rPr>
              <a:t> </a:t>
            </a:r>
            <a:r>
              <a:rPr lang="en-GB" sz="2800" b="0" i="1" dirty="0" err="1">
                <a:solidFill>
                  <a:schemeClr val="tx1"/>
                </a:solidFill>
              </a:rPr>
              <a:t>ny</a:t>
            </a:r>
            <a:r>
              <a:rPr lang="en-GB" sz="2800" b="0" i="1" dirty="0">
                <a:solidFill>
                  <a:schemeClr val="tx1"/>
                </a:solidFill>
              </a:rPr>
              <a:t> </a:t>
            </a:r>
            <a:r>
              <a:rPr lang="en-GB" sz="2800" b="0" i="1" dirty="0" err="1">
                <a:solidFill>
                  <a:schemeClr val="tx1"/>
                </a:solidFill>
              </a:rPr>
              <a:t>spelare</a:t>
            </a:r>
            <a:r>
              <a:rPr lang="en-GB" sz="2800" b="0" i="1" dirty="0">
                <a:solidFill>
                  <a:schemeClr val="tx1"/>
                </a:solidFill>
              </a:rPr>
              <a:t>)</a:t>
            </a:r>
          </a:p>
          <a:p>
            <a:r>
              <a:rPr lang="en-GB" sz="2800" b="0" i="1" dirty="0">
                <a:solidFill>
                  <a:schemeClr val="tx1"/>
                </a:solidFill>
              </a:rPr>
              <a:t>3 st </a:t>
            </a:r>
            <a:r>
              <a:rPr lang="en-GB" sz="2800" b="0" i="1" dirty="0" err="1">
                <a:solidFill>
                  <a:schemeClr val="tx1"/>
                </a:solidFill>
              </a:rPr>
              <a:t>tränare</a:t>
            </a:r>
            <a:r>
              <a:rPr lang="en-GB" sz="2800" b="0" i="1" dirty="0">
                <a:solidFill>
                  <a:schemeClr val="tx1"/>
                </a:solidFill>
              </a:rPr>
              <a:t> &amp; (</a:t>
            </a:r>
            <a:r>
              <a:rPr lang="en-GB" sz="2800" b="0" i="1" dirty="0" err="1">
                <a:solidFill>
                  <a:srgbClr val="FF0000"/>
                </a:solidFill>
              </a:rPr>
              <a:t>lagadministatör</a:t>
            </a:r>
            <a:r>
              <a:rPr lang="en-GB" sz="2800" b="0" i="1" dirty="0">
                <a:solidFill>
                  <a:schemeClr val="tx1"/>
                </a:solidFill>
              </a:rPr>
              <a:t>)*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br>
              <a:rPr lang="sv-SE" dirty="0"/>
            </a:br>
            <a:r>
              <a:rPr lang="sv-SE" b="0" dirty="0">
                <a:solidFill>
                  <a:schemeClr val="tx2">
                    <a:lumMod val="75000"/>
                  </a:schemeClr>
                </a:solidFill>
              </a:rPr>
              <a:t>Truppen.</a:t>
            </a: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5839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r>
              <a:rPr lang="sv-SE" b="0" dirty="0">
                <a:solidFill>
                  <a:schemeClr val="tx2">
                    <a:lumMod val="75000"/>
                  </a:schemeClr>
                </a:solidFill>
              </a:rPr>
              <a:t>Serieindelning</a:t>
            </a: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2FA9091-58A0-F450-08BA-2F3B5153F2AC}"/>
              </a:ext>
            </a:extLst>
          </p:cNvPr>
          <p:cNvSpPr txBox="1"/>
          <p:nvPr/>
        </p:nvSpPr>
        <p:spPr>
          <a:xfrm>
            <a:off x="1250156" y="1785938"/>
            <a:ext cx="62650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Serieindelning spikas i mars</a:t>
            </a:r>
          </a:p>
          <a:p>
            <a:r>
              <a:rPr lang="sv-SE" dirty="0"/>
              <a:t>Anmälda till 2 serier i nuläget. Kan komma att revideras beroende på träningsnärvaro.</a:t>
            </a:r>
          </a:p>
          <a:p>
            <a:r>
              <a:rPr lang="sv-SE" dirty="0"/>
              <a:t>Uppflyttning av födda 2011 kommer att ske i någon form, likt </a:t>
            </a:r>
            <a:r>
              <a:rPr lang="sv-SE"/>
              <a:t>förra året.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1736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r>
              <a:rPr lang="sv-SE" sz="2400" b="0" dirty="0">
                <a:solidFill>
                  <a:schemeClr val="tx2">
                    <a:lumMod val="75000"/>
                  </a:schemeClr>
                </a:solidFill>
              </a:rPr>
              <a:t>Träningsdagar, upplägg och fokusområden</a:t>
            </a: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84A867A-6F1C-661C-963D-EDCD507D2EFF}"/>
              </a:ext>
            </a:extLst>
          </p:cNvPr>
          <p:cNvSpPr txBox="1"/>
          <p:nvPr/>
        </p:nvSpPr>
        <p:spPr>
          <a:xfrm>
            <a:off x="859398" y="1645639"/>
            <a:ext cx="761770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 3 dagar/vecka + match (träningsdagar ej fastslaget, önskemål om mån, </a:t>
            </a:r>
            <a:r>
              <a:rPr lang="sv-SE" dirty="0" err="1"/>
              <a:t>ons</a:t>
            </a:r>
            <a:r>
              <a:rPr lang="sv-SE" dirty="0"/>
              <a:t>, </a:t>
            </a:r>
            <a:r>
              <a:rPr lang="sv-SE" dirty="0" err="1"/>
              <a:t>tors</a:t>
            </a:r>
            <a:r>
              <a:rPr lang="sv-SE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Träningsnärvaro och tränings-”härvaro” vägs in vid kallelse till match.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Utvecklingsnivå kommer att ligga som enskild grund till vissa uppdelningar under träning, dock ingen permanentuppdelning.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kommer i tid till träning, vi har alltid korrekt utrustning och vi gör alltid vårt bästa. Att komma i tid = kom tidigt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Fokus under våren: Boll i allt vi gör, fysik, attityd och spelmönster.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Matchcamp 17 feb. Kioskföräldrar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Cuper under året</a:t>
            </a:r>
          </a:p>
        </p:txBody>
      </p:sp>
    </p:spTree>
    <p:extLst>
      <p:ext uri="{BB962C8B-B14F-4D97-AF65-F5344CB8AC3E}">
        <p14:creationId xmlns:p14="http://schemas.microsoft.com/office/powerpoint/2010/main" val="253249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endParaRPr lang="sv-SE" sz="24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84A867A-6F1C-661C-963D-EDCD507D2EFF}"/>
              </a:ext>
            </a:extLst>
          </p:cNvPr>
          <p:cNvSpPr txBox="1"/>
          <p:nvPr/>
        </p:nvSpPr>
        <p:spPr>
          <a:xfrm>
            <a:off x="0" y="1620766"/>
            <a:ext cx="35922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Välkomna till Lagavallen, Ljungby för en försäsongs-matchcamp.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Vi kommer att köra enkelserie-format på 4 lag där alla möter alla i 2 x 25 minuter, nivå medel.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Spelschema enligt nedan.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Tillgång till uppvärmningsplan, omklädningsrum och kiosk finns. Vid frågor, hör av er till Martin Norén på 0733329539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0738BBCE-A184-164F-B87C-F8610F16A182}"/>
              </a:ext>
            </a:extLst>
          </p:cNvPr>
          <p:cNvSpPr txBox="1"/>
          <p:nvPr/>
        </p:nvSpPr>
        <p:spPr>
          <a:xfrm>
            <a:off x="4386263" y="1078706"/>
            <a:ext cx="43005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Spelschema 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LIF - HBK 9.00 - 10.00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ÖIF - Kvibille 10.10- 11.10 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Kvibille - LIF 11.30 - 12.30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ÖIF - HBK 12.40 - 13.40 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 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HBK - Kvibille 13.50 - 14.50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ÖIF - LIF 15.00 - 16.00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sv-SE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16.00- Prisutdelning.</a:t>
            </a:r>
            <a:endParaRPr lang="sv-S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960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br>
              <a:rPr lang="sv-SE" dirty="0"/>
            </a:br>
            <a:r>
              <a:rPr lang="sv-SE" b="0" dirty="0">
                <a:solidFill>
                  <a:schemeClr val="tx2">
                    <a:lumMod val="75000"/>
                  </a:schemeClr>
                </a:solidFill>
              </a:rPr>
              <a:t>laget.se, anmälningar till träning, match och övriga sammankomster</a:t>
            </a: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7123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br>
              <a:rPr lang="sv-SE" dirty="0"/>
            </a:br>
            <a:r>
              <a:rPr lang="sv-SE" b="0" dirty="0">
                <a:solidFill>
                  <a:schemeClr val="tx2">
                    <a:lumMod val="75000"/>
                  </a:schemeClr>
                </a:solidFill>
              </a:rPr>
              <a:t>Kontaktuppgifter laget.se</a:t>
            </a: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6885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br>
              <a:rPr lang="sv-SE" dirty="0"/>
            </a:br>
            <a:r>
              <a:rPr lang="sv-SE" b="0" dirty="0">
                <a:solidFill>
                  <a:schemeClr val="tx2">
                    <a:lumMod val="75000"/>
                  </a:schemeClr>
                </a:solidFill>
              </a:rPr>
              <a:t>Kiosk-och körning</a:t>
            </a: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97888BB0-A99C-11AD-A4BF-DC09EF1BA721}"/>
              </a:ext>
            </a:extLst>
          </p:cNvPr>
          <p:cNvSpPr txBox="1"/>
          <p:nvPr/>
        </p:nvSpPr>
        <p:spPr>
          <a:xfrm>
            <a:off x="764381" y="2250281"/>
            <a:ext cx="6979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Kioskansvarig</a:t>
            </a:r>
          </a:p>
          <a:p>
            <a:r>
              <a:rPr lang="sv-SE" dirty="0"/>
              <a:t>Lagadministratör</a:t>
            </a:r>
          </a:p>
          <a:p>
            <a:r>
              <a:rPr lang="sv-SE" dirty="0"/>
              <a:t>Kontoansvarig</a:t>
            </a:r>
          </a:p>
        </p:txBody>
      </p:sp>
    </p:spTree>
    <p:extLst>
      <p:ext uri="{BB962C8B-B14F-4D97-AF65-F5344CB8AC3E}">
        <p14:creationId xmlns:p14="http://schemas.microsoft.com/office/powerpoint/2010/main" val="2983180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2"/>
          <p:cNvSpPr txBox="1">
            <a:spLocks/>
          </p:cNvSpPr>
          <p:nvPr/>
        </p:nvSpPr>
        <p:spPr>
          <a:xfrm>
            <a:off x="1095982" y="84912"/>
            <a:ext cx="4906157" cy="857250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3600" dirty="0"/>
          </a:p>
        </p:txBody>
      </p:sp>
      <p:sp>
        <p:nvSpPr>
          <p:cNvPr id="6" name="Rubrik 2"/>
          <p:cNvSpPr txBox="1">
            <a:spLocks/>
          </p:cNvSpPr>
          <p:nvPr/>
        </p:nvSpPr>
        <p:spPr>
          <a:xfrm>
            <a:off x="-100943" y="4646194"/>
            <a:ext cx="1537857" cy="439153"/>
          </a:xfrm>
          <a:prstGeom prst="rect">
            <a:avLst/>
          </a:prstGeom>
        </p:spPr>
        <p:txBody>
          <a:bodyPr vert="horz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GB" sz="1200" b="0" dirty="0" err="1">
                <a:solidFill>
                  <a:schemeClr val="tx1"/>
                </a:solidFill>
              </a:rPr>
              <a:t>Skapad</a:t>
            </a:r>
            <a:r>
              <a:rPr lang="en-GB" sz="1200" b="0" dirty="0">
                <a:solidFill>
                  <a:schemeClr val="tx1"/>
                </a:solidFill>
              </a:rPr>
              <a:t> </a:t>
            </a:r>
            <a:r>
              <a:rPr lang="en-GB" sz="1200" b="0" dirty="0" err="1">
                <a:solidFill>
                  <a:schemeClr val="tx1"/>
                </a:solidFill>
              </a:rPr>
              <a:t>av</a:t>
            </a:r>
            <a:r>
              <a:rPr lang="en-GB" sz="1200" b="0" dirty="0">
                <a:solidFill>
                  <a:schemeClr val="tx1"/>
                </a:solidFill>
              </a:rPr>
              <a:t>: MN</a:t>
            </a:r>
          </a:p>
          <a:p>
            <a:r>
              <a:rPr lang="en-GB" sz="1200" b="0" dirty="0">
                <a:solidFill>
                  <a:schemeClr val="tx1"/>
                </a:solidFill>
              </a:rPr>
              <a:t>2023-02-20</a:t>
            </a:r>
          </a:p>
        </p:txBody>
      </p:sp>
      <p:sp>
        <p:nvSpPr>
          <p:cNvPr id="7" name="Rubrik 2"/>
          <p:cNvSpPr txBox="1">
            <a:spLocks/>
          </p:cNvSpPr>
          <p:nvPr/>
        </p:nvSpPr>
        <p:spPr>
          <a:xfrm>
            <a:off x="457199" y="2381990"/>
            <a:ext cx="8229600" cy="857250"/>
          </a:xfrm>
          <a:prstGeom prst="rect">
            <a:avLst/>
          </a:prstGeom>
        </p:spPr>
        <p:txBody>
          <a:bodyPr vert="horz"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891022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GB" sz="6000" b="0" i="1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174266-7B02-45F1-AD08-19864F84C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183952"/>
            <a:ext cx="5535216" cy="612775"/>
          </a:xfrm>
        </p:spPr>
        <p:txBody>
          <a:bodyPr/>
          <a:lstStyle/>
          <a:p>
            <a:r>
              <a:rPr lang="sv-SE" dirty="0">
                <a:solidFill>
                  <a:schemeClr val="tx2">
                    <a:lumMod val="75000"/>
                  </a:schemeClr>
                </a:solidFill>
              </a:rPr>
              <a:t>P14 Säsong 2024</a:t>
            </a:r>
            <a:br>
              <a:rPr lang="sv-SE" dirty="0"/>
            </a:br>
            <a:br>
              <a:rPr lang="sv-SE" dirty="0"/>
            </a:br>
            <a:r>
              <a:rPr lang="sv-SE" b="0" dirty="0">
                <a:solidFill>
                  <a:schemeClr val="tx2">
                    <a:lumMod val="75000"/>
                  </a:schemeClr>
                </a:solidFill>
              </a:rPr>
              <a:t>Övrigt</a:t>
            </a:r>
            <a:br>
              <a:rPr lang="sv-SE" b="0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sv-SE" b="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sv-SE" b="0" dirty="0">
                <a:solidFill>
                  <a:schemeClr val="tx2">
                    <a:lumMod val="75000"/>
                  </a:schemeClr>
                </a:solidFill>
              </a:rPr>
              <a:t>Frågor?</a:t>
            </a:r>
          </a:p>
        </p:txBody>
      </p:sp>
      <p:pic>
        <p:nvPicPr>
          <p:cNvPr id="2" name="image3.jpg">
            <a:extLst>
              <a:ext uri="{FF2B5EF4-FFF2-40B4-BE49-F238E27FC236}">
                <a16:creationId xmlns:a16="http://schemas.microsoft.com/office/drawing/2014/main" id="{848E1805-B28A-4EE2-EAD8-D6F259AFE16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5932" y="182195"/>
            <a:ext cx="984106" cy="1463444"/>
          </a:xfrm>
          <a:prstGeom prst="rect">
            <a:avLst/>
          </a:prstGeom>
          <a:ln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E06AFC-04CE-9335-A34D-93C4FFA0C885}"/>
              </a:ext>
            </a:extLst>
          </p:cNvPr>
          <p:cNvSpPr/>
          <p:nvPr/>
        </p:nvSpPr>
        <p:spPr>
          <a:xfrm>
            <a:off x="0" y="4585750"/>
            <a:ext cx="9144000" cy="557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0657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003E58050C4B489656543CA5569F75" ma:contentTypeVersion="8" ma:contentTypeDescription="Skapa ett nytt dokument." ma:contentTypeScope="" ma:versionID="4228f2ef9a2aec9a924389809d8bd4bf">
  <xsd:schema xmlns:xsd="http://www.w3.org/2001/XMLSchema" xmlns:xs="http://www.w3.org/2001/XMLSchema" xmlns:p="http://schemas.microsoft.com/office/2006/metadata/properties" xmlns:ns3="15d96598-29ab-47d6-8989-de1255bb6e97" targetNamespace="http://schemas.microsoft.com/office/2006/metadata/properties" ma:root="true" ma:fieldsID="4713f60b968769f3b051cab750e2019e" ns3:_="">
    <xsd:import namespace="15d96598-29ab-47d6-8989-de1255bb6e9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d96598-29ab-47d6-8989-de1255bb6e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9D6657-AA3C-4060-A0E2-38D1820178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F49E47-04A6-4539-800E-358F97C55C92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15d96598-29ab-47d6-8989-de1255bb6e97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DBE0540-C487-49A3-BE33-697695BC8E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d96598-29ab-47d6-8989-de1255bb6e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395</Words>
  <Application>Microsoft Office PowerPoint</Application>
  <PresentationFormat>Bildspel på skärmen (16:9)</PresentationFormat>
  <Paragraphs>65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Office-tema</vt:lpstr>
      <vt:lpstr>P14 Säsong 2024 </vt:lpstr>
      <vt:lpstr>P14 Säsong 2024  Truppen.</vt:lpstr>
      <vt:lpstr>P14 Säsong 2024 Serieindelning</vt:lpstr>
      <vt:lpstr>P14 Säsong 2024 Träningsdagar, upplägg och fokusområden</vt:lpstr>
      <vt:lpstr>P14 Säsong 2024 </vt:lpstr>
      <vt:lpstr>P14 Säsong 2024  laget.se, anmälningar till träning, match och övriga sammankomster</vt:lpstr>
      <vt:lpstr>P14 Säsong 2024  Kontaktuppgifter laget.se</vt:lpstr>
      <vt:lpstr>P14 Säsong 2024  Kiosk-och körning</vt:lpstr>
      <vt:lpstr>P14 Säsong 2024  Övrigt  Frågor?</vt:lpstr>
    </vt:vector>
  </TitlesOfParts>
  <Company>Bolt Kommunikation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Marcus Jarl</dc:creator>
  <cp:lastModifiedBy>Martin Norén</cp:lastModifiedBy>
  <cp:revision>128</cp:revision>
  <cp:lastPrinted>2017-09-26T11:59:28Z</cp:lastPrinted>
  <dcterms:created xsi:type="dcterms:W3CDTF">2014-05-22T11:59:46Z</dcterms:created>
  <dcterms:modified xsi:type="dcterms:W3CDTF">2024-02-06T11:42:20Z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0x01010077003E58050C4B489656543CA5569F75</vt:lpwstr>
  </property>
</Properties>
</file>