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7" r:id="rId7"/>
    <p:sldId id="269" r:id="rId8"/>
    <p:sldId id="268" r:id="rId9"/>
  </p:sldIdLst>
  <p:sldSz cx="12192000" cy="6858000"/>
  <p:notesSz cx="6858000" cy="9144000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5577-4286-4201-A6D6-57FC6A537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89436-8965-4251-9290-2BBBB3C97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C9149-EB5F-46E9-A6F4-5DB9CFA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0C812-8888-403A-9060-4AE9ECB15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86A53-5491-43FB-A14C-1734A6E8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23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A2F96-BFCD-493D-BB82-755409250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9B91A-8290-41B8-8E2D-DA6895E43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64349-5C1B-463B-AE80-DA173C7A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81E3D-3CDB-4C9D-8908-62DA7601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D22D8-A771-4F05-ACCA-8853A027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165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153FD0-70F8-403D-9DB3-53A60FB76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5F1FF-7D66-4B61-BBFE-674CFE362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B0AB-3C84-42AD-915B-E9CCCD35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F39F0-48F6-4BFC-B0E0-C60E4BAB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60410-4E90-4A25-821D-4662E460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091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0DDED-18C4-46B2-B944-636C3B80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108A-4697-4818-8A64-8CB1EAEEA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98298-3C3E-4178-A851-A2DE0123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8A98-B474-439A-85EB-EC16D2EB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27135-87E7-4BC1-99DB-0027B153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37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12A5-0881-44C9-BF53-FACF597D6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040B6-3D42-4832-9296-396F4A22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A1C72-E13D-483C-B513-0AC96CB0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CE1E-FBDF-446E-8461-979085D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D531B-C020-4301-B2BD-69007EC5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82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7A34-760F-44A1-8708-3F514F256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1033-3C4D-4EDC-AF25-220D4C0A7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F0DED-5D76-45F4-ABF5-BC267336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11E81-269B-4B0F-8896-50FDF0E6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9102E-C301-48C8-9479-190A8F57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5C35D-B0F7-4964-8E66-9F82134D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60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69BA-64B9-40FB-8A75-B329F228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47F42-08B4-4717-BBCD-055E00802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22BBC-C17A-4860-93CB-CB4159C68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87E3C-FA90-4DA5-A125-573A34FCA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1272C-6359-4136-828E-2B055CE77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64C0A-385E-403C-A0C1-94F269A0C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1D68B-26E3-40D8-8DB9-BE805B85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2149E-66E9-47D4-9BA9-10ED03CF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41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596F-BE25-4D02-9C8C-2FD11218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54E85-6B04-4F32-836F-162C09CB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C3F12-AA28-4582-9A38-0A2FAD73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A1045-BB7E-4A31-8E4C-00788D3E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32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68527-80E5-4A99-9728-64360E8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F3888-D0EF-4559-8EFC-C4C574C0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2C60-33E0-49C7-BA6A-AFE334CC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44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E0B7-D6A3-4E09-8C85-3D16CDF9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C929-3BE9-4521-A23A-ACF310B36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F1868-AE0E-4130-A70C-7D998E383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93240-5FD0-4818-A2BC-737A0F3A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63743-C353-4D8B-B11C-81C5F9CC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E6680-70A3-4501-A292-75602191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4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6390-393B-446A-9CD3-A20CCEBA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7553-7C53-42D0-AA90-2BF482975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AB48A-9992-4818-B0DF-109FC185B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47E17-D7F3-40F4-A519-ED30710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345E1-5873-44A4-8EEC-35751DEC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BB770-3D57-4742-AD56-F30A607B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782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5DCBA7E-DBBA-4655-B0C0-48CFDA2D33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52110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98" imgH="499" progId="TCLayout.ActiveDocument.1">
                  <p:embed/>
                </p:oleObj>
              </mc:Choice>
              <mc:Fallback>
                <p:oleObj name="think-cell Slide" r:id="rId14" imgW="498" imgH="49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5DCBA7E-DBBA-4655-B0C0-48CFDA2D3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16CC9-5D5B-4D14-885D-48E89422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A5A81-EBA2-4C1E-A580-A7410B4A5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2C359-72D7-44CC-82E6-69E20361C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D847C-BB2B-4656-9D0E-A2DD7B23D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21637-D9F3-48B1-86BD-3BA897BC0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89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hyperlink" Target="https://www.ojersjoif.se/Page/353961" TargetMode="Externa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60758B2F-A49A-485F-934D-7F3ED441A26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50173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60758B2F-A49A-485F-934D-7F3ED441A2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AE02FF-05F7-4872-9C0F-73ABD85BF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22" y="2835263"/>
            <a:ext cx="3675682" cy="3836009"/>
          </a:xfrm>
        </p:spPr>
        <p:txBody>
          <a:bodyPr vert="horz" anchor="t">
            <a:normAutofit/>
          </a:bodyPr>
          <a:lstStyle/>
          <a:p>
            <a:r>
              <a:rPr lang="sv-SE" sz="4400" dirty="0">
                <a:solidFill>
                  <a:srgbClr val="FFFFFF"/>
                </a:solidFill>
              </a:rPr>
              <a:t>Öjersjö IF P-15</a:t>
            </a: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endParaRPr lang="sv-SE" sz="4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85909-A219-4973-8380-E6DB8CCFA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921" y="460892"/>
            <a:ext cx="3487783" cy="1382392"/>
          </a:xfrm>
        </p:spPr>
        <p:txBody>
          <a:bodyPr anchor="b"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Föräldrainfo 2024-01-15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D40F675-6119-4007-8B44-7D020DD0CB9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4968990" y="232509"/>
            <a:ext cx="6506729" cy="6496281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10409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70574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030" y="678909"/>
            <a:ext cx="7164198" cy="4069625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lnSpc>
                <a:spcPct val="110000"/>
              </a:lnSpc>
              <a:buNone/>
            </a:pPr>
            <a:r>
              <a:rPr lang="sv-SE" sz="3500" dirty="0"/>
              <a:t>Ledare P-15 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Daniel Möller (Elvin)		070-229 58 16</a:t>
            </a:r>
          </a:p>
          <a:p>
            <a:pPr lvl="1"/>
            <a:r>
              <a:rPr lang="sv-SE" dirty="0"/>
              <a:t>Eric Åkerman (Nelson)		070-081 81 18</a:t>
            </a:r>
          </a:p>
          <a:p>
            <a:pPr lvl="1"/>
            <a:r>
              <a:rPr lang="sv-SE" dirty="0"/>
              <a:t>Moa Andersson (Otto) 		073-712 88 15 </a:t>
            </a:r>
          </a:p>
          <a:p>
            <a:pPr lvl="1"/>
            <a:r>
              <a:rPr lang="sv-SE" dirty="0"/>
              <a:t>Niclas Palmér (William P)		076-034 91 07</a:t>
            </a:r>
          </a:p>
          <a:p>
            <a:pPr lvl="1"/>
            <a:r>
              <a:rPr lang="sv-SE" dirty="0"/>
              <a:t>Richard Berggren (Adam B)		070-774 56 74</a:t>
            </a:r>
          </a:p>
          <a:p>
            <a:pPr lvl="1"/>
            <a:r>
              <a:rPr lang="sv-SE" dirty="0"/>
              <a:t>Sanna Rydberg (Elias) 		072-970 76 04</a:t>
            </a:r>
          </a:p>
          <a:p>
            <a:pPr lvl="1"/>
            <a:r>
              <a:rPr lang="sv-SE" dirty="0"/>
              <a:t>Tina Malmqvist (Gustav M) 		072-371 78 84</a:t>
            </a:r>
          </a:p>
          <a:p>
            <a:pPr marL="457200" lvl="1" indent="0">
              <a:buNone/>
            </a:pPr>
            <a:r>
              <a:rPr lang="sv-SE" dirty="0"/>
              <a:t>	</a:t>
            </a:r>
          </a:p>
          <a:p>
            <a:pPr lvl="1"/>
            <a:endParaRPr lang="sv-SE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sv-SE" sz="3500" dirty="0" err="1"/>
              <a:t>Admin</a:t>
            </a:r>
            <a:r>
              <a:rPr lang="sv-SE" sz="3500" dirty="0"/>
              <a:t> P-15</a:t>
            </a:r>
          </a:p>
          <a:p>
            <a:pPr lvl="1"/>
            <a:r>
              <a:rPr lang="sv-SE" dirty="0"/>
              <a:t>Caroline Ericsson (Linus)		072-993 09 33</a:t>
            </a:r>
          </a:p>
          <a:p>
            <a:pPr lvl="1"/>
            <a:endParaRPr lang="sv-SE" sz="1800" dirty="0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113CF55B-5D27-7E66-6DAF-72383E00086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4" y="203819"/>
            <a:ext cx="2290602" cy="2286924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54818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4" y="203819"/>
            <a:ext cx="2290602" cy="2286924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473" y="678909"/>
            <a:ext cx="9538282" cy="550377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sz="3200" dirty="0"/>
              <a:t>Träningar / Seriespel / Cup</a:t>
            </a:r>
          </a:p>
          <a:p>
            <a:pPr marL="457200" lvl="1" indent="0">
              <a:buNone/>
            </a:pPr>
            <a:r>
              <a:rPr lang="sv-SE" sz="1600" b="1" dirty="0"/>
              <a:t>Träningar</a:t>
            </a:r>
          </a:p>
          <a:p>
            <a:pPr lvl="1"/>
            <a:r>
              <a:rPr lang="sv-SE" sz="1600" dirty="0"/>
              <a:t>Inomhusträning 1 träning/vecka – söndagar 13:00-14:00 Öjersjö Brunn start 14 jan</a:t>
            </a:r>
          </a:p>
          <a:p>
            <a:pPr lvl="1"/>
            <a:endParaRPr lang="sv-SE" sz="1050" dirty="0"/>
          </a:p>
          <a:p>
            <a:pPr lvl="1"/>
            <a:r>
              <a:rPr lang="sv-SE" sz="1600" dirty="0"/>
              <a:t>Utomhusträning 1 träning/vecka – söndagar 09:30-11.00 på </a:t>
            </a:r>
            <a:r>
              <a:rPr lang="sv-SE" sz="1600" dirty="0" err="1"/>
              <a:t>Storegård</a:t>
            </a:r>
            <a:r>
              <a:rPr lang="sv-SE" sz="1600" dirty="0"/>
              <a:t> start när vädret är ok</a:t>
            </a:r>
          </a:p>
          <a:p>
            <a:pPr marL="457200" lvl="1" indent="0">
              <a:buNone/>
            </a:pPr>
            <a:endParaRPr lang="sv-SE" sz="1050" dirty="0"/>
          </a:p>
          <a:p>
            <a:pPr marL="457200" lvl="1" indent="0">
              <a:buNone/>
            </a:pPr>
            <a:endParaRPr lang="sv-SE" sz="1600" b="1" dirty="0"/>
          </a:p>
          <a:p>
            <a:pPr marL="457200" lvl="1" indent="0">
              <a:buNone/>
            </a:pPr>
            <a:r>
              <a:rPr lang="sv-SE" sz="1600" b="1" dirty="0"/>
              <a:t>Seriespel / Cup</a:t>
            </a:r>
            <a:endParaRPr lang="sv-SE" sz="1600" dirty="0"/>
          </a:p>
          <a:p>
            <a:pPr lvl="1"/>
            <a:r>
              <a:rPr lang="sv-SE" sz="1600" dirty="0"/>
              <a:t>Seriespel, onsdagar ca </a:t>
            </a:r>
            <a:r>
              <a:rPr lang="sv-SE" sz="1600" dirty="0" err="1"/>
              <a:t>kl</a:t>
            </a:r>
            <a:r>
              <a:rPr lang="sv-SE" sz="1600" dirty="0"/>
              <a:t> 17:00-19:00 område Öster, vecka 16-23, vecka 34-40.</a:t>
            </a:r>
          </a:p>
          <a:p>
            <a:pPr marL="457200" lvl="1" indent="0">
              <a:buNone/>
            </a:pPr>
            <a:r>
              <a:rPr lang="sv-SE" sz="1600" dirty="0"/>
              <a:t>Intresseanmälan kommer att skickas ut via Laget där ni får återkomma om ni vill delta i seriespel och hur ofta ni kan delta. </a:t>
            </a:r>
          </a:p>
          <a:p>
            <a:pPr marL="914400" lvl="2" indent="0">
              <a:buNone/>
            </a:pPr>
            <a:endParaRPr lang="sv-SE" sz="1600" dirty="0"/>
          </a:p>
          <a:p>
            <a:pPr lvl="1"/>
            <a:r>
              <a:rPr lang="sv-SE" sz="1600" dirty="0"/>
              <a:t>Öjersjöcupen: 4-5 maj. P15 spelar 4 maj</a:t>
            </a:r>
          </a:p>
          <a:p>
            <a:pPr marL="457200" lvl="1" indent="0">
              <a:buNone/>
            </a:pPr>
            <a:r>
              <a:rPr lang="sv-SE" sz="1600" dirty="0"/>
              <a:t>Alla föräldrar kommer att få ett arbetspass, detta kommer att kommuniceras ut via föreningen. </a:t>
            </a:r>
          </a:p>
          <a:p>
            <a:pPr lvl="1"/>
            <a:endParaRPr lang="sv-SE" sz="1600" dirty="0"/>
          </a:p>
          <a:p>
            <a:pPr lvl="1"/>
            <a:r>
              <a:rPr lang="sv-SE" sz="1600" dirty="0"/>
              <a:t>P15 kommer att delta i ytterligare en cup under hösten, återkommer med mer info</a:t>
            </a:r>
          </a:p>
          <a:p>
            <a:pPr marL="457200" lvl="1" indent="0">
              <a:buNone/>
            </a:pPr>
            <a:endParaRPr lang="sv-SE" sz="1600" dirty="0"/>
          </a:p>
          <a:p>
            <a:pPr marL="457200" lvl="1" indent="0">
              <a:buNone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96633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194" y="678909"/>
            <a:ext cx="9655728" cy="597527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v-SE" sz="3200" dirty="0"/>
              <a:t>Övrigt</a:t>
            </a:r>
          </a:p>
          <a:p>
            <a:pPr marL="457200" lvl="1" indent="0">
              <a:buNone/>
            </a:pPr>
            <a:endParaRPr lang="sv-SE" sz="1600" dirty="0"/>
          </a:p>
          <a:p>
            <a:pPr lvl="1"/>
            <a:r>
              <a:rPr lang="sv-SE" sz="1600" dirty="0"/>
              <a:t>Kom i tid till träningarna! </a:t>
            </a:r>
          </a:p>
          <a:p>
            <a:pPr lvl="1"/>
            <a:r>
              <a:rPr lang="sv-SE" sz="1600" dirty="0"/>
              <a:t>Man får som förälder vara kvar vid planen och kolla på träningen, men det är inget krav.</a:t>
            </a:r>
          </a:p>
          <a:p>
            <a:pPr lvl="1"/>
            <a:r>
              <a:rPr lang="sv-SE" sz="1600" dirty="0"/>
              <a:t>Anmälan till träningarna sänds ut via Laget. Se till att anmäla/avanmäla närvaro i tid så att vi kan planera på bästa sätt</a:t>
            </a:r>
          </a:p>
          <a:p>
            <a:pPr lvl="1"/>
            <a:r>
              <a:rPr lang="sv-SE" sz="1600" dirty="0"/>
              <a:t>Glöm inte benskydd och vattenflaska till varje träning</a:t>
            </a:r>
          </a:p>
          <a:p>
            <a:pPr lvl="1"/>
            <a:r>
              <a:rPr lang="sv-SE" sz="1600" dirty="0"/>
              <a:t>Laget.se - lägg gärna in foto </a:t>
            </a:r>
            <a:r>
              <a:rPr lang="sv-SE" sz="1600" dirty="0">
                <a:sym typeface="Wingdings" panose="05000000000000000000" pitchFamily="2" charset="2"/>
              </a:rPr>
              <a:t>och håll kontaktuppgifter aktuella</a:t>
            </a:r>
          </a:p>
          <a:p>
            <a:pPr lvl="1"/>
            <a:r>
              <a:rPr lang="sv-SE" sz="1600" dirty="0"/>
              <a:t>Föräldragrupp: Fixar minst 2 lagsammanhållande aktiviteter/år utanför planen. Hör av er till Caroline om ni vill driva detta.</a:t>
            </a:r>
          </a:p>
          <a:p>
            <a:pPr lvl="1"/>
            <a:r>
              <a:rPr lang="sv-SE" sz="1600" dirty="0" err="1"/>
              <a:t>WhatsApp</a:t>
            </a:r>
            <a:r>
              <a:rPr lang="sv-SE" sz="1600" dirty="0"/>
              <a:t>-grupp för kommunikation: kontakta Caroline om ni vill läggas till i gruppen</a:t>
            </a:r>
          </a:p>
          <a:p>
            <a:pPr lvl="1"/>
            <a:r>
              <a:rPr lang="sv-SE" sz="1600" dirty="0"/>
              <a:t>Öjersjö IF:s kläder finns att beställa via länk: </a:t>
            </a:r>
            <a:r>
              <a:rPr lang="sv-SE" sz="1600" dirty="0">
                <a:hlinkClick r:id="rId5"/>
              </a:rPr>
              <a:t>Klubbshop | Öjersjö IF (ojersjoif.se)</a:t>
            </a:r>
            <a:r>
              <a:rPr lang="sv-SE" sz="1600" dirty="0"/>
              <a:t> och att prova i klubbhuset.</a:t>
            </a:r>
          </a:p>
          <a:p>
            <a:pPr lvl="1"/>
            <a:endParaRPr lang="sv-SE" sz="1600" dirty="0"/>
          </a:p>
          <a:p>
            <a:pPr lvl="1"/>
            <a:endParaRPr lang="sv-SE" sz="1600" dirty="0"/>
          </a:p>
          <a:p>
            <a:pPr lvl="1"/>
            <a:endParaRPr lang="sv-SE" sz="1600" dirty="0"/>
          </a:p>
          <a:p>
            <a:pPr lvl="1"/>
            <a:endParaRPr lang="sv-SE" sz="1600" dirty="0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A5B3E66-74F2-986B-A5FB-707421E0CBF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4" y="203819"/>
            <a:ext cx="2290602" cy="2286924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991856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194" y="678909"/>
            <a:ext cx="9655728" cy="597527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v-SE" sz="3200" dirty="0"/>
              <a:t>Övrigt</a:t>
            </a:r>
          </a:p>
          <a:p>
            <a:pPr lvl="1"/>
            <a:endParaRPr lang="sv-SE" sz="1600" dirty="0"/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b="1" dirty="0"/>
              <a:t>Vill du vara med och påverka i Öjersjö IF?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Hej alla föräldrar &amp; ledare!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Nu påbörjas arbetet med att förstärka styrelsen &amp; arbetsgrupper i Öjersjö IF inför 2024 och framåt och vi söker DIG som vill vara med och ta ansvar &amp; påverka vår verksamhet! Öjersjö </a:t>
            </a:r>
            <a:r>
              <a:rPr lang="sv-SE" altLang="sv-SE" sz="1600" dirty="0" err="1"/>
              <a:t>IF’s</a:t>
            </a:r>
            <a:r>
              <a:rPr lang="sv-SE" altLang="sv-SE" sz="1600" dirty="0"/>
              <a:t> verksamhet bygger helt på ideellt engagemang från oss föräldrar och utöver alla våra fantastiska ledare på plan så behövs fler engagerade i både arbetsgrupper och styrelse.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Vi söker inför 2024 särskilt föräldrar med yngre barn i föreningen, då många i styrelsen har äldre barn och vi behöver börja förbereda ett ”generationsskifte” 😊 Det finns många olika sätt att engagera sig beroende på intresse; antingen som styrelseledamot med intresse för helheten i föreningen eller i specifika arbetsgrupper såsom exempelvis cuper &amp; café, sponsring &amp; anläggning/arenautveckling.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Vi är ett gott gäng med mycket spännande på gång och vi behöver bli fler för att kunna fortsätta utveckla Öjersjö IF till den allra bästa klubben för våra barn och ungdomar!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endParaRPr lang="sv-SE" altLang="sv-SE" sz="1600" dirty="0"/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Vill du veta mer, eller tips oss om någon annan, hör av dig till någon av oss i styrelsen eller till vår valberedning: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Linda Ivarsson, linda.ivarsson@aptiv.com 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/>
              <a:t>Johan Beyer, johan.beyer@powercellgroup.com</a:t>
            </a:r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endParaRPr lang="sv-SE" sz="1600" dirty="0"/>
          </a:p>
          <a:p>
            <a:pPr marL="457200" marR="0" lvl="1" indent="0" fontAlgn="base">
              <a:spcAft>
                <a:spcPct val="0"/>
              </a:spcAft>
              <a:buClrTx/>
              <a:buSzTx/>
              <a:buNone/>
              <a:tabLst/>
            </a:pPr>
            <a:r>
              <a:rPr lang="sv-SE" sz="1600" dirty="0"/>
              <a:t>Öjersjö IF:s årsmöte hålls i klubbhuset 20 mars 2024.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A5B3E66-74F2-986B-A5FB-707421E0CBF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4" y="203819"/>
            <a:ext cx="2290602" cy="2286924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3869936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931F01C808BB49A570A3C05F1DB1FB" ma:contentTypeVersion="11" ma:contentTypeDescription="Create a new document." ma:contentTypeScope="" ma:versionID="03a9453f7488ba3b319a9bca747d59fc">
  <xsd:schema xmlns:xsd="http://www.w3.org/2001/XMLSchema" xmlns:xs="http://www.w3.org/2001/XMLSchema" xmlns:p="http://schemas.microsoft.com/office/2006/metadata/properties" xmlns:ns3="1a927520-854b-4f91-907f-6645f6e3d218" targetNamespace="http://schemas.microsoft.com/office/2006/metadata/properties" ma:root="true" ma:fieldsID="5ecd0dc0c9df782c66f8f64bbf7c4299" ns3:_="">
    <xsd:import namespace="1a927520-854b-4f91-907f-6645f6e3d2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27520-854b-4f91-907f-6645f6e3d2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360ECF-1F14-4629-8DD8-1C7A4613BF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77C9DB-7565-44CA-8F28-D02A99E26A8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a927520-854b-4f91-907f-6645f6e3d21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C9599F-7474-4347-80C0-49F685A261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927520-854b-4f91-907f-6645f6e3d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</TotalTime>
  <Words>581</Words>
  <Application>Microsoft Office PowerPoint</Application>
  <PresentationFormat>Bredbild</PresentationFormat>
  <Paragraphs>55</Paragraphs>
  <Slides>5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think-cell Slide</vt:lpstr>
      <vt:lpstr>Öjersjö IF P-15    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Öjersjö IF P-14</dc:title>
  <dc:creator>Benigar, Markus</dc:creator>
  <cp:lastModifiedBy>Caroline Ericsson</cp:lastModifiedBy>
  <cp:revision>20</cp:revision>
  <dcterms:created xsi:type="dcterms:W3CDTF">2022-03-18T12:13:52Z</dcterms:created>
  <dcterms:modified xsi:type="dcterms:W3CDTF">2026-03-05T07:41:45Z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2022-03-18T12:13:53Z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10f20b76-fd54-4947-93c0-9746eda09c3e</vt:lpwstr>
  </property>
  <property fmtid="{D5CDD505-2E9C-101B-9397-08002B2CF9AE}" pid="8" name="MSIP_Label_7fea2623-af8f-4fb8-b1cf-b63cc8e496aa_ContentBits">
    <vt:lpwstr>0</vt:lpwstr>
  </property>
  <property fmtid="{D5CDD505-2E9C-101B-9397-08002B2CF9AE}" pid="9" name="ContentTypeId">
    <vt:lpwstr>0x01010093931F01C808BB49A570A3C05F1DB1FB</vt:lpwstr>
  </property>
</Properties>
</file>