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FAEBB8-360B-42E3-95CD-47EBA9732689}" v="1" dt="2023-07-26T05:10:53.6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na Zetterström" userId="1d04ac5f-f717-429b-857b-c6627cb308a9" providerId="ADAL" clId="{E0FAEBB8-360B-42E3-95CD-47EBA9732689}"/>
    <pc:docChg chg="custSel modSld">
      <pc:chgData name="Evelina Zetterström" userId="1d04ac5f-f717-429b-857b-c6627cb308a9" providerId="ADAL" clId="{E0FAEBB8-360B-42E3-95CD-47EBA9732689}" dt="2023-07-26T05:38:35.856" v="8" actId="1076"/>
      <pc:docMkLst>
        <pc:docMk/>
      </pc:docMkLst>
      <pc:sldChg chg="addSp delSp modSp mod">
        <pc:chgData name="Evelina Zetterström" userId="1d04ac5f-f717-429b-857b-c6627cb308a9" providerId="ADAL" clId="{E0FAEBB8-360B-42E3-95CD-47EBA9732689}" dt="2023-07-26T05:38:35.856" v="8" actId="1076"/>
        <pc:sldMkLst>
          <pc:docMk/>
          <pc:sldMk cId="19720333" sldId="264"/>
        </pc:sldMkLst>
        <pc:spChg chg="mod">
          <ac:chgData name="Evelina Zetterström" userId="1d04ac5f-f717-429b-857b-c6627cb308a9" providerId="ADAL" clId="{E0FAEBB8-360B-42E3-95CD-47EBA9732689}" dt="2023-07-26T05:38:28.595" v="6" actId="20577"/>
          <ac:spMkLst>
            <pc:docMk/>
            <pc:sldMk cId="19720333" sldId="264"/>
            <ac:spMk id="3" creationId="{F3373189-B12A-665C-BF1F-419FF180FF59}"/>
          </ac:spMkLst>
        </pc:spChg>
        <pc:picChg chg="add mod">
          <ac:chgData name="Evelina Zetterström" userId="1d04ac5f-f717-429b-857b-c6627cb308a9" providerId="ADAL" clId="{E0FAEBB8-360B-42E3-95CD-47EBA9732689}" dt="2023-07-26T05:38:35.856" v="8" actId="1076"/>
          <ac:picMkLst>
            <pc:docMk/>
            <pc:sldMk cId="19720333" sldId="264"/>
            <ac:picMk id="4" creationId="{A5759679-9A91-7BE3-2954-BFACE9B1A2A2}"/>
          </ac:picMkLst>
        </pc:picChg>
        <pc:picChg chg="del">
          <ac:chgData name="Evelina Zetterström" userId="1d04ac5f-f717-429b-857b-c6627cb308a9" providerId="ADAL" clId="{E0FAEBB8-360B-42E3-95CD-47EBA9732689}" dt="2023-07-26T05:38:10.535" v="0" actId="478"/>
          <ac:picMkLst>
            <pc:docMk/>
            <pc:sldMk cId="19720333" sldId="264"/>
            <ac:picMk id="6" creationId="{87E7380A-9B40-8874-A126-55BDA2CDDF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70CFE5-1502-CECD-4A6C-3F2C6F240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6C2CEE-D2A2-F4E1-185E-C1796D026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4825AE-6216-DDE0-41A3-2F0EDF34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CBEDBF-43FA-5C21-F349-8B67F03FA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2E2164-FF7D-9CC8-F471-08D5A250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2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A4C1AD-D0BD-D111-0CA4-DC01E3FE0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6D92289-8F3A-6EB6-8B35-75F4C336F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DDB0A94-BFBC-AEF2-16C9-C4986F10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6BF372-03A7-C4C3-C6E0-C9AEFD2A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539CA8-88A5-4910-2F10-454B7D63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5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6ABA5E2-30E9-9D5C-16D4-0E2134BD7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91EB611-1E3F-00D1-C04E-F2203ABA5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8B56BC-E5DF-1FB4-9114-6F3D3E6F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366471-047C-E449-9EE3-24F6973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C4BEE4-E37E-A15B-A57C-C2A7A917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40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B39B42-FEE0-42F7-B880-CE890C9C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1BF15C-7BB7-D538-B48D-745A60672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6F686B-62F6-E313-E70D-735950A3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44066E-C81B-8FC2-784F-6F6702BD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13E86A-B32A-B606-119F-E16E2306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B47545-6765-BC0B-91C4-53A75DDF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C629FB2-B21E-BAAD-F64E-46A9425A6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2AA739-3DF0-C835-EC49-B3E138875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5A0547-04C3-E840-1BDB-34B1568D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FE4D96-8D58-D494-8B99-5427E7D1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148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5991A-E04F-B0F7-6D1C-7C6ECB20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DE6F96-539A-04F5-0E3A-373DCC8CD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2856CE-2580-93FB-5B5C-8F7818D47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5809C3-7CEA-0722-7387-A25A6F9E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17A6ACA-51C3-6D81-E5A5-8DB453C0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FBF302-F146-1DAB-1E83-48224B1DF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318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68A43F-6A15-DB82-A421-8283567B9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4B6932-9CE2-74D0-FB04-AF0D2B005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90524D-E08C-5781-AF9D-575EF4708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A922CE3-3599-2370-C3E5-D767A7009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B9B1FC6-1299-733B-ED57-04DA84AE4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25BD550-71E8-575A-A3DF-0F1E103B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D984F31-2E9B-9BF2-7627-A1C69F05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DAD79D7-0FE6-16FA-9340-902058DC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40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7FED10-6FAC-CE51-F532-5982E53E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F45E71-26DD-E8FC-5675-7B1647AA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D709DF9-1DE5-63AA-313A-253ADC7E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FA5D8B-A978-5D5F-A938-3B21471D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9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998760C-C008-C533-451C-B512D7D7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F2F85B8-4D9D-33ED-ACAB-0F33351F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0DC6484-9296-8331-0326-5222875D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562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9C0FB-010A-5F13-70D6-708E6B97F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507E94-C6E2-261E-924B-5A73151A1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322B37-B4E5-FC31-D70B-F26E26D60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C17A66-C35B-6310-09C5-8673A1C7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B67ADE0-B69C-0446-53E0-02193141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077FE0-1D8E-2967-D0FE-0D22B70B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53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7CBEF0-15C7-8BB4-B288-7639325E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C2F7F35-9BEF-B533-8843-441DE58EE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E0CAFB-B620-F695-B510-77CFE465B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DFEFBA6-39D6-2833-B983-8E145BE4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C90CE80-DC06-8045-1EF2-16220B61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B28BEC7-0FFF-5D03-9BEA-E8FAF45E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994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24DD580-4B7F-2A9A-D73C-FCF2397A7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D65C65-EAC4-0791-3D76-146AB3DE9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3778D9-6766-99DE-0F4A-A8078EC8F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3A3E-03A7-4E11-A8BF-831723222A43}" type="datetimeFigureOut">
              <a:rPr lang="sv-SE" smtClean="0"/>
              <a:t>2023-07-26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515C26-E19A-F016-1D3B-9267CF567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56FA8E-0A3C-6947-86B9-4AAD92AF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CDEF-DB7F-4260-AEB9-DDE83AFAB7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87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/>
          </a:bodyPr>
          <a:lstStyle/>
          <a:p>
            <a:r>
              <a:rPr lang="sv-SE" b="1" dirty="0"/>
              <a:t>Hämtning av nycklar och överlämning inom laget</a:t>
            </a:r>
          </a:p>
          <a:p>
            <a:endParaRPr lang="sv-SE" dirty="0"/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Nyckel/tag till kiosken och klubbstugan hämtas på kansliet under dess ordinarie öppettider måndag-fredag (öppettider på bergdalensik.se under mer&gt;&gt;kontakt).</a:t>
            </a:r>
            <a:b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Om laget har flera kioskpass under sin kioskvecka och/eller olika funktionärer under en kioskdag ansvarar laget för att överlämning löses inom laget. 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7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/>
          </a:bodyPr>
          <a:lstStyle/>
          <a:p>
            <a:r>
              <a:rPr lang="sv-SE" b="1" dirty="0"/>
              <a:t>Hembakat</a:t>
            </a:r>
          </a:p>
          <a:p>
            <a:endParaRPr lang="sv-SE" dirty="0"/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Det är väldigt uppskattat med hembakat!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Laget ansvarar för att se till att det finns hembakat till försäljning under kioskveckan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Ett tips är att dela på uppgifterna, t.ex. en har bakat, en annan står i kassan, en plockar fram osv.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0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 fontScale="70000" lnSpcReduction="20000"/>
          </a:bodyPr>
          <a:lstStyle/>
          <a:p>
            <a:r>
              <a:rPr lang="sv-SE" sz="3400" b="1" dirty="0"/>
              <a:t>Öppning och stängning</a:t>
            </a:r>
          </a:p>
          <a:p>
            <a:endParaRPr lang="sv-SE" dirty="0"/>
          </a:p>
          <a:p>
            <a:pPr algn="l"/>
            <a:r>
              <a:rPr lang="sv-SE" dirty="0"/>
              <a:t>Den som har första funktionärspasset bör komma minst 30 minuter innan för att förbereda.</a:t>
            </a:r>
          </a:p>
          <a:p>
            <a:endParaRPr lang="sv-SE" dirty="0"/>
          </a:p>
          <a:p>
            <a:endParaRPr lang="sv-SE" dirty="0"/>
          </a:p>
          <a:p>
            <a:pPr algn="l"/>
            <a:r>
              <a:rPr lang="sv-SE" dirty="0"/>
              <a:t>Kiosken skall vara iordningställd innan luckorna öppnas.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r>
              <a:rPr lang="sv-SE" dirty="0"/>
              <a:t>Efter lagets sista kioskpass i kioskveckan återlämnas nyckel/tag i den grå brevlådan utanför kansliet.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  <p:sp>
        <p:nvSpPr>
          <p:cNvPr id="2" name="Rektangel 1" descr="Tidtagarur">
            <a:extLst>
              <a:ext uri="{FF2B5EF4-FFF2-40B4-BE49-F238E27FC236}">
                <a16:creationId xmlns:a16="http://schemas.microsoft.com/office/drawing/2014/main" id="{2D1B25F3-806C-991C-627B-CCA3C63096B9}"/>
              </a:ext>
            </a:extLst>
          </p:cNvPr>
          <p:cNvSpPr/>
          <p:nvPr/>
        </p:nvSpPr>
        <p:spPr>
          <a:xfrm>
            <a:off x="499033" y="2346601"/>
            <a:ext cx="913115" cy="912223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ktangel 3" descr="Kiosk">
            <a:extLst>
              <a:ext uri="{FF2B5EF4-FFF2-40B4-BE49-F238E27FC236}">
                <a16:creationId xmlns:a16="http://schemas.microsoft.com/office/drawing/2014/main" id="{0987B699-B222-3F75-4335-44DAE42CDFE2}"/>
              </a:ext>
            </a:extLst>
          </p:cNvPr>
          <p:cNvSpPr/>
          <p:nvPr/>
        </p:nvSpPr>
        <p:spPr>
          <a:xfrm>
            <a:off x="503107" y="3461615"/>
            <a:ext cx="913115" cy="912223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ktangel 5" descr="Nyckel">
            <a:extLst>
              <a:ext uri="{FF2B5EF4-FFF2-40B4-BE49-F238E27FC236}">
                <a16:creationId xmlns:a16="http://schemas.microsoft.com/office/drawing/2014/main" id="{A51C6141-43AF-A917-ECA0-11F78384814B}"/>
              </a:ext>
            </a:extLst>
          </p:cNvPr>
          <p:cNvSpPr/>
          <p:nvPr/>
        </p:nvSpPr>
        <p:spPr>
          <a:xfrm>
            <a:off x="499033" y="4430270"/>
            <a:ext cx="913115" cy="912223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38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/>
              <a:t>Röda pärmen</a:t>
            </a:r>
          </a:p>
          <a:p>
            <a:endParaRPr lang="sv-SE" dirty="0"/>
          </a:p>
          <a:p>
            <a:r>
              <a:rPr lang="sv-SE" dirty="0"/>
              <a:t>I kiosken finns det en röd pärm med mer detaljerade instruktionen samt checklistor för öppning och stängning av kiosken. Här finns också prislista och försäljningslista att fylla i.</a:t>
            </a:r>
          </a:p>
          <a:p>
            <a:endParaRPr lang="sv-SE" dirty="0"/>
          </a:p>
          <a:p>
            <a:r>
              <a:rPr lang="sv-SE" dirty="0"/>
              <a:t>Inför </a:t>
            </a:r>
            <a:r>
              <a:rPr lang="sv-SE" dirty="0" err="1"/>
              <a:t>kiospasset</a:t>
            </a:r>
            <a:r>
              <a:rPr lang="sv-SE" dirty="0"/>
              <a:t> kan det finnas specifika instruktioner som gäller för just ert </a:t>
            </a:r>
            <a:r>
              <a:rPr lang="sv-SE" dirty="0" err="1"/>
              <a:t>kiospass</a:t>
            </a:r>
            <a:r>
              <a:rPr lang="sv-SE" dirty="0"/>
              <a:t>. Det kan gälla instruktioner om fika och dricka till domare. Finns det sådana instruktioner sitter dessa i den röda pärmen.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9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/>
          </a:bodyPr>
          <a:lstStyle/>
          <a:p>
            <a:r>
              <a:rPr lang="sv-SE" b="1" dirty="0"/>
              <a:t>Förtydligande</a:t>
            </a:r>
          </a:p>
          <a:p>
            <a:endParaRPr lang="sv-SE" dirty="0"/>
          </a:p>
          <a:p>
            <a:r>
              <a:rPr lang="sv-SE" dirty="0"/>
              <a:t>Gul markering= huvudansvar – hämtar/lämnar nyckel, läser in sig på information</a:t>
            </a:r>
          </a:p>
          <a:p>
            <a:endParaRPr lang="sv-SE" dirty="0"/>
          </a:p>
          <a:p>
            <a:r>
              <a:rPr lang="sv-SE" dirty="0"/>
              <a:t>Om ni inte har möjlighet att vara med på den tilldelade tiden får ni byta med varandra.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5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3373189-B12A-665C-BF1F-419FF180F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22415"/>
            <a:ext cx="9255853" cy="3135385"/>
          </a:xfrm>
        </p:spPr>
        <p:txBody>
          <a:bodyPr>
            <a:normAutofit/>
          </a:bodyPr>
          <a:lstStyle/>
          <a:p>
            <a:r>
              <a:rPr lang="sv-SE" b="1" dirty="0"/>
              <a:t>Kioskansvar vecka 34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221936-7EB8-4077-878F-A18CB3C3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321907"/>
            <a:ext cx="2944844" cy="1394926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A5759679-9A91-7BE3-2954-BFACE9B1A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579" y="2876425"/>
            <a:ext cx="7264299" cy="260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257</Words>
  <Application>Microsoft Office PowerPoint</Application>
  <PresentationFormat>Bredbild</PresentationFormat>
  <Paragraphs>30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Evelina Zetterström</dc:creator>
  <cp:lastModifiedBy>Evelina Zetterström</cp:lastModifiedBy>
  <cp:revision>1</cp:revision>
  <cp:lastPrinted>2023-07-26T05:10:54Z</cp:lastPrinted>
  <dcterms:created xsi:type="dcterms:W3CDTF">2023-04-26T06:12:02Z</dcterms:created>
  <dcterms:modified xsi:type="dcterms:W3CDTF">2023-07-26T05:38:37Z</dcterms:modified>
</cp:coreProperties>
</file>