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11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s Nord" userId="23e58a49-91b9-41d3-92ed-bbb9d9b3fda9" providerId="ADAL" clId="{389604AE-5EF2-4501-AB96-D304E0165A28}"/>
    <pc:docChg chg="modSld">
      <pc:chgData name="Jens Nord" userId="23e58a49-91b9-41d3-92ed-bbb9d9b3fda9" providerId="ADAL" clId="{389604AE-5EF2-4501-AB96-D304E0165A28}" dt="2024-02-27T19:35:03.676" v="403" actId="6549"/>
      <pc:docMkLst>
        <pc:docMk/>
      </pc:docMkLst>
      <pc:sldChg chg="modSp mod">
        <pc:chgData name="Jens Nord" userId="23e58a49-91b9-41d3-92ed-bbb9d9b3fda9" providerId="ADAL" clId="{389604AE-5EF2-4501-AB96-D304E0165A28}" dt="2024-02-27T19:35:03.676" v="403" actId="6549"/>
        <pc:sldMkLst>
          <pc:docMk/>
          <pc:sldMk cId="3127407530" sldId="268"/>
        </pc:sldMkLst>
        <pc:graphicFrameChg chg="modGraphic">
          <ac:chgData name="Jens Nord" userId="23e58a49-91b9-41d3-92ed-bbb9d9b3fda9" providerId="ADAL" clId="{389604AE-5EF2-4501-AB96-D304E0165A28}" dt="2024-02-27T19:35:03.676" v="403" actId="6549"/>
          <ac:graphicFrameMkLst>
            <pc:docMk/>
            <pc:sldMk cId="3127407530" sldId="268"/>
            <ac:graphicFrameMk id="4" creationId="{AC506CE8-F64E-45D2-8C5B-FCACC24A7FCA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4192A-53BE-478C-967D-9F71DE3A77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666A31-9593-4C7E-9C3E-074E1EA292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84466-16B4-48E9-95E1-6BDEEE37C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2024-02-27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4AAF4-7A20-4B1C-9BA6-21AD60C08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003EF-1C2D-483D-BE15-B543CF640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3517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03E1A-6BBA-41DD-B5E4-BCCFF1B42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1B983-77B4-4BCF-8C87-6861566CA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C54F1-273B-4358-B760-A67C77152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2024-02-27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8AA29-98A0-49E2-9F09-E137870E4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BC269-67F9-4F07-A37B-D05C5F8AF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8969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247105-F0B9-4C41-ADF2-9975DBFB86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2B5E6E-425E-4349-AF75-F228F87CAE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35D62-8273-4FF5-96C9-E6486183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2024-02-27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F3BE8-E651-4194-B4ED-71D335ABF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6F183-567C-42C0-B32A-04BDD7173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4911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AA10B-0212-45D3-B313-FFD4A2C15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3BE5E-3518-4A8C-BE01-0748BEA02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AB8E0-07DE-470D-BA0C-912021AD2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2024-02-27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B0386-CC39-4CAD-8ED1-D3082678F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89CF1-4634-4C83-A13D-8CC87D250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003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BFD77-AADA-4D18-8370-D6C9BA089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98B94-1423-4EED-B331-CA230A205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1DB72-308B-4C1A-A067-6ABB3AC96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2024-02-27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1990F-C830-4935-9F4F-12C74F33C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B9DD4-AF72-467B-BBB3-130F40CA4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161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15126-C70D-4F03-A055-64E1A2C20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3058D-4D13-4897-AB44-833CED65A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6E86F6-6509-4AD9-871E-8A15ADBD2F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673DAB-C072-4F7E-8CF4-313728D51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2024-02-27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10379A-8CD5-4304-8E88-EBB3DC5D8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7B6EBF-0227-4536-AA1B-7E1255DC4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9901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95D17-F923-48EC-BEAC-28B2A1A15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64A3F1-552D-4C17-956F-B81BA6AAAE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783001-ACC7-463C-BFE6-D092FD6080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20B5DB-EB95-4DF4-87B3-36D7531A75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453A2F-5746-4729-BC04-E610C7A5BC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7EC955-9F6A-45F7-A1A4-1E870437A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2024-02-27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39F9D7-D229-41B3-B8B8-DB31EBB61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6BCF7A-D9EF-4252-9434-D99934C89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5488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D9D88-E194-4E6E-8ACB-E2A09E02E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3DA590-BE63-4DD5-88A2-42960CF2C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2024-02-27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AA8FF7-8498-4DFB-B2F1-0161A8D98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6F9E6D-5DC2-4609-83B5-94D1AFC9B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061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8ADAA9-FE42-4628-A38E-229812BC0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2024-02-27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989D85-C337-4B4E-811E-BE4D79EB4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BB9768-19C7-41A8-A303-BB3BF4EFD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3391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7584-603F-4A7E-862A-E0E72C232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F9ED6-7235-4924-8369-275CDCC05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8819A-F7F5-4068-9F16-DCFEF9DA7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42944-096A-438D-8246-BF45D2574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2024-02-27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C4F607-6AFB-4B0E-8C4F-45BDF626D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655A06-9B17-401D-BACE-B05D7557E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030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86C86-8E58-4DC6-87BD-FD971162B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419591-F9CB-49AB-B1A8-5897447F4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F1F1CD-05C0-4C12-97A5-F8C6E2D34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C4E30-C128-4A46-A5C0-A4FCC9646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2024-02-27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C40C2C-F2FD-42F5-9203-758B7A7BB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64596-3FAE-4DBC-855B-C44A12DFC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5521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DEB7D1-4F3E-47B4-A5FE-708BE280E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7ACFD-906C-4979-8580-4FEEDCD71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A243F-620F-4B9E-B35C-CCB7B11D40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BEB34-D080-40E0-B9B2-B1F969F47347}" type="datetimeFigureOut">
              <a:rPr lang="sv-SE" smtClean="0"/>
              <a:t>2024-02-27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ED617-BDDC-4B2C-87B5-84B21712E8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44D7F-EB01-4A95-AF62-F32ECB778D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7029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C506CE8-F64E-45D2-8C5B-FCACC24A7F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0907854"/>
              </p:ext>
            </p:extLst>
          </p:nvPr>
        </p:nvGraphicFramePr>
        <p:xfrm>
          <a:off x="838200" y="754471"/>
          <a:ext cx="10515600" cy="340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8951">
                  <a:extLst>
                    <a:ext uri="{9D8B030D-6E8A-4147-A177-3AD203B41FA5}">
                      <a16:colId xmlns:a16="http://schemas.microsoft.com/office/drawing/2014/main" val="428338897"/>
                    </a:ext>
                  </a:extLst>
                </a:gridCol>
                <a:gridCol w="2940803">
                  <a:extLst>
                    <a:ext uri="{9D8B030D-6E8A-4147-A177-3AD203B41FA5}">
                      <a16:colId xmlns:a16="http://schemas.microsoft.com/office/drawing/2014/main" val="4002322037"/>
                    </a:ext>
                  </a:extLst>
                </a:gridCol>
                <a:gridCol w="2752986">
                  <a:extLst>
                    <a:ext uri="{9D8B030D-6E8A-4147-A177-3AD203B41FA5}">
                      <a16:colId xmlns:a16="http://schemas.microsoft.com/office/drawing/2014/main" val="2715372491"/>
                    </a:ext>
                  </a:extLst>
                </a:gridCol>
                <a:gridCol w="2652860">
                  <a:extLst>
                    <a:ext uri="{9D8B030D-6E8A-4147-A177-3AD203B41FA5}">
                      <a16:colId xmlns:a16="http://schemas.microsoft.com/office/drawing/2014/main" val="2865133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Tisdag 11 manna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Moment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Torsdag 7 manna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Moment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979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Uppvärmning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Jogg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Uppvärmning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Jogg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999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Övning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Stege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Övning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Stege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185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Övning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Possession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Övning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Teknikträning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816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Övning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Uppspelsövning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Övning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Engelska kvadraten eller Dortmund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958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Spel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Matchspel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Målvaktsträning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416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Bubblare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Fys</a:t>
                      </a:r>
                      <a:r>
                        <a:rPr lang="sv-SE" dirty="0"/>
                        <a:t>, 1 mot 1 med boll</a:t>
                      </a:r>
                    </a:p>
                    <a:p>
                      <a:r>
                        <a:rPr lang="sv-SE" dirty="0" err="1"/>
                        <a:t>Fys</a:t>
                      </a:r>
                      <a:r>
                        <a:rPr lang="sv-SE" dirty="0"/>
                        <a:t>, Jaga i kvadrat</a:t>
                      </a:r>
                    </a:p>
                    <a:p>
                      <a:r>
                        <a:rPr lang="sv-SE" dirty="0" err="1"/>
                        <a:t>Fys</a:t>
                      </a:r>
                      <a:r>
                        <a:rPr lang="sv-SE" dirty="0"/>
                        <a:t>, </a:t>
                      </a:r>
                      <a:r>
                        <a:rPr lang="sv-SE"/>
                        <a:t>Stafett med boll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Spel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Matchspel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622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407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7fea2623-af8f-4fb8-b1cf-b63cc8e496aa}" enabled="1" method="Standard" siteId="{81fa766e-a349-4867-8bf4-ab35e250a08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56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Spelidé 7 mot 7</dc:title>
  <dc:creator>Nord, Jens</dc:creator>
  <cp:lastModifiedBy>Jens Nord</cp:lastModifiedBy>
  <cp:revision>28</cp:revision>
  <dcterms:created xsi:type="dcterms:W3CDTF">2021-10-04T14:01:18Z</dcterms:created>
  <dcterms:modified xsi:type="dcterms:W3CDTF">2024-02-27T19:35:13Z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ea2623-af8f-4fb8-b1cf-b63cc8e496aa_Enabled">
    <vt:lpwstr>true</vt:lpwstr>
  </property>
  <property fmtid="{D5CDD505-2E9C-101B-9397-08002B2CF9AE}" pid="3" name="MSIP_Label_7fea2623-af8f-4fb8-b1cf-b63cc8e496aa_SetDate">
    <vt:lpwstr>2021-10-04T14:01:18Z</vt:lpwstr>
  </property>
  <property fmtid="{D5CDD505-2E9C-101B-9397-08002B2CF9AE}" pid="4" name="MSIP_Label_7fea2623-af8f-4fb8-b1cf-b63cc8e496aa_Method">
    <vt:lpwstr>Standard</vt:lpwstr>
  </property>
  <property fmtid="{D5CDD505-2E9C-101B-9397-08002B2CF9AE}" pid="5" name="MSIP_Label_7fea2623-af8f-4fb8-b1cf-b63cc8e496aa_Name">
    <vt:lpwstr>Internal</vt:lpwstr>
  </property>
  <property fmtid="{D5CDD505-2E9C-101B-9397-08002B2CF9AE}" pid="6" name="MSIP_Label_7fea2623-af8f-4fb8-b1cf-b63cc8e496aa_SiteId">
    <vt:lpwstr>81fa766e-a349-4867-8bf4-ab35e250a08f</vt:lpwstr>
  </property>
  <property fmtid="{D5CDD505-2E9C-101B-9397-08002B2CF9AE}" pid="7" name="MSIP_Label_7fea2623-af8f-4fb8-b1cf-b63cc8e496aa_ActionId">
    <vt:lpwstr>5132d0b3-5573-46a1-a9fd-eefb4e608991</vt:lpwstr>
  </property>
  <property fmtid="{D5CDD505-2E9C-101B-9397-08002B2CF9AE}" pid="8" name="MSIP_Label_7fea2623-af8f-4fb8-b1cf-b63cc8e496aa_ContentBits">
    <vt:lpwstr>0</vt:lpwstr>
  </property>
</Properties>
</file>