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8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192A-53BE-478C-967D-9F71DE3A77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666A31-9593-4C7E-9C3E-074E1EA29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84466-16B4-48E9-95E1-6BDEEE37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4AAF4-7A20-4B1C-9BA6-21AD60C0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003EF-1C2D-483D-BE15-B543CF640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1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3E1A-6BBA-41DD-B5E4-BCCFF1B42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1B983-77B4-4BCF-8C87-6861566CA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C54F1-273B-4358-B760-A67C77152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68AA29-98A0-49E2-9F09-E137870E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BC269-67F9-4F07-A37B-D05C5F8A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896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47105-F0B9-4C41-ADF2-9975DBFB8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B5E6E-425E-4349-AF75-F228F87CAE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35D62-8273-4FF5-96C9-E6486183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F3BE8-E651-4194-B4ED-71D335ABF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F183-567C-42C0-B32A-04BDD7173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491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AA10B-0212-45D3-B313-FFD4A2C15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3BE5E-3518-4A8C-BE01-0748BEA0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B8E0-07DE-470D-BA0C-912021AD2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0386-CC39-4CAD-8ED1-D3082678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89CF1-4634-4C83-A13D-8CC87D25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003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BFD77-AADA-4D18-8370-D6C9BA08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8B94-1423-4EED-B331-CA230A205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DB72-308B-4C1A-A067-6ABB3AC9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1990F-C830-4935-9F4F-12C74F33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B9DD4-AF72-467B-BBB3-130F40CA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16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5126-C70D-4F03-A055-64E1A2C2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3058D-4D13-4897-AB44-833CED65A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E86F6-6509-4AD9-871E-8A15ADBD2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73DAB-C072-4F7E-8CF4-313728D5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0379A-8CD5-4304-8E88-EBB3DC5D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B6EBF-0227-4536-AA1B-7E1255DC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990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5D17-F923-48EC-BEAC-28B2A1A1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64A3F1-552D-4C17-956F-B81BA6AAA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783001-ACC7-463C-BFE6-D092FD608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0B5DB-EB95-4DF4-87B3-36D7531A7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453A2F-5746-4729-BC04-E610C7A5B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7EC955-9F6A-45F7-A1A4-1E870437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39F9D7-D229-41B3-B8B8-DB31EBB6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6BCF7A-D9EF-4252-9434-D99934C8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48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9D88-E194-4E6E-8ACB-E2A09E02E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3DA590-BE63-4DD5-88A2-42960CF2C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A8FF7-8498-4DFB-B2F1-0161A8D98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6F9E6D-5DC2-4609-83B5-94D1AFC9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61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8ADAA9-FE42-4628-A38E-229812B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89D85-C337-4B4E-811E-BE4D79EB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B9768-19C7-41A8-A303-BB3BF4EF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391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7584-603F-4A7E-862A-E0E72C232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9ED6-7235-4924-8369-275CDCC0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8819A-F7F5-4068-9F16-DCFEF9DA7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42944-096A-438D-8246-BF45D2574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4F607-6AFB-4B0E-8C4F-45BDF626D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55A06-9B17-401D-BACE-B05D7557E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3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86C86-8E58-4DC6-87BD-FD971162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419591-F9CB-49AB-B1A8-5897447F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1F1CD-05C0-4C12-97A5-F8C6E2D34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C4E30-C128-4A46-A5C0-A4FCC9646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40C2C-F2FD-42F5-9203-758B7A7BB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64596-3FAE-4DBC-855B-C44A12DF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552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EB7D1-4F3E-47B4-A5FE-708BE280E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7ACFD-906C-4979-8580-4FEEDCD71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A243F-620F-4B9E-B35C-CCB7B11D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BEB34-D080-40E0-B9B2-B1F969F47347}" type="datetimeFigureOut">
              <a:rPr lang="sv-SE" smtClean="0"/>
              <a:t>2022-02-27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ED617-BDDC-4B2C-87B5-84B21712E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44D7F-EB01-4A95-AF62-F32ECB778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A48E7-9B80-4E9E-B133-A6523ADF10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702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506CE8-F64E-45D2-8C5B-FCACC24A7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032893"/>
              </p:ext>
            </p:extLst>
          </p:nvPr>
        </p:nvGraphicFramePr>
        <p:xfrm>
          <a:off x="838200" y="754471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951">
                  <a:extLst>
                    <a:ext uri="{9D8B030D-6E8A-4147-A177-3AD203B41FA5}">
                      <a16:colId xmlns:a16="http://schemas.microsoft.com/office/drawing/2014/main" val="428338897"/>
                    </a:ext>
                  </a:extLst>
                </a:gridCol>
                <a:gridCol w="2940803">
                  <a:extLst>
                    <a:ext uri="{9D8B030D-6E8A-4147-A177-3AD203B41FA5}">
                      <a16:colId xmlns:a16="http://schemas.microsoft.com/office/drawing/2014/main" val="4002322037"/>
                    </a:ext>
                  </a:extLst>
                </a:gridCol>
                <a:gridCol w="2752986">
                  <a:extLst>
                    <a:ext uri="{9D8B030D-6E8A-4147-A177-3AD203B41FA5}">
                      <a16:colId xmlns:a16="http://schemas.microsoft.com/office/drawing/2014/main" val="2715372491"/>
                    </a:ext>
                  </a:extLst>
                </a:gridCol>
                <a:gridCol w="2652860">
                  <a:extLst>
                    <a:ext uri="{9D8B030D-6E8A-4147-A177-3AD203B41FA5}">
                      <a16:colId xmlns:a16="http://schemas.microsoft.com/office/drawing/2014/main" val="2865133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Tisdag 7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Torsdag 11 manna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97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Uppvärmning 10 min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Uppvärmning 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Löpning, </a:t>
                      </a:r>
                      <a:r>
                        <a:rPr lang="sv-SE" dirty="0" err="1"/>
                        <a:t>jogg</a:t>
                      </a:r>
                      <a:r>
                        <a:rPr lang="sv-SE" dirty="0"/>
                        <a:t>, </a:t>
                      </a:r>
                      <a:r>
                        <a:rPr lang="sv-SE" dirty="0" err="1"/>
                        <a:t>benstyrka</a:t>
                      </a:r>
                      <a:endParaRPr lang="sv-SE" dirty="0"/>
                    </a:p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99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Station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Mottagningstratten (2)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Station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Passa, mottag koner 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185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Djupledspass (8)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Hattrick (7-9)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16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Station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Dubbelkvadraten (6-8-10)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Station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Kvadrat med vägg (8-10)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95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Spel 40 minuter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 mot 7 med instruktioner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 mot 7 med instruktioner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41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62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4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78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Spelidé 7 mot 7</dc:title>
  <dc:creator>Nord, Jens</dc:creator>
  <cp:lastModifiedBy>Nord, Jens</cp:lastModifiedBy>
  <cp:revision>26</cp:revision>
  <dcterms:created xsi:type="dcterms:W3CDTF">2021-10-04T14:01:18Z</dcterms:created>
  <dcterms:modified xsi:type="dcterms:W3CDTF">2022-02-27T12:39:26Z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2021-10-04T14:01:18Z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5132d0b3-5573-46a1-a9fd-eefb4e608991</vt:lpwstr>
  </property>
  <property fmtid="{D5CDD505-2E9C-101B-9397-08002B2CF9AE}" pid="8" name="MSIP_Label_7fea2623-af8f-4fb8-b1cf-b63cc8e496aa_ContentBits">
    <vt:lpwstr>0</vt:lpwstr>
  </property>
</Properties>
</file>