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7CCF9-1D8B-457C-BB72-8863D22F1B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61B9B7-4159-41B5-9D8B-24E22CC1A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88E70-CF5F-4FC4-A46E-42D7A278C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4B5A2-6FFA-4E3E-9FBE-A0C856782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616078-7339-4850-8A96-495D6BA6A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564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F1D95-E001-44C5-945D-90992A8D6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631F44-DDE1-4669-95D3-BAAFB058A9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2D141-0637-496F-B934-7A6B0DC4E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DF9F2-63F4-4E51-A73A-3602C756A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12E27-81B2-45B8-861F-02167713A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064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D6787-CF85-481D-AC8F-99C0D05AC0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089A8-3513-433A-BD45-B40A03310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D365E-A904-4712-AF06-FCF811AAB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734D4-60B0-44D7-BB7B-7239F8BCD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E8995-FBA0-4BBC-A956-2843F2ED9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494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00785-2CB0-4ED8-917F-532ECE610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48495-03DB-4F69-9C29-D48CD7F74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59688-117B-4AE5-8409-6C0090645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FFA60-05BB-4C52-B691-594E8940E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030C4-196B-4112-B023-3717B4F13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420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C5690-6159-4C3A-800A-24802917E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98FC1-B273-4355-BD39-D15EA4167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E35B2-CF5A-4625-937D-4AC704B46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623D6-A85C-45B1-AC35-9BBB0A063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D17D2-7E7D-49BA-AE80-35723DCC2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5940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5B6DE-CED4-41C5-93BD-6026B68A6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1A9AF-38A0-4B95-ABB1-3C68B9AB83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F99FC0-5D10-4DAD-AC48-6B7B314B08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61DC3B-53C5-460E-853C-916795F25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78D5D2-D03B-4CCA-9F73-2E18DFB0E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DCA0B-CE7B-4EA1-A5E6-55BAE60C7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954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DBBC9-264D-44A3-AB6A-237280383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5C4A71-F45A-4F38-ABE5-CCA52711B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9E3693-BCAA-4817-97DF-3E9AA73F5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D094E0-018F-496A-9FF3-DCCC04752F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2555A3-0FEA-4AD2-AE8F-A605DD11A6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B66DBD-85AB-4C9E-957A-6921CD59D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8E73C8-715C-42BB-900A-C3A135D3A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5636C2-92DA-46B5-B2C8-362440FA4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2693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9AA8A-B200-4B0F-A940-F9F057E9D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37F600-DE7F-4447-B14D-7EF5181C8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FE586F-0FD2-411B-984B-7FF4D604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25ADC5-6C9F-4A8D-BF27-85E7530F8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163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F999D-0A36-4C92-98C1-4BC516EE0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C7B797-0D32-4C0D-AD03-D5B3A4C5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0C3C94-3E81-49D3-8511-E73C2A353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511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F130A-7F45-4ED5-9B36-9CF3360E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61E60-8439-45BC-B45D-BD2F96369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EA363-F57D-4EF8-831B-4810C3B7B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18416C-0444-4E2D-8028-152239449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7C6320-9E40-4555-81AE-B21EFE80E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4A30A-C9A2-4C52-8887-270BAF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8495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909F9-153E-4362-9A9F-47BD9FEBF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1BE02C-D118-42B8-9E91-6D8D1DE1B5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141C3B-F0FE-4165-A62B-9A3E46631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DE2DE-97BA-4112-A1D3-E07493D2F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7506FE-540C-4449-AAF5-E35CBD484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CA7F02-314B-415B-81DF-D300561AE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27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F87B03-6CC8-424B-BB58-DD3EEC79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357F9C-06B0-4E2D-844A-47C9A2960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908F0-A721-4BA0-A63B-8703334BA8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DFC49-7B9E-4D14-BC6B-E84AE61925BC}" type="datetimeFigureOut">
              <a:rPr lang="sv-SE" smtClean="0"/>
              <a:t>2021-05-30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E2E1D-81E2-4670-9065-7830B3680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08B30-BD4E-4FEC-A8F5-5D71CABFCF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19A1A-9F61-4805-B7D7-5E02E6341E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78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40968-53D8-4CB6-9C3B-E0F82F8145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11FF4-EB74-46C2-8FA0-AE211ED3A4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3342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C506CE8-F64E-45D2-8C5B-FCACC24A7F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7963085"/>
              </p:ext>
            </p:extLst>
          </p:nvPr>
        </p:nvGraphicFramePr>
        <p:xfrm>
          <a:off x="838200" y="754471"/>
          <a:ext cx="10515600" cy="394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303">
                  <a:extLst>
                    <a:ext uri="{9D8B030D-6E8A-4147-A177-3AD203B41FA5}">
                      <a16:colId xmlns:a16="http://schemas.microsoft.com/office/drawing/2014/main" val="428338897"/>
                    </a:ext>
                  </a:extLst>
                </a:gridCol>
                <a:gridCol w="2795451">
                  <a:extLst>
                    <a:ext uri="{9D8B030D-6E8A-4147-A177-3AD203B41FA5}">
                      <a16:colId xmlns:a16="http://schemas.microsoft.com/office/drawing/2014/main" val="4002322037"/>
                    </a:ext>
                  </a:extLst>
                </a:gridCol>
                <a:gridCol w="2499360">
                  <a:extLst>
                    <a:ext uri="{9D8B030D-6E8A-4147-A177-3AD203B41FA5}">
                      <a16:colId xmlns:a16="http://schemas.microsoft.com/office/drawing/2014/main" val="2715372491"/>
                    </a:ext>
                  </a:extLst>
                </a:gridCol>
                <a:gridCol w="2906486">
                  <a:extLst>
                    <a:ext uri="{9D8B030D-6E8A-4147-A177-3AD203B41FA5}">
                      <a16:colId xmlns:a16="http://schemas.microsoft.com/office/drawing/2014/main" val="2865133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Tisdag 7 manna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Torsdag 11 manna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979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Uppvärmning 5 min</a:t>
                      </a:r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Slå ut bollar 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Dommarn</a:t>
                      </a:r>
                      <a:r>
                        <a:rPr lang="sv-SE" dirty="0"/>
                        <a:t> hur långt är det kvar</a:t>
                      </a:r>
                    </a:p>
                    <a:p>
                      <a:r>
                        <a:rPr lang="sv-SE" dirty="0"/>
                        <a:t>”Slå ut bollar ur cirkeln”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Uppvärmning 5 min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/>
                        <a:t>Benstyrka</a:t>
                      </a:r>
                      <a:r>
                        <a:rPr lang="sv-SE" dirty="0"/>
                        <a:t>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Teknik mittcirkel (Kristian)</a:t>
                      </a:r>
                    </a:p>
                    <a:p>
                      <a:r>
                        <a:rPr lang="sv-SE" dirty="0" err="1"/>
                        <a:t>Benövning</a:t>
                      </a:r>
                      <a:r>
                        <a:rPr lang="sv-SE" dirty="0"/>
                        <a:t> (Freddie)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999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Uppvärmning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Konbana</a:t>
                      </a:r>
                      <a:r>
                        <a:rPr lang="sv-SE" dirty="0"/>
                        <a:t> (Slalom, in och utsida)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Uppvärmning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/>
                        <a:t>Konbana</a:t>
                      </a:r>
                      <a:r>
                        <a:rPr lang="sv-SE" dirty="0"/>
                        <a:t> (Slalom, in och utsida)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185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Blick, vänd om, avslut (JN, CV, FT)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Djupleds spel med avslut (KW, FT)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16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Småmål</a:t>
                      </a:r>
                      <a:r>
                        <a:rPr lang="sv-SE" dirty="0"/>
                        <a:t> 1mot1 </a:t>
                      </a:r>
                      <a:r>
                        <a:rPr lang="sv-SE" dirty="0" err="1"/>
                        <a:t>konmål</a:t>
                      </a:r>
                      <a:r>
                        <a:rPr lang="sv-SE" dirty="0"/>
                        <a:t> (MH, PW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Vägg/långpass (KW)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95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 mot 2 (FT, CV)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Stationsövning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Triangel, pass med avslut (JN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416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Spel 30min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 mot 5 ev. med vägg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Spel 30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”Freddie Special”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6229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DF7B352-8C1D-44F2-A02D-D7B7122B0D79}"/>
              </a:ext>
            </a:extLst>
          </p:cNvPr>
          <p:cNvSpPr txBox="1"/>
          <p:nvPr/>
        </p:nvSpPr>
        <p:spPr>
          <a:xfrm>
            <a:off x="846909" y="4824549"/>
            <a:ext cx="668625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Paus/3e lag övningar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Skjutövning, boll direkt i nät. Koner med längre och längre avstånd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Pass i kvadrat och skott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Sommaruppehåll v28-31. Från V32 träningstider 17:30-19:00</a:t>
            </a:r>
          </a:p>
        </p:txBody>
      </p:sp>
    </p:spTree>
    <p:extLst>
      <p:ext uri="{BB962C8B-B14F-4D97-AF65-F5344CB8AC3E}">
        <p14:creationId xmlns:p14="http://schemas.microsoft.com/office/powerpoint/2010/main" val="312740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180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Nord, Jens</dc:creator>
  <cp:lastModifiedBy>Nord, Jens</cp:lastModifiedBy>
  <cp:revision>5</cp:revision>
  <dcterms:created xsi:type="dcterms:W3CDTF">2021-05-30T15:53:22Z</dcterms:created>
  <dcterms:modified xsi:type="dcterms:W3CDTF">2021-05-30T16:39:02Z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2021-05-30T15:53:22Z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a63d1738-f9a5-4d50-b0ce-e053fc0b9172</vt:lpwstr>
  </property>
  <property fmtid="{D5CDD505-2E9C-101B-9397-08002B2CF9AE}" pid="8" name="MSIP_Label_7fea2623-af8f-4fb8-b1cf-b63cc8e496aa_ContentBits">
    <vt:lpwstr>0</vt:lpwstr>
  </property>
</Properties>
</file>