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9" r:id="rId3"/>
    <p:sldId id="283" r:id="rId4"/>
    <p:sldId id="260" r:id="rId5"/>
    <p:sldId id="276" r:id="rId6"/>
    <p:sldId id="285" r:id="rId7"/>
    <p:sldId id="266" r:id="rId8"/>
    <p:sldId id="284" r:id="rId9"/>
    <p:sldId id="282" r:id="rId10"/>
    <p:sldId id="273" r:id="rId11"/>
    <p:sldId id="275" r:id="rId12"/>
    <p:sldId id="26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59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9" d="100"/>
          <a:sy n="79" d="100"/>
        </p:scale>
        <p:origin x="77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milla Johansson" userId="19a3c919-72dd-4f08-a2ed-8ceefc30373c" providerId="ADAL" clId="{14D32048-BE1B-48E8-9488-D99BA2825936}"/>
    <pc:docChg chg="custSel addSld delSld modSld sldOrd">
      <pc:chgData name="Camilla Johansson" userId="19a3c919-72dd-4f08-a2ed-8ceefc30373c" providerId="ADAL" clId="{14D32048-BE1B-48E8-9488-D99BA2825936}" dt="2024-11-27T18:13:21.497" v="2555" actId="20577"/>
      <pc:docMkLst>
        <pc:docMk/>
      </pc:docMkLst>
      <pc:sldChg chg="modSp mod">
        <pc:chgData name="Camilla Johansson" userId="19a3c919-72dd-4f08-a2ed-8ceefc30373c" providerId="ADAL" clId="{14D32048-BE1B-48E8-9488-D99BA2825936}" dt="2024-11-25T19:28:44.434" v="1715" actId="20577"/>
        <pc:sldMkLst>
          <pc:docMk/>
          <pc:sldMk cId="48749352" sldId="256"/>
        </pc:sldMkLst>
        <pc:spChg chg="mod">
          <ac:chgData name="Camilla Johansson" userId="19a3c919-72dd-4f08-a2ed-8ceefc30373c" providerId="ADAL" clId="{14D32048-BE1B-48E8-9488-D99BA2825936}" dt="2024-11-25T19:28:44.434" v="1715" actId="20577"/>
          <ac:spMkLst>
            <pc:docMk/>
            <pc:sldMk cId="48749352" sldId="256"/>
            <ac:spMk id="5" creationId="{00000000-0000-0000-0000-000000000000}"/>
          </ac:spMkLst>
        </pc:spChg>
      </pc:sldChg>
      <pc:sldChg chg="modSp del mod">
        <pc:chgData name="Camilla Johansson" userId="19a3c919-72dd-4f08-a2ed-8ceefc30373c" providerId="ADAL" clId="{14D32048-BE1B-48E8-9488-D99BA2825936}" dt="2024-11-25T19:26:09.501" v="1538" actId="2696"/>
        <pc:sldMkLst>
          <pc:docMk/>
          <pc:sldMk cId="233953711" sldId="257"/>
        </pc:sldMkLst>
        <pc:spChg chg="mod">
          <ac:chgData name="Camilla Johansson" userId="19a3c919-72dd-4f08-a2ed-8ceefc30373c" providerId="ADAL" clId="{14D32048-BE1B-48E8-9488-D99BA2825936}" dt="2024-11-25T18:48:03.663" v="257" actId="20577"/>
          <ac:spMkLst>
            <pc:docMk/>
            <pc:sldMk cId="233953711" sldId="257"/>
            <ac:spMk id="5" creationId="{00000000-0000-0000-0000-000000000000}"/>
          </ac:spMkLst>
        </pc:spChg>
      </pc:sldChg>
      <pc:sldChg chg="modSp mod">
        <pc:chgData name="Camilla Johansson" userId="19a3c919-72dd-4f08-a2ed-8ceefc30373c" providerId="ADAL" clId="{14D32048-BE1B-48E8-9488-D99BA2825936}" dt="2024-11-26T18:21:17.611" v="1724" actId="20577"/>
        <pc:sldMkLst>
          <pc:docMk/>
          <pc:sldMk cId="834367702" sldId="259"/>
        </pc:sldMkLst>
        <pc:spChg chg="mod">
          <ac:chgData name="Camilla Johansson" userId="19a3c919-72dd-4f08-a2ed-8ceefc30373c" providerId="ADAL" clId="{14D32048-BE1B-48E8-9488-D99BA2825936}" dt="2024-11-26T18:21:17.611" v="1724" actId="20577"/>
          <ac:spMkLst>
            <pc:docMk/>
            <pc:sldMk cId="834367702" sldId="259"/>
            <ac:spMk id="5" creationId="{00000000-0000-0000-0000-000000000000}"/>
          </ac:spMkLst>
        </pc:spChg>
      </pc:sldChg>
      <pc:sldChg chg="modSp mod">
        <pc:chgData name="Camilla Johansson" userId="19a3c919-72dd-4f08-a2ed-8ceefc30373c" providerId="ADAL" clId="{14D32048-BE1B-48E8-9488-D99BA2825936}" dt="2024-11-26T18:24:24.847" v="2082" actId="1076"/>
        <pc:sldMkLst>
          <pc:docMk/>
          <pc:sldMk cId="234554068" sldId="260"/>
        </pc:sldMkLst>
        <pc:spChg chg="mod">
          <ac:chgData name="Camilla Johansson" userId="19a3c919-72dd-4f08-a2ed-8ceefc30373c" providerId="ADAL" clId="{14D32048-BE1B-48E8-9488-D99BA2825936}" dt="2024-11-26T18:24:24.847" v="2082" actId="1076"/>
          <ac:spMkLst>
            <pc:docMk/>
            <pc:sldMk cId="234554068" sldId="260"/>
            <ac:spMk id="5" creationId="{00000000-0000-0000-0000-000000000000}"/>
          </ac:spMkLst>
        </pc:spChg>
      </pc:sldChg>
      <pc:sldChg chg="modSp mod">
        <pc:chgData name="Camilla Johansson" userId="19a3c919-72dd-4f08-a2ed-8ceefc30373c" providerId="ADAL" clId="{14D32048-BE1B-48E8-9488-D99BA2825936}" dt="2024-11-25T19:19:19.077" v="1320" actId="207"/>
        <pc:sldMkLst>
          <pc:docMk/>
          <pc:sldMk cId="1276860123" sldId="266"/>
        </pc:sldMkLst>
        <pc:spChg chg="mod">
          <ac:chgData name="Camilla Johansson" userId="19a3c919-72dd-4f08-a2ed-8ceefc30373c" providerId="ADAL" clId="{14D32048-BE1B-48E8-9488-D99BA2825936}" dt="2024-11-25T19:19:19.077" v="1320" actId="207"/>
          <ac:spMkLst>
            <pc:docMk/>
            <pc:sldMk cId="1276860123" sldId="266"/>
            <ac:spMk id="5" creationId="{00000000-0000-0000-0000-000000000000}"/>
          </ac:spMkLst>
        </pc:spChg>
      </pc:sldChg>
      <pc:sldChg chg="modSp mod">
        <pc:chgData name="Camilla Johansson" userId="19a3c919-72dd-4f08-a2ed-8ceefc30373c" providerId="ADAL" clId="{14D32048-BE1B-48E8-9488-D99BA2825936}" dt="2024-11-25T19:25:30.068" v="1537" actId="20577"/>
        <pc:sldMkLst>
          <pc:docMk/>
          <pc:sldMk cId="2516296556" sldId="275"/>
        </pc:sldMkLst>
        <pc:spChg chg="mod">
          <ac:chgData name="Camilla Johansson" userId="19a3c919-72dd-4f08-a2ed-8ceefc30373c" providerId="ADAL" clId="{14D32048-BE1B-48E8-9488-D99BA2825936}" dt="2024-11-25T19:25:30.068" v="1537" actId="20577"/>
          <ac:spMkLst>
            <pc:docMk/>
            <pc:sldMk cId="2516296556" sldId="275"/>
            <ac:spMk id="5" creationId="{00000000-0000-0000-0000-000000000000}"/>
          </ac:spMkLst>
        </pc:spChg>
        <pc:picChg chg="mod">
          <ac:chgData name="Camilla Johansson" userId="19a3c919-72dd-4f08-a2ed-8ceefc30373c" providerId="ADAL" clId="{14D32048-BE1B-48E8-9488-D99BA2825936}" dt="2024-11-25T19:23:53.986" v="1337" actId="1076"/>
          <ac:picMkLst>
            <pc:docMk/>
            <pc:sldMk cId="2516296556" sldId="275"/>
            <ac:picMk id="4" creationId="{669FDC61-089E-CD4E-EE9D-5E87608A38D4}"/>
          </ac:picMkLst>
        </pc:picChg>
      </pc:sldChg>
      <pc:sldChg chg="modSp mod">
        <pc:chgData name="Camilla Johansson" userId="19a3c919-72dd-4f08-a2ed-8ceefc30373c" providerId="ADAL" clId="{14D32048-BE1B-48E8-9488-D99BA2825936}" dt="2024-11-26T18:27:50.084" v="2248" actId="20577"/>
        <pc:sldMkLst>
          <pc:docMk/>
          <pc:sldMk cId="3221411173" sldId="276"/>
        </pc:sldMkLst>
        <pc:spChg chg="mod">
          <ac:chgData name="Camilla Johansson" userId="19a3c919-72dd-4f08-a2ed-8ceefc30373c" providerId="ADAL" clId="{14D32048-BE1B-48E8-9488-D99BA2825936}" dt="2024-11-26T18:27:50.084" v="2248" actId="20577"/>
          <ac:spMkLst>
            <pc:docMk/>
            <pc:sldMk cId="3221411173" sldId="276"/>
            <ac:spMk id="5" creationId="{00000000-0000-0000-0000-000000000000}"/>
          </ac:spMkLst>
        </pc:spChg>
      </pc:sldChg>
      <pc:sldChg chg="del">
        <pc:chgData name="Camilla Johansson" userId="19a3c919-72dd-4f08-a2ed-8ceefc30373c" providerId="ADAL" clId="{14D32048-BE1B-48E8-9488-D99BA2825936}" dt="2024-11-25T18:41:20.452" v="53" actId="2696"/>
        <pc:sldMkLst>
          <pc:docMk/>
          <pc:sldMk cId="3859914433" sldId="279"/>
        </pc:sldMkLst>
      </pc:sldChg>
      <pc:sldChg chg="del">
        <pc:chgData name="Camilla Johansson" userId="19a3c919-72dd-4f08-a2ed-8ceefc30373c" providerId="ADAL" clId="{14D32048-BE1B-48E8-9488-D99BA2825936}" dt="2024-11-25T18:47:34.608" v="209" actId="2696"/>
        <pc:sldMkLst>
          <pc:docMk/>
          <pc:sldMk cId="922802065" sldId="280"/>
        </pc:sldMkLst>
      </pc:sldChg>
      <pc:sldChg chg="del">
        <pc:chgData name="Camilla Johansson" userId="19a3c919-72dd-4f08-a2ed-8ceefc30373c" providerId="ADAL" clId="{14D32048-BE1B-48E8-9488-D99BA2825936}" dt="2024-11-25T19:01:01.879" v="811" actId="2696"/>
        <pc:sldMkLst>
          <pc:docMk/>
          <pc:sldMk cId="368332785" sldId="281"/>
        </pc:sldMkLst>
      </pc:sldChg>
      <pc:sldChg chg="modSp mod">
        <pc:chgData name="Camilla Johansson" userId="19a3c919-72dd-4f08-a2ed-8ceefc30373c" providerId="ADAL" clId="{14D32048-BE1B-48E8-9488-D99BA2825936}" dt="2024-11-25T19:22:54.179" v="1322" actId="14100"/>
        <pc:sldMkLst>
          <pc:docMk/>
          <pc:sldMk cId="792848372" sldId="282"/>
        </pc:sldMkLst>
        <pc:spChg chg="mod">
          <ac:chgData name="Camilla Johansson" userId="19a3c919-72dd-4f08-a2ed-8ceefc30373c" providerId="ADAL" clId="{14D32048-BE1B-48E8-9488-D99BA2825936}" dt="2024-11-25T19:22:54.179" v="1322" actId="14100"/>
          <ac:spMkLst>
            <pc:docMk/>
            <pc:sldMk cId="792848372" sldId="282"/>
            <ac:spMk id="5" creationId="{00000000-0000-0000-0000-000000000000}"/>
          </ac:spMkLst>
        </pc:spChg>
      </pc:sldChg>
      <pc:sldChg chg="modSp add mod ord">
        <pc:chgData name="Camilla Johansson" userId="19a3c919-72dd-4f08-a2ed-8ceefc30373c" providerId="ADAL" clId="{14D32048-BE1B-48E8-9488-D99BA2825936}" dt="2024-11-25T19:00:47.262" v="810"/>
        <pc:sldMkLst>
          <pc:docMk/>
          <pc:sldMk cId="2564435545" sldId="283"/>
        </pc:sldMkLst>
        <pc:spChg chg="mod">
          <ac:chgData name="Camilla Johansson" userId="19a3c919-72dd-4f08-a2ed-8ceefc30373c" providerId="ADAL" clId="{14D32048-BE1B-48E8-9488-D99BA2825936}" dt="2024-11-25T18:59:04.044" v="724" actId="404"/>
          <ac:spMkLst>
            <pc:docMk/>
            <pc:sldMk cId="2564435545" sldId="283"/>
            <ac:spMk id="5" creationId="{00000000-0000-0000-0000-000000000000}"/>
          </ac:spMkLst>
        </pc:spChg>
      </pc:sldChg>
      <pc:sldChg chg="modSp add mod">
        <pc:chgData name="Camilla Johansson" userId="19a3c919-72dd-4f08-a2ed-8ceefc30373c" providerId="ADAL" clId="{14D32048-BE1B-48E8-9488-D99BA2825936}" dt="2024-11-27T18:13:21.497" v="2555" actId="20577"/>
        <pc:sldMkLst>
          <pc:docMk/>
          <pc:sldMk cId="2449301189" sldId="284"/>
        </pc:sldMkLst>
        <pc:spChg chg="mod">
          <ac:chgData name="Camilla Johansson" userId="19a3c919-72dd-4f08-a2ed-8ceefc30373c" providerId="ADAL" clId="{14D32048-BE1B-48E8-9488-D99BA2825936}" dt="2024-11-27T18:13:21.497" v="2555" actId="20577"/>
          <ac:spMkLst>
            <pc:docMk/>
            <pc:sldMk cId="2449301189" sldId="284"/>
            <ac:spMk id="5" creationId="{00000000-0000-0000-0000-000000000000}"/>
          </ac:spMkLst>
        </pc:spChg>
      </pc:sldChg>
      <pc:sldChg chg="modSp add mod">
        <pc:chgData name="Camilla Johansson" userId="19a3c919-72dd-4f08-a2ed-8ceefc30373c" providerId="ADAL" clId="{14D32048-BE1B-48E8-9488-D99BA2825936}" dt="2024-11-26T18:29:58.473" v="2472" actId="20577"/>
        <pc:sldMkLst>
          <pc:docMk/>
          <pc:sldMk cId="1829660057" sldId="285"/>
        </pc:sldMkLst>
        <pc:spChg chg="mod">
          <ac:chgData name="Camilla Johansson" userId="19a3c919-72dd-4f08-a2ed-8ceefc30373c" providerId="ADAL" clId="{14D32048-BE1B-48E8-9488-D99BA2825936}" dt="2024-11-26T18:29:58.473" v="2472" actId="20577"/>
          <ac:spMkLst>
            <pc:docMk/>
            <pc:sldMk cId="1829660057" sldId="285"/>
            <ac:spMk id="5"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sv-SE"/>
              <a:t>Klicka här för att ändra format</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format på underrubrik i bakgrunden</a:t>
            </a:r>
            <a:endParaRPr lang="en-US" dirty="0"/>
          </a:p>
        </p:txBody>
      </p:sp>
      <p:sp>
        <p:nvSpPr>
          <p:cNvPr id="7" name="Date Placeholder 6"/>
          <p:cNvSpPr>
            <a:spLocks noGrp="1"/>
          </p:cNvSpPr>
          <p:nvPr>
            <p:ph type="dt" sz="half" idx="10"/>
          </p:nvPr>
        </p:nvSpPr>
        <p:spPr/>
        <p:txBody>
          <a:bodyPr/>
          <a:lstStyle/>
          <a:p>
            <a:fld id="{ECD19FB2-3AAB-4D03-B13A-2960828C78E3}" type="datetimeFigureOut">
              <a:rPr lang="en-US" dirty="0"/>
              <a:t>11/27/2024</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sv-SE"/>
              <a:t>Klicka här för att ändra format</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1B80C674-7DFC-42FE-B9CD-82963CDB1557}" type="datetimeFigureOut">
              <a:rPr lang="en-US" dirty="0"/>
              <a:t>11/27/2024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sv-SE"/>
              <a:t>Klicka här för att ändra format</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2076456F-F47D-4F25-8053-2A695DA0CA7D}" type="datetimeFigureOut">
              <a:rPr lang="en-US" dirty="0"/>
              <a:t>11/27/2024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sv-SE"/>
              <a:t>Klicka här för att ändra format</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5D6C7379-69CC-4837-9905-BEBA22830C8A}" type="datetimeFigureOut">
              <a:rPr lang="en-US" dirty="0"/>
              <a:t>11/27/2024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sv-SE"/>
              <a:t>Klicka här för att ändra format</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49EB8B7E-8AEE-4F10-BFEE-C999AD004D36}" type="datetimeFigureOut">
              <a:rPr lang="en-US" dirty="0"/>
              <a:t>11/27/2024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er">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sv-SE"/>
              <a:t>Klicka här för att ändra format</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sv-SE"/>
              <a:t>Klicka här för att ändra format på bakgrundstexten</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sv-SE"/>
              <a:t>Klicka här för att ändra format på bakgrundstexten</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3" name="Date Placeholder 2"/>
          <p:cNvSpPr>
            <a:spLocks noGrp="1"/>
          </p:cNvSpPr>
          <p:nvPr>
            <p:ph type="dt" sz="half" idx="10"/>
          </p:nvPr>
        </p:nvSpPr>
        <p:spPr/>
        <p:txBody>
          <a:bodyPr/>
          <a:lstStyle/>
          <a:p>
            <a:fld id="{8668F3F9-58BC-440B-B37B-805B9055EF92}" type="datetimeFigureOut">
              <a:rPr lang="en-US" dirty="0"/>
              <a:t>11/27/2024</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bildkolumner">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sv-SE"/>
              <a:t>Klicka här för att ändra format</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3" name="Date Placeholder 2"/>
          <p:cNvSpPr>
            <a:spLocks noGrp="1"/>
          </p:cNvSpPr>
          <p:nvPr>
            <p:ph type="dt" sz="half" idx="10"/>
          </p:nvPr>
        </p:nvSpPr>
        <p:spPr/>
        <p:txBody>
          <a:bodyPr/>
          <a:lstStyle/>
          <a:p>
            <a:fld id="{0D5A53AF-48EA-489D-8260-9DCAB666386A}" type="datetimeFigureOut">
              <a:rPr lang="en-US" dirty="0"/>
              <a:t>11/27/2024</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0DED02AE-B9A4-47BD-AF8E-97E16144138B}" type="datetimeFigureOut">
              <a:rPr lang="en-US" dirty="0"/>
              <a:t>11/27/2024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sv-SE"/>
              <a:t>Klicka här för att ändra format</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CF0FD78B-DB02-4362-BCDC-98A55456977C}" type="datetimeFigureOut">
              <a:rPr lang="en-US" dirty="0"/>
              <a:t>11/27/2024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sv-SE"/>
              <a:t>Klicka här för att ändra 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99916976-5D93-46E4-A98A-FAD63E4D0EA8}" type="datetimeFigureOut">
              <a:rPr lang="en-US" dirty="0"/>
              <a:t>11/27/2024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sv-SE"/>
              <a:t>Klicka här för att ändra format</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format på underrubrik i bakgrunden</a:t>
            </a:r>
            <a:endParaRPr lang="en-US" dirty="0"/>
          </a:p>
        </p:txBody>
      </p:sp>
      <p:sp>
        <p:nvSpPr>
          <p:cNvPr id="4" name="Date Placeholder 3"/>
          <p:cNvSpPr>
            <a:spLocks noGrp="1"/>
          </p:cNvSpPr>
          <p:nvPr>
            <p:ph type="dt" sz="half" idx="10"/>
          </p:nvPr>
        </p:nvSpPr>
        <p:spPr/>
        <p:txBody>
          <a:bodyPr/>
          <a:lstStyle/>
          <a:p>
            <a:fld id="{0F39F4F5-F4D2-4D2A-AB60-88D37ADCB869}" type="datetimeFigureOut">
              <a:rPr lang="en-US" dirty="0"/>
              <a:t>11/27/2024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D23BC6CE-6D1E-47E5-8859-F31AC5380EB2}" type="datetimeFigureOut">
              <a:rPr lang="en-US" dirty="0"/>
              <a:t>11/27/2024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sv-SE"/>
              <a:t>Klicka här för att ändra format</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1120000" y="2505075"/>
            <a:ext cx="5025216"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sv-SE"/>
              <a:t>Klicka här för att ändra format på bakgrundstexten</a:t>
            </a:r>
          </a:p>
        </p:txBody>
      </p:sp>
      <p:sp>
        <p:nvSpPr>
          <p:cNvPr id="6" name="Content Placeholder 5"/>
          <p:cNvSpPr>
            <a:spLocks noGrp="1"/>
          </p:cNvSpPr>
          <p:nvPr>
            <p:ph sz="quarter" idx="4"/>
          </p:nvPr>
        </p:nvSpPr>
        <p:spPr>
          <a:xfrm>
            <a:off x="6319840" y="2505075"/>
            <a:ext cx="503554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B1B4E7C4-4DA4-404D-9965-B13F2DD7D8BF}" type="datetimeFigureOut">
              <a:rPr lang="en-US" dirty="0"/>
              <a:t>11/27/2024</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format</a:t>
            </a:r>
            <a:endParaRPr lang="en-US" dirty="0"/>
          </a:p>
        </p:txBody>
      </p:sp>
      <p:sp>
        <p:nvSpPr>
          <p:cNvPr id="3" name="Date Placeholder 2"/>
          <p:cNvSpPr>
            <a:spLocks noGrp="1"/>
          </p:cNvSpPr>
          <p:nvPr>
            <p:ph type="dt" sz="half" idx="10"/>
          </p:nvPr>
        </p:nvSpPr>
        <p:spPr/>
        <p:txBody>
          <a:bodyPr/>
          <a:lstStyle/>
          <a:p>
            <a:fld id="{476FB7AA-4A53-424F-AD41-70827B6504BA}" type="datetimeFigureOut">
              <a:rPr lang="en-US" dirty="0"/>
              <a:t>11/27/2024</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884882-FB12-4BC8-9960-9AD8104D7FAE}" type="datetimeFigureOut">
              <a:rPr lang="en-US" dirty="0"/>
              <a:t>11/27/2024</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F7D1BD23-6E54-4D9D-AD88-A2813C73CC25}" type="datetimeFigureOut">
              <a:rPr lang="en-US" dirty="0"/>
              <a:t>11/27/2024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1471A834-4F3C-4AF9-9C74-05EC35A0F292}" type="datetimeFigureOut">
              <a:rPr lang="en-US" dirty="0"/>
              <a:t>11/27/2024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51CF1133-3259-4C45-BABA-5B62D9C6F78D}" type="datetimeFigureOut">
              <a:rPr lang="en-US" dirty="0"/>
              <a:t>11/27/2024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r>
              <a:rPr lang="en-US" dirty="0"/>
              <a:t>
              </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1416326" y="2114926"/>
            <a:ext cx="9144000" cy="2187108"/>
          </a:xfrm>
        </p:spPr>
        <p:txBody>
          <a:bodyPr/>
          <a:lstStyle/>
          <a:p>
            <a:pPr algn="ctr"/>
            <a:r>
              <a:rPr lang="sv-SE" dirty="0">
                <a:solidFill>
                  <a:schemeClr val="tx1"/>
                </a:solidFill>
              </a:rPr>
              <a:t>Välkommen till föräldramöte Lerkil P2011</a:t>
            </a:r>
          </a:p>
          <a:p>
            <a:pPr algn="ctr"/>
            <a:r>
              <a:rPr lang="sv-SE" dirty="0">
                <a:solidFill>
                  <a:schemeClr val="tx1"/>
                </a:solidFill>
              </a:rPr>
              <a:t>2024-11-27</a:t>
            </a:r>
          </a:p>
          <a:p>
            <a:pPr algn="ctr"/>
            <a:endParaRPr lang="sv-SE" dirty="0"/>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spTree>
    <p:extLst>
      <p:ext uri="{BB962C8B-B14F-4D97-AF65-F5344CB8AC3E}">
        <p14:creationId xmlns:p14="http://schemas.microsoft.com/office/powerpoint/2010/main" val="48749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1259600" y="1916496"/>
            <a:ext cx="10554960" cy="1640140"/>
          </a:xfrm>
        </p:spPr>
        <p:txBody>
          <a:bodyPr>
            <a:noAutofit/>
          </a:bodyPr>
          <a:lstStyle/>
          <a:p>
            <a:pPr algn="ctr"/>
            <a:r>
              <a:rPr lang="sv-SE" sz="3600" b="1" dirty="0">
                <a:solidFill>
                  <a:schemeClr val="tx1"/>
                </a:solidFill>
              </a:rPr>
              <a:t>Information</a:t>
            </a:r>
          </a:p>
          <a:p>
            <a:pPr algn="l"/>
            <a:endParaRPr lang="sv-SE" sz="1200" b="1" dirty="0">
              <a:solidFill>
                <a:schemeClr val="tx1"/>
              </a:solidFill>
            </a:endParaRPr>
          </a:p>
          <a:p>
            <a:pPr algn="l"/>
            <a:r>
              <a:rPr lang="sv-SE" sz="2200" dirty="0">
                <a:solidFill>
                  <a:schemeClr val="tx1"/>
                </a:solidFill>
              </a:rPr>
              <a:t>OBS! Säkerställ att era kontaktuppgifter är aktuella på laget.se (mail + telefonnummer)</a:t>
            </a:r>
          </a:p>
          <a:p>
            <a:pPr algn="l"/>
            <a:endParaRPr lang="sv-SE" sz="2200" b="1" dirty="0">
              <a:solidFill>
                <a:schemeClr val="tx1"/>
              </a:solidFill>
            </a:endParaRPr>
          </a:p>
          <a:p>
            <a:pPr algn="l"/>
            <a:r>
              <a:rPr lang="sv-SE" sz="2200" dirty="0">
                <a:solidFill>
                  <a:schemeClr val="tx1"/>
                </a:solidFill>
              </a:rPr>
              <a:t>Se till att ha dessa tre </a:t>
            </a:r>
            <a:r>
              <a:rPr lang="sv-SE" sz="2200" dirty="0" err="1">
                <a:solidFill>
                  <a:schemeClr val="tx1"/>
                </a:solidFill>
              </a:rPr>
              <a:t>appar</a:t>
            </a:r>
            <a:r>
              <a:rPr lang="sv-SE" sz="2200" dirty="0">
                <a:solidFill>
                  <a:schemeClr val="tx1"/>
                </a:solidFill>
              </a:rPr>
              <a:t> nerladdade, då får ni koll på ett bra sätt</a:t>
            </a:r>
            <a:r>
              <a:rPr lang="sv-SE" sz="2200" dirty="0">
                <a:solidFill>
                  <a:schemeClr val="tx1"/>
                </a:solidFill>
                <a:sym typeface="Wingdings" panose="05000000000000000000" pitchFamily="2" charset="2"/>
              </a:rPr>
              <a:t></a:t>
            </a:r>
          </a:p>
          <a:p>
            <a:pPr algn="l"/>
            <a:endParaRPr lang="sv-SE" sz="2200" dirty="0">
              <a:solidFill>
                <a:schemeClr val="tx1"/>
              </a:solidFill>
            </a:endParaRPr>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pic>
        <p:nvPicPr>
          <p:cNvPr id="4" name="Bildobjekt 3">
            <a:extLst>
              <a:ext uri="{FF2B5EF4-FFF2-40B4-BE49-F238E27FC236}">
                <a16:creationId xmlns:a16="http://schemas.microsoft.com/office/drawing/2014/main" id="{B75A0E85-2D48-C174-BA95-CE420B98F0CF}"/>
              </a:ext>
            </a:extLst>
          </p:cNvPr>
          <p:cNvPicPr>
            <a:picLocks noChangeAspect="1"/>
          </p:cNvPicPr>
          <p:nvPr/>
        </p:nvPicPr>
        <p:blipFill>
          <a:blip r:embed="rId3"/>
          <a:stretch>
            <a:fillRect/>
          </a:stretch>
        </p:blipFill>
        <p:spPr>
          <a:xfrm>
            <a:off x="3277368" y="3861804"/>
            <a:ext cx="5467872" cy="2052664"/>
          </a:xfrm>
          <a:prstGeom prst="rect">
            <a:avLst/>
          </a:prstGeom>
        </p:spPr>
      </p:pic>
    </p:spTree>
    <p:extLst>
      <p:ext uri="{BB962C8B-B14F-4D97-AF65-F5344CB8AC3E}">
        <p14:creationId xmlns:p14="http://schemas.microsoft.com/office/powerpoint/2010/main" val="7987237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1001210" y="1472113"/>
            <a:ext cx="10554960" cy="3397478"/>
          </a:xfrm>
        </p:spPr>
        <p:txBody>
          <a:bodyPr>
            <a:noAutofit/>
          </a:bodyPr>
          <a:lstStyle/>
          <a:p>
            <a:pPr algn="ctr"/>
            <a:endParaRPr lang="sv-SE" sz="3600" b="1" dirty="0">
              <a:solidFill>
                <a:schemeClr val="tx1"/>
              </a:solidFill>
            </a:endParaRPr>
          </a:p>
          <a:p>
            <a:pPr algn="ctr"/>
            <a:r>
              <a:rPr lang="sv-SE" sz="2400" dirty="0">
                <a:solidFill>
                  <a:schemeClr val="tx1"/>
                </a:solidFill>
              </a:rPr>
              <a:t>Vi finns på </a:t>
            </a:r>
            <a:r>
              <a:rPr lang="sv-SE" sz="2400" dirty="0" err="1">
                <a:solidFill>
                  <a:schemeClr val="tx1"/>
                </a:solidFill>
              </a:rPr>
              <a:t>Instagram</a:t>
            </a:r>
            <a:r>
              <a:rPr lang="sv-SE" sz="2400" dirty="0">
                <a:solidFill>
                  <a:schemeClr val="tx1"/>
                </a:solidFill>
              </a:rPr>
              <a:t> under lerkil_p2011. Här delar vi med oss av bilder från cuper, matcher och träningar. Helt enkelt allt roligt vi gör </a:t>
            </a:r>
            <a:r>
              <a:rPr lang="sv-SE" sz="2400" dirty="0">
                <a:solidFill>
                  <a:schemeClr val="tx1"/>
                </a:solidFill>
                <a:sym typeface="Wingdings" panose="05000000000000000000" pitchFamily="2" charset="2"/>
              </a:rPr>
              <a:t></a:t>
            </a:r>
          </a:p>
          <a:p>
            <a:pPr algn="ctr"/>
            <a:r>
              <a:rPr lang="sv-SE" sz="2400" dirty="0">
                <a:solidFill>
                  <a:schemeClr val="tx1"/>
                </a:solidFill>
                <a:sym typeface="Wingdings" panose="05000000000000000000" pitchFamily="2" charset="2"/>
              </a:rPr>
              <a:t>Kontot är idag privat och vi godkänner alla följare. Det är dock svårt ibland att avgöra vem som önskar följa…. Vill vi göra kontot publikt istället? </a:t>
            </a:r>
          </a:p>
          <a:p>
            <a:pPr algn="ctr"/>
            <a:endParaRPr lang="sv-SE" sz="2400" dirty="0">
              <a:solidFill>
                <a:schemeClr val="tx1"/>
              </a:solidFill>
              <a:sym typeface="Wingdings" panose="05000000000000000000" pitchFamily="2" charset="2"/>
            </a:endParaRPr>
          </a:p>
          <a:p>
            <a:pPr algn="ctr"/>
            <a:endParaRPr lang="sv-SE" sz="2400" dirty="0">
              <a:solidFill>
                <a:schemeClr val="tx1"/>
              </a:solidFill>
            </a:endParaRPr>
          </a:p>
          <a:p>
            <a:pPr algn="l"/>
            <a:endParaRPr lang="sv-SE" sz="1200" b="1" dirty="0">
              <a:solidFill>
                <a:schemeClr val="tx1"/>
              </a:solidFill>
            </a:endParaRPr>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pic>
        <p:nvPicPr>
          <p:cNvPr id="4" name="Bildobjekt 3">
            <a:extLst>
              <a:ext uri="{FF2B5EF4-FFF2-40B4-BE49-F238E27FC236}">
                <a16:creationId xmlns:a16="http://schemas.microsoft.com/office/drawing/2014/main" id="{669FDC61-089E-CD4E-EE9D-5E87608A38D4}"/>
              </a:ext>
            </a:extLst>
          </p:cNvPr>
          <p:cNvPicPr>
            <a:picLocks noChangeAspect="1"/>
          </p:cNvPicPr>
          <p:nvPr/>
        </p:nvPicPr>
        <p:blipFill>
          <a:blip r:embed="rId3"/>
          <a:stretch>
            <a:fillRect/>
          </a:stretch>
        </p:blipFill>
        <p:spPr>
          <a:xfrm>
            <a:off x="3876984" y="4018709"/>
            <a:ext cx="5036265" cy="2435117"/>
          </a:xfrm>
          <a:prstGeom prst="rect">
            <a:avLst/>
          </a:prstGeom>
        </p:spPr>
      </p:pic>
      <p:pic>
        <p:nvPicPr>
          <p:cNvPr id="10" name="Bildobjekt 9">
            <a:extLst>
              <a:ext uri="{FF2B5EF4-FFF2-40B4-BE49-F238E27FC236}">
                <a16:creationId xmlns:a16="http://schemas.microsoft.com/office/drawing/2014/main" id="{3D1F9E1C-C64F-0330-FFED-BDC0CF6F37E6}"/>
              </a:ext>
            </a:extLst>
          </p:cNvPr>
          <p:cNvPicPr>
            <a:picLocks noChangeAspect="1"/>
          </p:cNvPicPr>
          <p:nvPr/>
        </p:nvPicPr>
        <p:blipFill>
          <a:blip r:embed="rId4"/>
          <a:stretch>
            <a:fillRect/>
          </a:stretch>
        </p:blipFill>
        <p:spPr>
          <a:xfrm>
            <a:off x="3876984" y="503915"/>
            <a:ext cx="4530709" cy="1067045"/>
          </a:xfrm>
          <a:prstGeom prst="rect">
            <a:avLst/>
          </a:prstGeom>
        </p:spPr>
      </p:pic>
    </p:spTree>
    <p:extLst>
      <p:ext uri="{BB962C8B-B14F-4D97-AF65-F5344CB8AC3E}">
        <p14:creationId xmlns:p14="http://schemas.microsoft.com/office/powerpoint/2010/main" val="2516296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1573081" y="2062675"/>
            <a:ext cx="9144000" cy="1533966"/>
          </a:xfrm>
        </p:spPr>
        <p:txBody>
          <a:bodyPr>
            <a:normAutofit/>
          </a:bodyPr>
          <a:lstStyle/>
          <a:p>
            <a:pPr algn="ctr"/>
            <a:r>
              <a:rPr lang="sv-SE" sz="5400" dirty="0">
                <a:solidFill>
                  <a:schemeClr val="tx1"/>
                </a:solidFill>
              </a:rPr>
              <a:t>Frågor?</a:t>
            </a:r>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spTree>
    <p:extLst>
      <p:ext uri="{BB962C8B-B14F-4D97-AF65-F5344CB8AC3E}">
        <p14:creationId xmlns:p14="http://schemas.microsoft.com/office/powerpoint/2010/main" val="4093417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1166672" y="1105436"/>
            <a:ext cx="10380992" cy="5053483"/>
          </a:xfrm>
        </p:spPr>
        <p:txBody>
          <a:bodyPr>
            <a:normAutofit/>
          </a:bodyPr>
          <a:lstStyle/>
          <a:p>
            <a:pPr algn="ctr"/>
            <a:r>
              <a:rPr lang="sv-SE" sz="3600" b="1" dirty="0">
                <a:solidFill>
                  <a:schemeClr val="tx1"/>
                </a:solidFill>
              </a:rPr>
              <a:t>Vinterns träningsupplägg</a:t>
            </a:r>
          </a:p>
          <a:p>
            <a:pPr algn="ctr"/>
            <a:endParaRPr lang="sv-SE" sz="2000" dirty="0">
              <a:solidFill>
                <a:schemeClr val="tx1"/>
              </a:solidFill>
            </a:endParaRPr>
          </a:p>
          <a:p>
            <a:pPr marL="361950" indent="-361950" algn="l">
              <a:lnSpc>
                <a:spcPct val="120000"/>
              </a:lnSpc>
              <a:buFont typeface="Arial" panose="020B0604020202020204" pitchFamily="34" charset="0"/>
              <a:buChar char="•"/>
            </a:pPr>
            <a:r>
              <a:rPr lang="sv-SE" sz="2400" dirty="0">
                <a:solidFill>
                  <a:schemeClr val="tx1"/>
                </a:solidFill>
                <a:latin typeface="+mn-lt"/>
              </a:rPr>
              <a:t>18 spelar på listan</a:t>
            </a:r>
          </a:p>
          <a:p>
            <a:pPr marL="342900" indent="-342900" algn="l">
              <a:buFont typeface="Arial" panose="020B0604020202020204" pitchFamily="34" charset="0"/>
              <a:buChar char="•"/>
            </a:pPr>
            <a:r>
              <a:rPr lang="sv-SE" sz="2400" dirty="0">
                <a:solidFill>
                  <a:schemeClr val="tx1"/>
                </a:solidFill>
                <a:latin typeface="+mn-lt"/>
              </a:rPr>
              <a:t>Måndagar 18:30:-20:00  </a:t>
            </a:r>
          </a:p>
          <a:p>
            <a:pPr marL="342900" indent="-342900" algn="l">
              <a:buFont typeface="Arial" panose="020B0604020202020204" pitchFamily="34" charset="0"/>
              <a:buChar char="•"/>
            </a:pPr>
            <a:r>
              <a:rPr lang="sv-SE" sz="2400" dirty="0">
                <a:solidFill>
                  <a:schemeClr val="tx1"/>
                </a:solidFill>
                <a:latin typeface="+mn-lt"/>
              </a:rPr>
              <a:t>Onsdagar 19:15-20:45</a:t>
            </a:r>
          </a:p>
          <a:p>
            <a:pPr marL="342900" indent="-342900" algn="l">
              <a:buFont typeface="Arial" panose="020B0604020202020204" pitchFamily="34" charset="0"/>
              <a:buChar char="•"/>
            </a:pPr>
            <a:r>
              <a:rPr lang="sv-SE" sz="2400" dirty="0">
                <a:solidFill>
                  <a:schemeClr val="tx1"/>
                </a:solidFill>
                <a:latin typeface="+mn-lt"/>
              </a:rPr>
              <a:t>Söndagar 15:45-17:00 </a:t>
            </a:r>
            <a:r>
              <a:rPr lang="sv-SE" sz="2400" dirty="0" err="1">
                <a:solidFill>
                  <a:schemeClr val="tx1"/>
                </a:solidFill>
                <a:latin typeface="+mn-lt"/>
              </a:rPr>
              <a:t>Futsal</a:t>
            </a:r>
            <a:r>
              <a:rPr lang="sv-SE" sz="2400" dirty="0">
                <a:solidFill>
                  <a:schemeClr val="tx1"/>
                </a:solidFill>
                <a:latin typeface="+mn-lt"/>
              </a:rPr>
              <a:t> i Särö idrottshall</a:t>
            </a:r>
          </a:p>
          <a:p>
            <a:pPr marL="342900" indent="-342900" algn="l">
              <a:buFont typeface="Arial" panose="020B0604020202020204" pitchFamily="34" charset="0"/>
              <a:buChar char="•"/>
            </a:pPr>
            <a:r>
              <a:rPr lang="sv-SE" sz="2400" dirty="0">
                <a:solidFill>
                  <a:schemeClr val="tx1"/>
                </a:solidFill>
                <a:latin typeface="+mn-lt"/>
              </a:rPr>
              <a:t>Vi tränar ute så länge vädret tillåter, träningar kan med kort varsel ställas in.</a:t>
            </a:r>
          </a:p>
          <a:p>
            <a:pPr algn="l"/>
            <a:endParaRPr lang="sv-SE" sz="2400" dirty="0">
              <a:solidFill>
                <a:schemeClr val="tx1"/>
              </a:solidFill>
            </a:endParaRPr>
          </a:p>
          <a:p>
            <a:pPr algn="ctr"/>
            <a:endParaRPr lang="sv-SE" sz="1100" dirty="0"/>
          </a:p>
          <a:p>
            <a:pPr algn="ctr"/>
            <a:endParaRPr lang="sv-SE" sz="1100" dirty="0"/>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spTree>
    <p:extLst>
      <p:ext uri="{BB962C8B-B14F-4D97-AF65-F5344CB8AC3E}">
        <p14:creationId xmlns:p14="http://schemas.microsoft.com/office/powerpoint/2010/main" val="834367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1128905" y="519954"/>
            <a:ext cx="9468027" cy="5856398"/>
          </a:xfrm>
        </p:spPr>
        <p:txBody>
          <a:bodyPr>
            <a:noAutofit/>
          </a:bodyPr>
          <a:lstStyle/>
          <a:p>
            <a:pPr algn="ctr"/>
            <a:r>
              <a:rPr lang="sv-SE" sz="3600" b="1" dirty="0">
                <a:solidFill>
                  <a:schemeClr val="tx1"/>
                </a:solidFill>
              </a:rPr>
              <a:t>Vinterbollen 2024/2025</a:t>
            </a:r>
          </a:p>
          <a:p>
            <a:pPr algn="l"/>
            <a:r>
              <a:rPr lang="sv-SE" sz="2000" b="0" i="0" dirty="0">
                <a:solidFill>
                  <a:schemeClr val="tx1"/>
                </a:solidFill>
                <a:effectLst/>
                <a:latin typeface="Nunito" panose="020F0502020204030204" pitchFamily="2" charset="0"/>
              </a:rPr>
              <a:t>Vinterbollen är en serie i spelformen 9mot9 för pojkar och flickor födda 2012 och 2011 vilken administreras av Oskarströms IS. Idén och inspiration till Vinterbollen har fåtts av Skånes Fotbollsförbund och dess föreningar som under flera år arrangerat en vinterserie i spelformen.</a:t>
            </a:r>
          </a:p>
          <a:p>
            <a:pPr algn="l"/>
            <a:r>
              <a:rPr lang="sv-SE" sz="2000" b="0" i="0" dirty="0">
                <a:solidFill>
                  <a:schemeClr val="tx1"/>
                </a:solidFill>
                <a:effectLst/>
                <a:latin typeface="Nunito" panose="020F0502020204030204" pitchFamily="2" charset="0"/>
              </a:rPr>
              <a:t>Vinterbollen kommer att hanteras precis som fotbollsförbundets vanliga serier, vi spelar alltså med poängräkning och tabeller. I vinterbollen kommer samarbeta med P2012 och matcher kommer spelas V48, V49, V50, V3, V4, V5 och V6. Följande lag är anmälda i vår grupp:</a:t>
            </a:r>
          </a:p>
          <a:p>
            <a:pPr algn="l"/>
            <a:endParaRPr lang="sv-SE" sz="600" dirty="0">
              <a:solidFill>
                <a:schemeClr val="tx1"/>
              </a:solidFill>
              <a:latin typeface="Nunito" panose="020F0502020204030204" pitchFamily="2" charset="0"/>
            </a:endParaRPr>
          </a:p>
          <a:p>
            <a:pPr algn="l"/>
            <a:r>
              <a:rPr lang="sv-SE" sz="1800" dirty="0">
                <a:solidFill>
                  <a:schemeClr val="tx1"/>
                </a:solidFill>
                <a:latin typeface="Nunito" panose="020F0502020204030204" pitchFamily="2" charset="0"/>
              </a:rPr>
              <a:t>HGH FC </a:t>
            </a:r>
          </a:p>
          <a:p>
            <a:pPr algn="l"/>
            <a:r>
              <a:rPr lang="sv-SE" sz="1800" dirty="0">
                <a:solidFill>
                  <a:schemeClr val="tx1"/>
                </a:solidFill>
                <a:latin typeface="Nunito" panose="020F0502020204030204" pitchFamily="2" charset="0"/>
              </a:rPr>
              <a:t>Tölö IF </a:t>
            </a:r>
          </a:p>
          <a:p>
            <a:pPr algn="l"/>
            <a:r>
              <a:rPr lang="sv-SE" sz="1800" dirty="0">
                <a:solidFill>
                  <a:schemeClr val="tx1"/>
                </a:solidFill>
                <a:latin typeface="Nunito" panose="020F0502020204030204" pitchFamily="2" charset="0"/>
              </a:rPr>
              <a:t>Särö Kullavik IF </a:t>
            </a:r>
          </a:p>
          <a:p>
            <a:pPr algn="l"/>
            <a:r>
              <a:rPr lang="sv-SE" sz="1800" dirty="0">
                <a:solidFill>
                  <a:schemeClr val="tx1"/>
                </a:solidFill>
                <a:latin typeface="Nunito" panose="020F0502020204030204" pitchFamily="2" charset="0"/>
              </a:rPr>
              <a:t>Skrea IF BK </a:t>
            </a:r>
          </a:p>
          <a:p>
            <a:pPr algn="l"/>
            <a:r>
              <a:rPr lang="sv-SE" sz="1800" dirty="0">
                <a:solidFill>
                  <a:schemeClr val="tx1"/>
                </a:solidFill>
                <a:latin typeface="Nunito" panose="020F0502020204030204" pitchFamily="2" charset="0"/>
              </a:rPr>
              <a:t>BK Astrio  </a:t>
            </a:r>
          </a:p>
          <a:p>
            <a:pPr algn="l"/>
            <a:r>
              <a:rPr lang="sv-SE" sz="1800" dirty="0">
                <a:solidFill>
                  <a:schemeClr val="tx1"/>
                </a:solidFill>
                <a:latin typeface="Nunito" panose="020F0502020204030204" pitchFamily="2" charset="0"/>
              </a:rPr>
              <a:t>Lerkils IF </a:t>
            </a:r>
          </a:p>
          <a:p>
            <a:pPr algn="l"/>
            <a:r>
              <a:rPr lang="sv-SE" sz="1800" dirty="0">
                <a:solidFill>
                  <a:schemeClr val="tx1"/>
                </a:solidFill>
                <a:latin typeface="Nunito" panose="020F0502020204030204" pitchFamily="2" charset="0"/>
              </a:rPr>
              <a:t>Annebergs IF </a:t>
            </a:r>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spTree>
    <p:extLst>
      <p:ext uri="{BB962C8B-B14F-4D97-AF65-F5344CB8AC3E}">
        <p14:creationId xmlns:p14="http://schemas.microsoft.com/office/powerpoint/2010/main" val="25644355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1361986" y="1422409"/>
            <a:ext cx="9468027" cy="3739512"/>
          </a:xfrm>
        </p:spPr>
        <p:txBody>
          <a:bodyPr>
            <a:noAutofit/>
          </a:bodyPr>
          <a:lstStyle/>
          <a:p>
            <a:pPr algn="ctr"/>
            <a:r>
              <a:rPr lang="sv-SE" sz="3600" b="1" dirty="0">
                <a:solidFill>
                  <a:schemeClr val="tx1"/>
                </a:solidFill>
              </a:rPr>
              <a:t>Seriespel 2025</a:t>
            </a:r>
          </a:p>
          <a:p>
            <a:pPr algn="ctr"/>
            <a:endParaRPr lang="sv-SE" sz="3600" dirty="0">
              <a:solidFill>
                <a:schemeClr val="tx1"/>
              </a:solidFill>
            </a:endParaRPr>
          </a:p>
          <a:p>
            <a:pPr marL="457200" indent="-457200" algn="l">
              <a:lnSpc>
                <a:spcPct val="120000"/>
              </a:lnSpc>
              <a:buFont typeface="Arial" panose="020B0604020202020204" pitchFamily="34" charset="0"/>
              <a:buChar char="•"/>
            </a:pPr>
            <a:r>
              <a:rPr lang="sv-SE" sz="2200" dirty="0">
                <a:solidFill>
                  <a:schemeClr val="tx1"/>
                </a:solidFill>
                <a:latin typeface="+mn-lt"/>
              </a:rPr>
              <a:t>Seriespel startar troligtvis i slutet av april eller början av maj månad.</a:t>
            </a:r>
          </a:p>
          <a:p>
            <a:pPr marL="457200" indent="-457200" algn="l">
              <a:lnSpc>
                <a:spcPct val="120000"/>
              </a:lnSpc>
              <a:buFont typeface="Arial" panose="020B0604020202020204" pitchFamily="34" charset="0"/>
              <a:buChar char="•"/>
            </a:pPr>
            <a:r>
              <a:rPr lang="sv-SE" sz="2200" dirty="0">
                <a:solidFill>
                  <a:schemeClr val="tx1"/>
                </a:solidFill>
                <a:latin typeface="+mn-lt"/>
              </a:rPr>
              <a:t>9 mot 9</a:t>
            </a:r>
          </a:p>
          <a:p>
            <a:pPr marL="457200" indent="-457200" algn="l">
              <a:lnSpc>
                <a:spcPct val="120000"/>
              </a:lnSpc>
              <a:buFont typeface="Arial" panose="020B0604020202020204" pitchFamily="34" charset="0"/>
              <a:buChar char="•"/>
            </a:pPr>
            <a:r>
              <a:rPr lang="sv-SE" sz="2200" dirty="0">
                <a:solidFill>
                  <a:schemeClr val="tx1"/>
                </a:solidFill>
                <a:latin typeface="+mn-lt"/>
              </a:rPr>
              <a:t>Planen är att ha två lag anmälda, ett i 14-års serie och ett blandlag ihop med 2012 i 13-14 års serie.  Antal spelare i truppen avgör dock hur vi kommer kunna anmäla lag och vi är därmed väldigt intresserade av att veta om det är någon som är tveksam till fortsatt spel 2025. </a:t>
            </a:r>
          </a:p>
          <a:p>
            <a:pPr lvl="1" algn="l">
              <a:lnSpc>
                <a:spcPct val="120000"/>
              </a:lnSpc>
            </a:pPr>
            <a:r>
              <a:rPr lang="sv-SE" sz="1000" dirty="0">
                <a:solidFill>
                  <a:schemeClr val="tx1"/>
                </a:solidFill>
              </a:rPr>
              <a:t>	</a:t>
            </a:r>
            <a:endParaRPr lang="sv-SE" sz="1000" dirty="0">
              <a:solidFill>
                <a:schemeClr val="tx1"/>
              </a:solidFill>
              <a:latin typeface="+mn-lt"/>
            </a:endParaRPr>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spTree>
    <p:extLst>
      <p:ext uri="{BB962C8B-B14F-4D97-AF65-F5344CB8AC3E}">
        <p14:creationId xmlns:p14="http://schemas.microsoft.com/office/powerpoint/2010/main" val="2345540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1118135" y="2339788"/>
            <a:ext cx="10162267" cy="6149788"/>
          </a:xfrm>
        </p:spPr>
        <p:txBody>
          <a:bodyPr>
            <a:noAutofit/>
          </a:bodyPr>
          <a:lstStyle/>
          <a:p>
            <a:pPr algn="ctr"/>
            <a:r>
              <a:rPr lang="sv-SE" sz="3600" b="1" dirty="0">
                <a:solidFill>
                  <a:schemeClr val="tx1"/>
                </a:solidFill>
              </a:rPr>
              <a:t>Cuper </a:t>
            </a:r>
            <a:endParaRPr lang="sv-SE" sz="3600" dirty="0">
              <a:solidFill>
                <a:schemeClr val="tx1"/>
              </a:solidFill>
            </a:endParaRPr>
          </a:p>
          <a:p>
            <a:pPr marL="457200" indent="-457200" algn="l">
              <a:lnSpc>
                <a:spcPct val="120000"/>
              </a:lnSpc>
              <a:buFont typeface="Arial" panose="020B0604020202020204" pitchFamily="34" charset="0"/>
              <a:buChar char="•"/>
            </a:pPr>
            <a:endParaRPr lang="sv-SE" sz="2000" dirty="0">
              <a:solidFill>
                <a:schemeClr val="tx1"/>
              </a:solidFill>
            </a:endParaRPr>
          </a:p>
          <a:p>
            <a:pPr algn="l">
              <a:lnSpc>
                <a:spcPct val="120000"/>
              </a:lnSpc>
            </a:pPr>
            <a:r>
              <a:rPr lang="sv-SE" sz="2200" dirty="0">
                <a:solidFill>
                  <a:schemeClr val="tx1"/>
                </a:solidFill>
              </a:rPr>
              <a:t>Framåt är vi anmälda till följande cuper:</a:t>
            </a:r>
          </a:p>
          <a:p>
            <a:pPr algn="l">
              <a:lnSpc>
                <a:spcPct val="120000"/>
              </a:lnSpc>
            </a:pPr>
            <a:r>
              <a:rPr lang="sv-SE" sz="2200" dirty="0">
                <a:solidFill>
                  <a:schemeClr val="tx1"/>
                </a:solidFill>
              </a:rPr>
              <a:t>	- Halmia Arena Cup - </a:t>
            </a:r>
            <a:r>
              <a:rPr lang="sv-SE" sz="2200" dirty="0" err="1">
                <a:solidFill>
                  <a:schemeClr val="tx1"/>
                </a:solidFill>
              </a:rPr>
              <a:t>Futsal</a:t>
            </a:r>
            <a:r>
              <a:rPr lang="sv-SE" sz="2200" dirty="0">
                <a:solidFill>
                  <a:schemeClr val="tx1"/>
                </a:solidFill>
              </a:rPr>
              <a:t> 12/1 (1 lag anmält)</a:t>
            </a:r>
          </a:p>
          <a:p>
            <a:pPr algn="l">
              <a:lnSpc>
                <a:spcPct val="120000"/>
              </a:lnSpc>
            </a:pPr>
            <a:r>
              <a:rPr lang="sv-SE" sz="2200" dirty="0">
                <a:solidFill>
                  <a:schemeClr val="tx1"/>
                </a:solidFill>
              </a:rPr>
              <a:t>	- Gothia Cup 13-19/7 2025 (1 lag anmält)</a:t>
            </a:r>
          </a:p>
          <a:p>
            <a:pPr algn="l">
              <a:lnSpc>
                <a:spcPct val="120000"/>
              </a:lnSpc>
            </a:pPr>
            <a:r>
              <a:rPr lang="sv-SE" sz="2200" dirty="0">
                <a:solidFill>
                  <a:schemeClr val="tx1"/>
                </a:solidFill>
              </a:rPr>
              <a:t>	- Eskilscupen 31/7-3/8 2025  (1 lag anmält)</a:t>
            </a:r>
          </a:p>
          <a:p>
            <a:pPr algn="l">
              <a:lnSpc>
                <a:spcPct val="120000"/>
              </a:lnSpc>
            </a:pPr>
            <a:endParaRPr lang="sv-SE" sz="2200" dirty="0">
              <a:solidFill>
                <a:schemeClr val="tx1"/>
              </a:solidFill>
            </a:endParaRPr>
          </a:p>
          <a:p>
            <a:pPr algn="l">
              <a:lnSpc>
                <a:spcPct val="120000"/>
              </a:lnSpc>
            </a:pPr>
            <a:r>
              <a:rPr lang="sv-SE" sz="2200" dirty="0">
                <a:solidFill>
                  <a:schemeClr val="tx1"/>
                </a:solidFill>
              </a:rPr>
              <a:t>Planen är också att anmäla lag till Quality Cup till hösten 2025 (ligger en helg mellan slutet september till slutet oktober)</a:t>
            </a:r>
          </a:p>
          <a:p>
            <a:pPr algn="l">
              <a:lnSpc>
                <a:spcPct val="120000"/>
              </a:lnSpc>
            </a:pPr>
            <a:endParaRPr lang="sv-SE" sz="2200" dirty="0">
              <a:solidFill>
                <a:schemeClr val="tx1"/>
              </a:solidFill>
            </a:endParaRPr>
          </a:p>
          <a:p>
            <a:pPr algn="l">
              <a:lnSpc>
                <a:spcPct val="120000"/>
              </a:lnSpc>
            </a:pPr>
            <a:endParaRPr lang="sv-SE" sz="2000" dirty="0">
              <a:solidFill>
                <a:schemeClr val="tx1"/>
              </a:solidFill>
            </a:endParaRPr>
          </a:p>
          <a:p>
            <a:pPr algn="l">
              <a:lnSpc>
                <a:spcPct val="120000"/>
              </a:lnSpc>
            </a:pPr>
            <a:endParaRPr lang="sv-SE" sz="2000" dirty="0">
              <a:solidFill>
                <a:schemeClr val="tx1"/>
              </a:solidFill>
            </a:endParaRPr>
          </a:p>
          <a:p>
            <a:pPr algn="l">
              <a:lnSpc>
                <a:spcPct val="120000"/>
              </a:lnSpc>
            </a:pPr>
            <a:endParaRPr lang="sv-SE" sz="2000" dirty="0">
              <a:solidFill>
                <a:schemeClr val="tx1"/>
              </a:solidFill>
            </a:endParaRPr>
          </a:p>
          <a:p>
            <a:pPr algn="l">
              <a:lnSpc>
                <a:spcPct val="120000"/>
              </a:lnSpc>
            </a:pPr>
            <a:endParaRPr lang="sv-SE" sz="2000" dirty="0">
              <a:solidFill>
                <a:schemeClr val="tx1"/>
              </a:solidFill>
            </a:endParaRPr>
          </a:p>
          <a:p>
            <a:pPr marL="457200" indent="-457200" algn="l">
              <a:lnSpc>
                <a:spcPct val="120000"/>
              </a:lnSpc>
              <a:buFont typeface="Arial" panose="020B0604020202020204" pitchFamily="34" charset="0"/>
              <a:buChar char="•"/>
            </a:pPr>
            <a:r>
              <a:rPr lang="sv-SE" sz="1400" dirty="0">
                <a:solidFill>
                  <a:schemeClr val="tx1"/>
                </a:solidFill>
              </a:rPr>
              <a:t> </a:t>
            </a:r>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spTree>
    <p:extLst>
      <p:ext uri="{BB962C8B-B14F-4D97-AF65-F5344CB8AC3E}">
        <p14:creationId xmlns:p14="http://schemas.microsoft.com/office/powerpoint/2010/main" val="3221411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1118135" y="2339788"/>
            <a:ext cx="10162267" cy="6149788"/>
          </a:xfrm>
        </p:spPr>
        <p:txBody>
          <a:bodyPr>
            <a:noAutofit/>
          </a:bodyPr>
          <a:lstStyle/>
          <a:p>
            <a:pPr algn="ctr"/>
            <a:r>
              <a:rPr lang="sv-SE" sz="3600" b="1" dirty="0">
                <a:solidFill>
                  <a:schemeClr val="tx1"/>
                </a:solidFill>
              </a:rPr>
              <a:t>Träningsläger </a:t>
            </a:r>
            <a:endParaRPr lang="sv-SE" sz="3600" dirty="0">
              <a:solidFill>
                <a:schemeClr val="tx1"/>
              </a:solidFill>
            </a:endParaRPr>
          </a:p>
          <a:p>
            <a:pPr algn="l">
              <a:lnSpc>
                <a:spcPct val="120000"/>
              </a:lnSpc>
            </a:pPr>
            <a:endParaRPr lang="sv-SE" sz="2000" dirty="0">
              <a:solidFill>
                <a:schemeClr val="tx1"/>
              </a:solidFill>
            </a:endParaRPr>
          </a:p>
          <a:p>
            <a:pPr algn="l">
              <a:lnSpc>
                <a:spcPct val="120000"/>
              </a:lnSpc>
            </a:pPr>
            <a:r>
              <a:rPr lang="sv-SE" sz="2000" dirty="0">
                <a:solidFill>
                  <a:schemeClr val="tx1"/>
                </a:solidFill>
              </a:rPr>
              <a:t>Under våren (april) hoppas vi även kunna planera in ett träningsläger. Vi kör på en billig variant antingen på Ängås eller någonstans relativt nära. </a:t>
            </a:r>
          </a:p>
          <a:p>
            <a:pPr algn="l">
              <a:lnSpc>
                <a:spcPct val="120000"/>
              </a:lnSpc>
            </a:pPr>
            <a:endParaRPr lang="sv-SE" sz="2000" dirty="0">
              <a:solidFill>
                <a:schemeClr val="tx1"/>
              </a:solidFill>
            </a:endParaRPr>
          </a:p>
          <a:p>
            <a:pPr algn="l">
              <a:lnSpc>
                <a:spcPct val="120000"/>
              </a:lnSpc>
            </a:pPr>
            <a:endParaRPr lang="sv-SE" sz="2000" dirty="0">
              <a:solidFill>
                <a:schemeClr val="tx1"/>
              </a:solidFill>
            </a:endParaRPr>
          </a:p>
          <a:p>
            <a:pPr algn="l">
              <a:lnSpc>
                <a:spcPct val="120000"/>
              </a:lnSpc>
            </a:pPr>
            <a:endParaRPr lang="sv-SE" sz="2000" dirty="0">
              <a:solidFill>
                <a:schemeClr val="tx1"/>
              </a:solidFill>
            </a:endParaRPr>
          </a:p>
          <a:p>
            <a:pPr algn="l">
              <a:lnSpc>
                <a:spcPct val="120000"/>
              </a:lnSpc>
            </a:pPr>
            <a:endParaRPr lang="sv-SE" sz="2000" dirty="0">
              <a:solidFill>
                <a:schemeClr val="tx1"/>
              </a:solidFill>
            </a:endParaRPr>
          </a:p>
          <a:p>
            <a:pPr algn="l">
              <a:lnSpc>
                <a:spcPct val="120000"/>
              </a:lnSpc>
            </a:pPr>
            <a:endParaRPr lang="sv-SE" sz="2000" dirty="0">
              <a:solidFill>
                <a:schemeClr val="tx1"/>
              </a:solidFill>
            </a:endParaRPr>
          </a:p>
          <a:p>
            <a:pPr algn="l">
              <a:lnSpc>
                <a:spcPct val="120000"/>
              </a:lnSpc>
            </a:pPr>
            <a:endParaRPr lang="sv-SE" sz="2200" dirty="0">
              <a:solidFill>
                <a:schemeClr val="tx1"/>
              </a:solidFill>
            </a:endParaRPr>
          </a:p>
          <a:p>
            <a:pPr algn="l">
              <a:lnSpc>
                <a:spcPct val="120000"/>
              </a:lnSpc>
            </a:pPr>
            <a:endParaRPr lang="sv-SE" sz="2000" dirty="0">
              <a:solidFill>
                <a:schemeClr val="tx1"/>
              </a:solidFill>
            </a:endParaRPr>
          </a:p>
          <a:p>
            <a:pPr algn="l">
              <a:lnSpc>
                <a:spcPct val="120000"/>
              </a:lnSpc>
            </a:pPr>
            <a:endParaRPr lang="sv-SE" sz="2000" dirty="0">
              <a:solidFill>
                <a:schemeClr val="tx1"/>
              </a:solidFill>
            </a:endParaRPr>
          </a:p>
          <a:p>
            <a:pPr algn="l">
              <a:lnSpc>
                <a:spcPct val="120000"/>
              </a:lnSpc>
            </a:pPr>
            <a:endParaRPr lang="sv-SE" sz="2000" dirty="0">
              <a:solidFill>
                <a:schemeClr val="tx1"/>
              </a:solidFill>
            </a:endParaRPr>
          </a:p>
          <a:p>
            <a:pPr algn="l">
              <a:lnSpc>
                <a:spcPct val="120000"/>
              </a:lnSpc>
            </a:pPr>
            <a:endParaRPr lang="sv-SE" sz="2000" dirty="0">
              <a:solidFill>
                <a:schemeClr val="tx1"/>
              </a:solidFill>
            </a:endParaRPr>
          </a:p>
          <a:p>
            <a:pPr marL="457200" indent="-457200" algn="l">
              <a:lnSpc>
                <a:spcPct val="120000"/>
              </a:lnSpc>
              <a:buFont typeface="Arial" panose="020B0604020202020204" pitchFamily="34" charset="0"/>
              <a:buChar char="•"/>
            </a:pPr>
            <a:r>
              <a:rPr lang="sv-SE" sz="1400" dirty="0">
                <a:solidFill>
                  <a:schemeClr val="tx1"/>
                </a:solidFill>
              </a:rPr>
              <a:t> </a:t>
            </a:r>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spTree>
    <p:extLst>
      <p:ext uri="{BB962C8B-B14F-4D97-AF65-F5344CB8AC3E}">
        <p14:creationId xmlns:p14="http://schemas.microsoft.com/office/powerpoint/2010/main" val="1829660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932329" y="2539240"/>
            <a:ext cx="10076329" cy="3601006"/>
          </a:xfrm>
          <a:solidFill>
            <a:srgbClr val="17597B"/>
          </a:solidFill>
        </p:spPr>
        <p:txBody>
          <a:bodyPr bIns="108000" spcCol="72000">
            <a:normAutofit fontScale="25000" lnSpcReduction="20000"/>
          </a:bodyPr>
          <a:lstStyle/>
          <a:p>
            <a:pPr algn="ctr"/>
            <a:r>
              <a:rPr lang="sv-SE" sz="14400" b="1" dirty="0">
                <a:solidFill>
                  <a:schemeClr val="tx1"/>
                </a:solidFill>
              </a:rPr>
              <a:t>Föräldraåtagande 2025</a:t>
            </a:r>
          </a:p>
          <a:p>
            <a:pPr algn="ctr"/>
            <a:endParaRPr lang="sv-SE" sz="4200" b="1" dirty="0">
              <a:solidFill>
                <a:schemeClr val="tx1"/>
              </a:solidFill>
            </a:endParaRPr>
          </a:p>
          <a:p>
            <a:pPr marL="342900" indent="-342900" algn="ctr">
              <a:buFont typeface="Arial" panose="020B0604020202020204" pitchFamily="34" charset="0"/>
              <a:buChar char="•"/>
            </a:pPr>
            <a:r>
              <a:rPr lang="sv-SE" sz="8800" dirty="0">
                <a:solidFill>
                  <a:schemeClr val="tx1"/>
                </a:solidFill>
              </a:rPr>
              <a:t>Städdagar på Ängås Vår/Höst enligt kalender</a:t>
            </a:r>
          </a:p>
          <a:p>
            <a:pPr marL="342900" indent="-342900" algn="ctr">
              <a:buFont typeface="Arial" panose="020B0604020202020204" pitchFamily="34" charset="0"/>
              <a:buChar char="•"/>
            </a:pPr>
            <a:r>
              <a:rPr lang="sv-SE" sz="8800" dirty="0">
                <a:solidFill>
                  <a:schemeClr val="tx1"/>
                </a:solidFill>
              </a:rPr>
              <a:t>Försäljning bingolotter påsk och jul </a:t>
            </a:r>
          </a:p>
          <a:p>
            <a:pPr marL="342900" indent="-342900" algn="ctr">
              <a:buFont typeface="Arial" panose="020B0604020202020204" pitchFamily="34" charset="0"/>
              <a:buChar char="•"/>
            </a:pPr>
            <a:r>
              <a:rPr lang="sv-SE" sz="8800" dirty="0">
                <a:solidFill>
                  <a:schemeClr val="tx1"/>
                </a:solidFill>
              </a:rPr>
              <a:t>Försäljning Toa- och </a:t>
            </a:r>
            <a:r>
              <a:rPr lang="sv-SE" sz="8800" dirty="0" err="1">
                <a:solidFill>
                  <a:schemeClr val="tx1"/>
                </a:solidFill>
              </a:rPr>
              <a:t>hushållspapperpapper</a:t>
            </a:r>
            <a:endParaRPr lang="sv-SE" sz="8800" dirty="0">
              <a:solidFill>
                <a:schemeClr val="tx1"/>
              </a:solidFill>
            </a:endParaRPr>
          </a:p>
          <a:p>
            <a:pPr marL="342900" indent="-342900" algn="ctr">
              <a:buFont typeface="Arial" panose="020B0604020202020204" pitchFamily="34" charset="0"/>
              <a:buChar char="•"/>
            </a:pPr>
            <a:r>
              <a:rPr lang="sv-SE" sz="8800" dirty="0">
                <a:solidFill>
                  <a:schemeClr val="tx1"/>
                </a:solidFill>
              </a:rPr>
              <a:t>Luciacupen december – </a:t>
            </a:r>
            <a:r>
              <a:rPr lang="sv-SE" sz="8800" b="1" dirty="0">
                <a:solidFill>
                  <a:srgbClr val="FF0000"/>
                </a:solidFill>
              </a:rPr>
              <a:t>Vi är med och spelar och anordnar!</a:t>
            </a:r>
          </a:p>
          <a:p>
            <a:pPr marL="342900" indent="-342900" algn="ctr">
              <a:buFont typeface="Arial" panose="020B0604020202020204" pitchFamily="34" charset="0"/>
              <a:buChar char="•"/>
            </a:pPr>
            <a:r>
              <a:rPr lang="sv-SE" sz="8800" dirty="0">
                <a:solidFill>
                  <a:schemeClr val="tx1"/>
                </a:solidFill>
              </a:rPr>
              <a:t>Bemanning vid granförsäljning</a:t>
            </a:r>
          </a:p>
          <a:p>
            <a:pPr marL="342900" indent="-342900" algn="ctr">
              <a:buFont typeface="Arial" panose="020B0604020202020204" pitchFamily="34" charset="0"/>
              <a:buChar char="•"/>
            </a:pPr>
            <a:endParaRPr lang="sv-SE" sz="8800" dirty="0">
              <a:solidFill>
                <a:schemeClr val="tx1"/>
              </a:solidFill>
            </a:endParaRPr>
          </a:p>
          <a:p>
            <a:pPr algn="ctr"/>
            <a:r>
              <a:rPr lang="sv-SE" sz="8800" b="1" dirty="0">
                <a:solidFill>
                  <a:schemeClr val="tx1"/>
                </a:solidFill>
              </a:rPr>
              <a:t>Lagkassa P2011: </a:t>
            </a:r>
          </a:p>
          <a:p>
            <a:pPr algn="ctr"/>
            <a:r>
              <a:rPr lang="sv-SE" sz="8800" dirty="0">
                <a:solidFill>
                  <a:schemeClr val="tx1"/>
                </a:solidFill>
              </a:rPr>
              <a:t>Lagkonto Swedbank 2024-11-25: 18 972,20 + 8000 = 26 972,20 kr </a:t>
            </a:r>
          </a:p>
          <a:p>
            <a:pPr algn="ctr"/>
            <a:r>
              <a:rPr lang="sv-SE" sz="8800" dirty="0">
                <a:solidFill>
                  <a:schemeClr val="tx1"/>
                </a:solidFill>
              </a:rPr>
              <a:t>(ligger ute med 8000 för anmälan till Gothia och Eskil)</a:t>
            </a:r>
          </a:p>
          <a:p>
            <a:pPr algn="ctr"/>
            <a:r>
              <a:rPr lang="sv-SE" sz="8800" dirty="0">
                <a:solidFill>
                  <a:schemeClr val="tx1"/>
                </a:solidFill>
              </a:rPr>
              <a:t>Lagkonto Lerkil: </a:t>
            </a:r>
            <a:r>
              <a:rPr lang="sv-SE" sz="8800" dirty="0">
                <a:solidFill>
                  <a:srgbClr val="FF0000"/>
                </a:solidFill>
              </a:rPr>
              <a:t>?</a:t>
            </a:r>
            <a:r>
              <a:rPr lang="sv-SE" sz="8800" dirty="0">
                <a:solidFill>
                  <a:schemeClr val="tx1"/>
                </a:solidFill>
              </a:rPr>
              <a:t> kr</a:t>
            </a:r>
          </a:p>
          <a:p>
            <a:pPr marL="342900" indent="-342900" algn="ctr">
              <a:buFont typeface="Arial" panose="020B0604020202020204" pitchFamily="34" charset="0"/>
              <a:buChar char="•"/>
            </a:pPr>
            <a:endParaRPr lang="sv-SE" sz="2200" dirty="0">
              <a:solidFill>
                <a:schemeClr val="tx1"/>
              </a:solidFill>
            </a:endParaRPr>
          </a:p>
          <a:p>
            <a:pPr algn="ctr"/>
            <a:endParaRPr lang="sv-SE" sz="2800" b="1" dirty="0">
              <a:solidFill>
                <a:schemeClr val="tx1"/>
              </a:solidFill>
            </a:endParaRPr>
          </a:p>
          <a:p>
            <a:pPr algn="ctr"/>
            <a:endParaRPr lang="sv-SE" sz="2300" b="0" i="0" dirty="0">
              <a:solidFill>
                <a:schemeClr val="tx1"/>
              </a:solidFill>
              <a:effectLst/>
              <a:latin typeface="Corbel" panose="020B0503020204020204" pitchFamily="34" charset="0"/>
            </a:endParaRPr>
          </a:p>
          <a:p>
            <a:pPr algn="ctr"/>
            <a:endParaRPr lang="sv-SE" sz="1100" dirty="0"/>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spTree>
    <p:extLst>
      <p:ext uri="{BB962C8B-B14F-4D97-AF65-F5344CB8AC3E}">
        <p14:creationId xmlns:p14="http://schemas.microsoft.com/office/powerpoint/2010/main" val="1276860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1120588" y="2171687"/>
            <a:ext cx="10076329" cy="3601006"/>
          </a:xfrm>
          <a:solidFill>
            <a:srgbClr val="17597B"/>
          </a:solidFill>
        </p:spPr>
        <p:txBody>
          <a:bodyPr bIns="108000" spcCol="72000">
            <a:normAutofit/>
          </a:bodyPr>
          <a:lstStyle/>
          <a:p>
            <a:pPr algn="ctr"/>
            <a:r>
              <a:rPr lang="sv-SE" sz="3600" b="1" dirty="0">
                <a:solidFill>
                  <a:schemeClr val="tx1"/>
                </a:solidFill>
              </a:rPr>
              <a:t>Vad sparar vi pengar till?</a:t>
            </a:r>
          </a:p>
          <a:p>
            <a:pPr algn="ctr"/>
            <a:endParaRPr lang="sv-SE" sz="4200" b="1" dirty="0">
              <a:solidFill>
                <a:schemeClr val="tx1"/>
              </a:solidFill>
            </a:endParaRPr>
          </a:p>
          <a:p>
            <a:pPr marL="342900" indent="-342900" algn="ctr">
              <a:buFont typeface="Arial" panose="020B0604020202020204" pitchFamily="34" charset="0"/>
              <a:buChar char="•"/>
            </a:pPr>
            <a:r>
              <a:rPr lang="sv-SE" sz="2200" dirty="0">
                <a:solidFill>
                  <a:schemeClr val="tx1"/>
                </a:solidFill>
              </a:rPr>
              <a:t>Vad ska vi ha för mål med vår lagkassa, vad ska vi spara pengar till?</a:t>
            </a:r>
          </a:p>
          <a:p>
            <a:pPr marL="342900" indent="-342900" algn="ctr">
              <a:buFont typeface="Arial" panose="020B0604020202020204" pitchFamily="34" charset="0"/>
              <a:buChar char="•"/>
            </a:pPr>
            <a:endParaRPr lang="sv-SE" sz="2200" dirty="0">
              <a:solidFill>
                <a:schemeClr val="tx1"/>
              </a:solidFill>
            </a:endParaRPr>
          </a:p>
          <a:p>
            <a:pPr marL="342900" indent="-342900" algn="ctr">
              <a:buFont typeface="Arial" panose="020B0604020202020204" pitchFamily="34" charset="0"/>
              <a:buChar char="•"/>
            </a:pPr>
            <a:r>
              <a:rPr lang="sv-SE" sz="2200" dirty="0">
                <a:solidFill>
                  <a:schemeClr val="tx1"/>
                </a:solidFill>
              </a:rPr>
              <a:t>Förslag från Jesper och GB – Bergamo och besöka Glenn Strömberg </a:t>
            </a:r>
            <a:r>
              <a:rPr lang="sv-SE" sz="2200" dirty="0">
                <a:solidFill>
                  <a:schemeClr val="tx1"/>
                </a:solidFill>
                <a:sym typeface="Wingdings" panose="05000000000000000000" pitchFamily="2" charset="2"/>
              </a:rPr>
              <a:t></a:t>
            </a:r>
            <a:endParaRPr lang="sv-SE" sz="2200" dirty="0">
              <a:solidFill>
                <a:schemeClr val="tx1"/>
              </a:solidFill>
            </a:endParaRPr>
          </a:p>
          <a:p>
            <a:pPr algn="ctr"/>
            <a:endParaRPr lang="sv-SE" sz="2200" dirty="0">
              <a:solidFill>
                <a:schemeClr val="tx1"/>
              </a:solidFill>
            </a:endParaRPr>
          </a:p>
          <a:p>
            <a:pPr marL="342900" indent="-342900" algn="ctr">
              <a:buFont typeface="Arial" panose="020B0604020202020204" pitchFamily="34" charset="0"/>
              <a:buChar char="•"/>
            </a:pPr>
            <a:endParaRPr lang="sv-SE" sz="2200" dirty="0">
              <a:solidFill>
                <a:schemeClr val="tx1"/>
              </a:solidFill>
            </a:endParaRPr>
          </a:p>
          <a:p>
            <a:pPr algn="ctr"/>
            <a:endParaRPr lang="sv-SE" sz="2800" b="1" dirty="0">
              <a:solidFill>
                <a:schemeClr val="tx1"/>
              </a:solidFill>
            </a:endParaRPr>
          </a:p>
          <a:p>
            <a:pPr algn="ctr"/>
            <a:endParaRPr lang="sv-SE" sz="2300" b="0" i="0" dirty="0">
              <a:solidFill>
                <a:schemeClr val="tx1"/>
              </a:solidFill>
              <a:effectLst/>
              <a:latin typeface="Corbel" panose="020B0503020204020204" pitchFamily="34" charset="0"/>
            </a:endParaRPr>
          </a:p>
          <a:p>
            <a:pPr algn="ctr"/>
            <a:endParaRPr lang="sv-SE" sz="1100" dirty="0"/>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spTree>
    <p:extLst>
      <p:ext uri="{BB962C8B-B14F-4D97-AF65-F5344CB8AC3E}">
        <p14:creationId xmlns:p14="http://schemas.microsoft.com/office/powerpoint/2010/main" val="2449301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17597B"/>
        </a:solidFill>
        <a:effectLst/>
      </p:bgPr>
    </p:bg>
    <p:spTree>
      <p:nvGrpSpPr>
        <p:cNvPr id="1" name=""/>
        <p:cNvGrpSpPr/>
        <p:nvPr/>
      </p:nvGrpSpPr>
      <p:grpSpPr>
        <a:xfrm>
          <a:off x="0" y="0"/>
          <a:ext cx="0" cy="0"/>
          <a:chOff x="0" y="0"/>
          <a:chExt cx="0" cy="0"/>
        </a:xfrm>
      </p:grpSpPr>
      <p:sp>
        <p:nvSpPr>
          <p:cNvPr id="5" name="Underrubrik 4"/>
          <p:cNvSpPr>
            <a:spLocks noGrp="1"/>
          </p:cNvSpPr>
          <p:nvPr>
            <p:ph type="subTitle" idx="1"/>
          </p:nvPr>
        </p:nvSpPr>
        <p:spPr>
          <a:xfrm>
            <a:off x="1897645" y="2253490"/>
            <a:ext cx="8641193" cy="4344534"/>
          </a:xfrm>
          <a:solidFill>
            <a:srgbClr val="17597B"/>
          </a:solidFill>
        </p:spPr>
        <p:txBody>
          <a:bodyPr bIns="108000" spcCol="72000">
            <a:normAutofit/>
          </a:bodyPr>
          <a:lstStyle/>
          <a:p>
            <a:pPr algn="ctr"/>
            <a:r>
              <a:rPr lang="sv-SE" sz="4000" b="1" dirty="0">
                <a:solidFill>
                  <a:schemeClr val="tx1"/>
                </a:solidFill>
              </a:rPr>
              <a:t>Styrelsearbete</a:t>
            </a:r>
          </a:p>
          <a:p>
            <a:pPr algn="ctr"/>
            <a:r>
              <a:rPr lang="sv-SE" sz="2300" dirty="0">
                <a:solidFill>
                  <a:schemeClr val="tx1"/>
                </a:solidFill>
              </a:rPr>
              <a:t>Ingen styrelse = ingen förening</a:t>
            </a:r>
          </a:p>
          <a:p>
            <a:pPr algn="ctr"/>
            <a:endParaRPr lang="sv-SE" sz="2300" dirty="0">
              <a:solidFill>
                <a:schemeClr val="tx1"/>
              </a:solidFill>
            </a:endParaRPr>
          </a:p>
          <a:p>
            <a:pPr algn="ctr"/>
            <a:r>
              <a:rPr lang="sv-SE" sz="2300" dirty="0">
                <a:solidFill>
                  <a:schemeClr val="tx1"/>
                </a:solidFill>
              </a:rPr>
              <a:t>Tveka inte att höra er till valberedningen om ni är sugna på att engagera er i föreningen. </a:t>
            </a:r>
          </a:p>
          <a:p>
            <a:pPr algn="ctr"/>
            <a:endParaRPr lang="sv-SE" sz="2300" dirty="0">
              <a:solidFill>
                <a:schemeClr val="tx1"/>
              </a:solidFill>
            </a:endParaRPr>
          </a:p>
          <a:p>
            <a:pPr algn="ctr"/>
            <a:r>
              <a:rPr lang="sv-SE" sz="2300" dirty="0">
                <a:solidFill>
                  <a:schemeClr val="tx1"/>
                </a:solidFill>
              </a:rPr>
              <a:t>Valberedningen: </a:t>
            </a:r>
          </a:p>
          <a:p>
            <a:pPr marL="342900" indent="-342900" algn="ctr">
              <a:buFont typeface="Arial" panose="020B0604020202020204" pitchFamily="34" charset="0"/>
              <a:buChar char="•"/>
            </a:pPr>
            <a:r>
              <a:rPr lang="sv-SE" sz="2300" dirty="0">
                <a:solidFill>
                  <a:schemeClr val="tx1"/>
                </a:solidFill>
              </a:rPr>
              <a:t>Mats Johansson 0766- 280 640</a:t>
            </a:r>
          </a:p>
          <a:p>
            <a:pPr marL="342900" indent="-342900" algn="ctr">
              <a:buFont typeface="Arial" panose="020B0604020202020204" pitchFamily="34" charset="0"/>
              <a:buChar char="•"/>
            </a:pPr>
            <a:r>
              <a:rPr lang="sv-SE" sz="2300" dirty="0">
                <a:solidFill>
                  <a:schemeClr val="tx1"/>
                </a:solidFill>
              </a:rPr>
              <a:t>Christian Eek 070-466 32 20</a:t>
            </a:r>
          </a:p>
          <a:p>
            <a:pPr algn="ctr"/>
            <a:endParaRPr lang="sv-SE" sz="2800" b="1" dirty="0">
              <a:solidFill>
                <a:schemeClr val="tx1"/>
              </a:solidFill>
            </a:endParaRPr>
          </a:p>
          <a:p>
            <a:pPr algn="ctr"/>
            <a:endParaRPr lang="sv-SE" sz="2300" b="0" i="0" dirty="0">
              <a:solidFill>
                <a:schemeClr val="tx1"/>
              </a:solidFill>
              <a:effectLst/>
              <a:latin typeface="Corbel" panose="020B0503020204020204" pitchFamily="34" charset="0"/>
            </a:endParaRPr>
          </a:p>
          <a:p>
            <a:pPr algn="ctr"/>
            <a:endParaRPr lang="sv-SE" sz="1100" dirty="0"/>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002420" cy="1105436"/>
          </a:xfrm>
          <a:prstGeom prst="rect">
            <a:avLst/>
          </a:prstGeom>
        </p:spPr>
      </p:pic>
    </p:spTree>
    <p:extLst>
      <p:ext uri="{BB962C8B-B14F-4D97-AF65-F5344CB8AC3E}">
        <p14:creationId xmlns:p14="http://schemas.microsoft.com/office/powerpoint/2010/main" val="792848372"/>
      </p:ext>
    </p:extLst>
  </p:cSld>
  <p:clrMapOvr>
    <a:masterClrMapping/>
  </p:clrMapOvr>
</p:sld>
</file>

<file path=ppt/theme/theme1.xml><?xml version="1.0" encoding="utf-8"?>
<a:theme xmlns:a="http://schemas.openxmlformats.org/drawingml/2006/main" name="Djup">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docProps/app.xml><?xml version="1.0" encoding="utf-8"?>
<Properties xmlns="http://schemas.openxmlformats.org/officeDocument/2006/extended-properties" xmlns:vt="http://schemas.openxmlformats.org/officeDocument/2006/docPropsVTypes">
  <Template/>
  <TotalTime>0</TotalTime>
  <Words>557</Words>
  <Application>Microsoft Office PowerPoint</Application>
  <PresentationFormat>Bredbild</PresentationFormat>
  <Paragraphs>96</Paragraphs>
  <Slides>12</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12</vt:i4>
      </vt:variant>
    </vt:vector>
  </HeadingPairs>
  <TitlesOfParts>
    <vt:vector size="17" baseType="lpstr">
      <vt:lpstr>Arial</vt:lpstr>
      <vt:lpstr>Corbel</vt:lpstr>
      <vt:lpstr>Nunito</vt:lpstr>
      <vt:lpstr>Wingdings</vt:lpstr>
      <vt:lpstr>Djup</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Svevia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Klintbäck Daniel DVSko_stoc</dc:creator>
  <cp:lastModifiedBy>Camilla Johansson</cp:lastModifiedBy>
  <cp:revision>122</cp:revision>
  <dcterms:created xsi:type="dcterms:W3CDTF">2016-04-11T05:40:33Z</dcterms:created>
  <dcterms:modified xsi:type="dcterms:W3CDTF">2024-11-27T18:13:25Z</dcterms:modified>
</cp:coreProperties>
</file>