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9" r:id="rId4"/>
    <p:sldId id="259" r:id="rId5"/>
    <p:sldId id="280" r:id="rId6"/>
    <p:sldId id="260" r:id="rId7"/>
    <p:sldId id="281" r:id="rId8"/>
    <p:sldId id="276" r:id="rId9"/>
    <p:sldId id="266" r:id="rId10"/>
    <p:sldId id="282" r:id="rId11"/>
    <p:sldId id="273" r:id="rId12"/>
    <p:sldId id="275"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0" d="100"/>
          <a:sy n="80" d="100"/>
        </p:scale>
        <p:origin x="71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milla Johansson" userId="19a3c919-72dd-4f08-a2ed-8ceefc30373c" providerId="ADAL" clId="{5F161D3B-F684-4B2E-AD25-2AEB47C6B535}"/>
    <pc:docChg chg="undo custSel addSld delSld modSld">
      <pc:chgData name="Camilla Johansson" userId="19a3c919-72dd-4f08-a2ed-8ceefc30373c" providerId="ADAL" clId="{5F161D3B-F684-4B2E-AD25-2AEB47C6B535}" dt="2023-10-15T17:08:49.504" v="1744" actId="27636"/>
      <pc:docMkLst>
        <pc:docMk/>
      </pc:docMkLst>
      <pc:sldChg chg="modSp mod">
        <pc:chgData name="Camilla Johansson" userId="19a3c919-72dd-4f08-a2ed-8ceefc30373c" providerId="ADAL" clId="{5F161D3B-F684-4B2E-AD25-2AEB47C6B535}" dt="2023-10-15T16:59:14.635" v="993" actId="20577"/>
        <pc:sldMkLst>
          <pc:docMk/>
          <pc:sldMk cId="1276860123" sldId="266"/>
        </pc:sldMkLst>
        <pc:spChg chg="mod">
          <ac:chgData name="Camilla Johansson" userId="19a3c919-72dd-4f08-a2ed-8ceefc30373c" providerId="ADAL" clId="{5F161D3B-F684-4B2E-AD25-2AEB47C6B535}" dt="2023-10-15T16:59:14.635" v="993" actId="20577"/>
          <ac:spMkLst>
            <pc:docMk/>
            <pc:sldMk cId="1276860123" sldId="266"/>
            <ac:spMk id="5" creationId="{00000000-0000-0000-0000-000000000000}"/>
          </ac:spMkLst>
        </pc:spChg>
      </pc:sldChg>
      <pc:sldChg chg="modSp mod">
        <pc:chgData name="Camilla Johansson" userId="19a3c919-72dd-4f08-a2ed-8ceefc30373c" providerId="ADAL" clId="{5F161D3B-F684-4B2E-AD25-2AEB47C6B535}" dt="2023-10-15T16:59:49.888" v="1004" actId="20577"/>
        <pc:sldMkLst>
          <pc:docMk/>
          <pc:sldMk cId="798723749" sldId="273"/>
        </pc:sldMkLst>
        <pc:spChg chg="mod">
          <ac:chgData name="Camilla Johansson" userId="19a3c919-72dd-4f08-a2ed-8ceefc30373c" providerId="ADAL" clId="{5F161D3B-F684-4B2E-AD25-2AEB47C6B535}" dt="2023-10-15T16:59:49.888" v="1004" actId="20577"/>
          <ac:spMkLst>
            <pc:docMk/>
            <pc:sldMk cId="798723749" sldId="273"/>
            <ac:spMk id="5" creationId="{00000000-0000-0000-0000-000000000000}"/>
          </ac:spMkLst>
        </pc:spChg>
      </pc:sldChg>
      <pc:sldChg chg="modSp mod">
        <pc:chgData name="Camilla Johansson" userId="19a3c919-72dd-4f08-a2ed-8ceefc30373c" providerId="ADAL" clId="{5F161D3B-F684-4B2E-AD25-2AEB47C6B535}" dt="2023-10-15T16:51:49.853" v="917" actId="20577"/>
        <pc:sldMkLst>
          <pc:docMk/>
          <pc:sldMk cId="3221411173" sldId="276"/>
        </pc:sldMkLst>
        <pc:spChg chg="mod">
          <ac:chgData name="Camilla Johansson" userId="19a3c919-72dd-4f08-a2ed-8ceefc30373c" providerId="ADAL" clId="{5F161D3B-F684-4B2E-AD25-2AEB47C6B535}" dt="2023-10-15T16:51:49.853" v="917" actId="20577"/>
          <ac:spMkLst>
            <pc:docMk/>
            <pc:sldMk cId="3221411173" sldId="276"/>
            <ac:spMk id="5" creationId="{00000000-0000-0000-0000-000000000000}"/>
          </ac:spMkLst>
        </pc:spChg>
      </pc:sldChg>
      <pc:sldChg chg="modSp mod">
        <pc:chgData name="Camilla Johansson" userId="19a3c919-72dd-4f08-a2ed-8ceefc30373c" providerId="ADAL" clId="{5F161D3B-F684-4B2E-AD25-2AEB47C6B535}" dt="2023-10-15T16:46:49.277" v="856" actId="20577"/>
        <pc:sldMkLst>
          <pc:docMk/>
          <pc:sldMk cId="3859914433" sldId="279"/>
        </pc:sldMkLst>
        <pc:spChg chg="mod">
          <ac:chgData name="Camilla Johansson" userId="19a3c919-72dd-4f08-a2ed-8ceefc30373c" providerId="ADAL" clId="{5F161D3B-F684-4B2E-AD25-2AEB47C6B535}" dt="2023-10-15T16:46:49.277" v="856" actId="20577"/>
          <ac:spMkLst>
            <pc:docMk/>
            <pc:sldMk cId="3859914433" sldId="279"/>
            <ac:spMk id="5" creationId="{00000000-0000-0000-0000-000000000000}"/>
          </ac:spMkLst>
        </pc:spChg>
      </pc:sldChg>
      <pc:sldChg chg="modSp mod">
        <pc:chgData name="Camilla Johansson" userId="19a3c919-72dd-4f08-a2ed-8ceefc30373c" providerId="ADAL" clId="{5F161D3B-F684-4B2E-AD25-2AEB47C6B535}" dt="2023-10-15T16:50:54.952" v="911" actId="20577"/>
        <pc:sldMkLst>
          <pc:docMk/>
          <pc:sldMk cId="922802065" sldId="280"/>
        </pc:sldMkLst>
        <pc:spChg chg="mod">
          <ac:chgData name="Camilla Johansson" userId="19a3c919-72dd-4f08-a2ed-8ceefc30373c" providerId="ADAL" clId="{5F161D3B-F684-4B2E-AD25-2AEB47C6B535}" dt="2023-10-15T16:50:54.952" v="911" actId="20577"/>
          <ac:spMkLst>
            <pc:docMk/>
            <pc:sldMk cId="922802065" sldId="280"/>
            <ac:spMk id="5" creationId="{00000000-0000-0000-0000-000000000000}"/>
          </ac:spMkLst>
        </pc:spChg>
      </pc:sldChg>
      <pc:sldChg chg="modSp add mod">
        <pc:chgData name="Camilla Johansson" userId="19a3c919-72dd-4f08-a2ed-8ceefc30373c" providerId="ADAL" clId="{5F161D3B-F684-4B2E-AD25-2AEB47C6B535}" dt="2023-10-15T17:08:49.504" v="1744" actId="27636"/>
        <pc:sldMkLst>
          <pc:docMk/>
          <pc:sldMk cId="792848372" sldId="282"/>
        </pc:sldMkLst>
        <pc:spChg chg="mod">
          <ac:chgData name="Camilla Johansson" userId="19a3c919-72dd-4f08-a2ed-8ceefc30373c" providerId="ADAL" clId="{5F161D3B-F684-4B2E-AD25-2AEB47C6B535}" dt="2023-10-15T17:08:49.504" v="1744" actId="27636"/>
          <ac:spMkLst>
            <pc:docMk/>
            <pc:sldMk cId="792848372" sldId="282"/>
            <ac:spMk id="5" creationId="{00000000-0000-0000-0000-000000000000}"/>
          </ac:spMkLst>
        </pc:spChg>
      </pc:sldChg>
      <pc:sldChg chg="new del">
        <pc:chgData name="Camilla Johansson" userId="19a3c919-72dd-4f08-a2ed-8ceefc30373c" providerId="ADAL" clId="{5F161D3B-F684-4B2E-AD25-2AEB47C6B535}" dt="2023-10-15T17:00:43.966" v="1006" actId="2696"/>
        <pc:sldMkLst>
          <pc:docMk/>
          <pc:sldMk cId="1343450927" sldId="282"/>
        </pc:sldMkLst>
      </pc:sldChg>
    </pc:docChg>
  </pc:docChgLst>
  <pc:docChgLst>
    <pc:chgData name="Camilla Johansson" userId="19a3c919-72dd-4f08-a2ed-8ceefc30373c" providerId="ADAL" clId="{2905FE74-A9C8-436B-8545-FDEFAA6C59D7}"/>
    <pc:docChg chg="undo custSel addSld delSld modSld">
      <pc:chgData name="Camilla Johansson" userId="19a3c919-72dd-4f08-a2ed-8ceefc30373c" providerId="ADAL" clId="{2905FE74-A9C8-436B-8545-FDEFAA6C59D7}" dt="2023-10-01T09:44:50.561" v="3625" actId="1076"/>
      <pc:docMkLst>
        <pc:docMk/>
      </pc:docMkLst>
      <pc:sldChg chg="modSp mod">
        <pc:chgData name="Camilla Johansson" userId="19a3c919-72dd-4f08-a2ed-8ceefc30373c" providerId="ADAL" clId="{2905FE74-A9C8-436B-8545-FDEFAA6C59D7}" dt="2023-09-28T13:53:14.609" v="9" actId="20577"/>
        <pc:sldMkLst>
          <pc:docMk/>
          <pc:sldMk cId="48749352" sldId="256"/>
        </pc:sldMkLst>
        <pc:spChg chg="mod">
          <ac:chgData name="Camilla Johansson" userId="19a3c919-72dd-4f08-a2ed-8ceefc30373c" providerId="ADAL" clId="{2905FE74-A9C8-436B-8545-FDEFAA6C59D7}" dt="2023-09-28T13:53:14.609" v="9" actId="20577"/>
          <ac:spMkLst>
            <pc:docMk/>
            <pc:sldMk cId="48749352" sldId="256"/>
            <ac:spMk id="5" creationId="{00000000-0000-0000-0000-000000000000}"/>
          </ac:spMkLst>
        </pc:spChg>
      </pc:sldChg>
      <pc:sldChg chg="modSp mod">
        <pc:chgData name="Camilla Johansson" userId="19a3c919-72dd-4f08-a2ed-8ceefc30373c" providerId="ADAL" clId="{2905FE74-A9C8-436B-8545-FDEFAA6C59D7}" dt="2023-10-01T09:31:42.485" v="3282" actId="27636"/>
        <pc:sldMkLst>
          <pc:docMk/>
          <pc:sldMk cId="233953711" sldId="257"/>
        </pc:sldMkLst>
        <pc:spChg chg="mod">
          <ac:chgData name="Camilla Johansson" userId="19a3c919-72dd-4f08-a2ed-8ceefc30373c" providerId="ADAL" clId="{2905FE74-A9C8-436B-8545-FDEFAA6C59D7}" dt="2023-10-01T09:31:42.485" v="3282" actId="27636"/>
          <ac:spMkLst>
            <pc:docMk/>
            <pc:sldMk cId="233953711" sldId="257"/>
            <ac:spMk id="5" creationId="{00000000-0000-0000-0000-000000000000}"/>
          </ac:spMkLst>
        </pc:spChg>
      </pc:sldChg>
      <pc:sldChg chg="modSp del mod">
        <pc:chgData name="Camilla Johansson" userId="19a3c919-72dd-4f08-a2ed-8ceefc30373c" providerId="ADAL" clId="{2905FE74-A9C8-436B-8545-FDEFAA6C59D7}" dt="2023-10-01T09:31:57.095" v="3283" actId="2696"/>
        <pc:sldMkLst>
          <pc:docMk/>
          <pc:sldMk cId="2304061751" sldId="258"/>
        </pc:sldMkLst>
        <pc:spChg chg="mod">
          <ac:chgData name="Camilla Johansson" userId="19a3c919-72dd-4f08-a2ed-8ceefc30373c" providerId="ADAL" clId="{2905FE74-A9C8-436B-8545-FDEFAA6C59D7}" dt="2023-09-28T13:55:07.155" v="151" actId="20577"/>
          <ac:spMkLst>
            <pc:docMk/>
            <pc:sldMk cId="2304061751" sldId="258"/>
            <ac:spMk id="5" creationId="{00000000-0000-0000-0000-000000000000}"/>
          </ac:spMkLst>
        </pc:spChg>
      </pc:sldChg>
      <pc:sldChg chg="modSp mod">
        <pc:chgData name="Camilla Johansson" userId="19a3c919-72dd-4f08-a2ed-8ceefc30373c" providerId="ADAL" clId="{2905FE74-A9C8-436B-8545-FDEFAA6C59D7}" dt="2023-10-01T09:33:06.726" v="3288" actId="27636"/>
        <pc:sldMkLst>
          <pc:docMk/>
          <pc:sldMk cId="834367702" sldId="259"/>
        </pc:sldMkLst>
        <pc:spChg chg="mod">
          <ac:chgData name="Camilla Johansson" userId="19a3c919-72dd-4f08-a2ed-8ceefc30373c" providerId="ADAL" clId="{2905FE74-A9C8-436B-8545-FDEFAA6C59D7}" dt="2023-10-01T09:33:06.726" v="3288" actId="27636"/>
          <ac:spMkLst>
            <pc:docMk/>
            <pc:sldMk cId="834367702" sldId="259"/>
            <ac:spMk id="5" creationId="{00000000-0000-0000-0000-000000000000}"/>
          </ac:spMkLst>
        </pc:spChg>
      </pc:sldChg>
      <pc:sldChg chg="delSp modSp mod">
        <pc:chgData name="Camilla Johansson" userId="19a3c919-72dd-4f08-a2ed-8ceefc30373c" providerId="ADAL" clId="{2905FE74-A9C8-436B-8545-FDEFAA6C59D7}" dt="2023-10-01T09:35:24.361" v="3394" actId="20577"/>
        <pc:sldMkLst>
          <pc:docMk/>
          <pc:sldMk cId="234554068" sldId="260"/>
        </pc:sldMkLst>
        <pc:spChg chg="mod">
          <ac:chgData name="Camilla Johansson" userId="19a3c919-72dd-4f08-a2ed-8ceefc30373c" providerId="ADAL" clId="{2905FE74-A9C8-436B-8545-FDEFAA6C59D7}" dt="2023-10-01T09:35:24.361" v="3394" actId="20577"/>
          <ac:spMkLst>
            <pc:docMk/>
            <pc:sldMk cId="234554068" sldId="260"/>
            <ac:spMk id="5" creationId="{00000000-0000-0000-0000-000000000000}"/>
          </ac:spMkLst>
        </pc:spChg>
        <pc:picChg chg="del mod">
          <ac:chgData name="Camilla Johansson" userId="19a3c919-72dd-4f08-a2ed-8ceefc30373c" providerId="ADAL" clId="{2905FE74-A9C8-436B-8545-FDEFAA6C59D7}" dt="2023-10-01T09:35:01.049" v="3391" actId="478"/>
          <ac:picMkLst>
            <pc:docMk/>
            <pc:sldMk cId="234554068" sldId="260"/>
            <ac:picMk id="3" creationId="{0485F8F7-6C51-5E14-FE4B-3FB9C8D32EC0}"/>
          </ac:picMkLst>
        </pc:picChg>
      </pc:sldChg>
      <pc:sldChg chg="del">
        <pc:chgData name="Camilla Johansson" userId="19a3c919-72dd-4f08-a2ed-8ceefc30373c" providerId="ADAL" clId="{2905FE74-A9C8-436B-8545-FDEFAA6C59D7}" dt="2023-10-01T09:32:47.380" v="3286" actId="2696"/>
        <pc:sldMkLst>
          <pc:docMk/>
          <pc:sldMk cId="3269439986" sldId="261"/>
        </pc:sldMkLst>
      </pc:sldChg>
      <pc:sldChg chg="modSp del mod">
        <pc:chgData name="Camilla Johansson" userId="19a3c919-72dd-4f08-a2ed-8ceefc30373c" providerId="ADAL" clId="{2905FE74-A9C8-436B-8545-FDEFAA6C59D7}" dt="2023-10-01T09:38:35.014" v="3456" actId="2696"/>
        <pc:sldMkLst>
          <pc:docMk/>
          <pc:sldMk cId="1627313910" sldId="262"/>
        </pc:sldMkLst>
        <pc:spChg chg="mod">
          <ac:chgData name="Camilla Johansson" userId="19a3c919-72dd-4f08-a2ed-8ceefc30373c" providerId="ADAL" clId="{2905FE74-A9C8-436B-8545-FDEFAA6C59D7}" dt="2023-10-01T09:37:48.624" v="3445" actId="20577"/>
          <ac:spMkLst>
            <pc:docMk/>
            <pc:sldMk cId="1627313910" sldId="262"/>
            <ac:spMk id="5" creationId="{00000000-0000-0000-0000-000000000000}"/>
          </ac:spMkLst>
        </pc:spChg>
      </pc:sldChg>
      <pc:sldChg chg="del">
        <pc:chgData name="Camilla Johansson" userId="19a3c919-72dd-4f08-a2ed-8ceefc30373c" providerId="ADAL" clId="{2905FE74-A9C8-436B-8545-FDEFAA6C59D7}" dt="2023-10-01T09:40:02.927" v="3478" actId="2696"/>
        <pc:sldMkLst>
          <pc:docMk/>
          <pc:sldMk cId="1564027852" sldId="264"/>
        </pc:sldMkLst>
      </pc:sldChg>
      <pc:sldChg chg="modSp mod">
        <pc:chgData name="Camilla Johansson" userId="19a3c919-72dd-4f08-a2ed-8ceefc30373c" providerId="ADAL" clId="{2905FE74-A9C8-436B-8545-FDEFAA6C59D7}" dt="2023-10-01T09:44:50.561" v="3625" actId="1076"/>
        <pc:sldMkLst>
          <pc:docMk/>
          <pc:sldMk cId="1276860123" sldId="266"/>
        </pc:sldMkLst>
        <pc:spChg chg="mod">
          <ac:chgData name="Camilla Johansson" userId="19a3c919-72dd-4f08-a2ed-8ceefc30373c" providerId="ADAL" clId="{2905FE74-A9C8-436B-8545-FDEFAA6C59D7}" dt="2023-10-01T09:44:50.561" v="3625" actId="1076"/>
          <ac:spMkLst>
            <pc:docMk/>
            <pc:sldMk cId="1276860123" sldId="266"/>
            <ac:spMk id="5" creationId="{00000000-0000-0000-0000-000000000000}"/>
          </ac:spMkLst>
        </pc:spChg>
      </pc:sldChg>
      <pc:sldChg chg="del">
        <pc:chgData name="Camilla Johansson" userId="19a3c919-72dd-4f08-a2ed-8ceefc30373c" providerId="ADAL" clId="{2905FE74-A9C8-436B-8545-FDEFAA6C59D7}" dt="2023-10-01T09:39:58.917" v="3477" actId="2696"/>
        <pc:sldMkLst>
          <pc:docMk/>
          <pc:sldMk cId="54127157" sldId="269"/>
        </pc:sldMkLst>
      </pc:sldChg>
      <pc:sldChg chg="addSp delSp modSp mod">
        <pc:chgData name="Camilla Johansson" userId="19a3c919-72dd-4f08-a2ed-8ceefc30373c" providerId="ADAL" clId="{2905FE74-A9C8-436B-8545-FDEFAA6C59D7}" dt="2023-10-01T09:44:17.680" v="3623" actId="113"/>
        <pc:sldMkLst>
          <pc:docMk/>
          <pc:sldMk cId="798723749" sldId="273"/>
        </pc:sldMkLst>
        <pc:spChg chg="mod">
          <ac:chgData name="Camilla Johansson" userId="19a3c919-72dd-4f08-a2ed-8ceefc30373c" providerId="ADAL" clId="{2905FE74-A9C8-436B-8545-FDEFAA6C59D7}" dt="2023-10-01T09:44:17.680" v="3623" actId="113"/>
          <ac:spMkLst>
            <pc:docMk/>
            <pc:sldMk cId="798723749" sldId="273"/>
            <ac:spMk id="5" creationId="{00000000-0000-0000-0000-000000000000}"/>
          </ac:spMkLst>
        </pc:spChg>
        <pc:picChg chg="del">
          <ac:chgData name="Camilla Johansson" userId="19a3c919-72dd-4f08-a2ed-8ceefc30373c" providerId="ADAL" clId="{2905FE74-A9C8-436B-8545-FDEFAA6C59D7}" dt="2023-10-01T09:41:47.214" v="3612" actId="478"/>
          <ac:picMkLst>
            <pc:docMk/>
            <pc:sldMk cId="798723749" sldId="273"/>
            <ac:picMk id="2" creationId="{1332FAA6-CE5A-4AAA-AFD7-0322487AAF80}"/>
          </ac:picMkLst>
        </pc:picChg>
        <pc:picChg chg="add mod">
          <ac:chgData name="Camilla Johansson" userId="19a3c919-72dd-4f08-a2ed-8ceefc30373c" providerId="ADAL" clId="{2905FE74-A9C8-436B-8545-FDEFAA6C59D7}" dt="2023-10-01T09:44:00.025" v="3621" actId="1076"/>
          <ac:picMkLst>
            <pc:docMk/>
            <pc:sldMk cId="798723749" sldId="273"/>
            <ac:picMk id="4" creationId="{B75A0E85-2D48-C174-BA95-CE420B98F0CF}"/>
          </ac:picMkLst>
        </pc:picChg>
        <pc:picChg chg="del mod">
          <ac:chgData name="Camilla Johansson" userId="19a3c919-72dd-4f08-a2ed-8ceefc30373c" providerId="ADAL" clId="{2905FE74-A9C8-436B-8545-FDEFAA6C59D7}" dt="2023-10-01T09:42:53.057" v="3615" actId="478"/>
          <ac:picMkLst>
            <pc:docMk/>
            <pc:sldMk cId="798723749" sldId="273"/>
            <ac:picMk id="7" creationId="{3F3EA3C6-0DC6-49B5-AE9B-6B7DE7BC61FA}"/>
          </ac:picMkLst>
        </pc:picChg>
        <pc:picChg chg="del">
          <ac:chgData name="Camilla Johansson" userId="19a3c919-72dd-4f08-a2ed-8ceefc30373c" providerId="ADAL" clId="{2905FE74-A9C8-436B-8545-FDEFAA6C59D7}" dt="2023-10-01T09:41:53.252" v="3614" actId="478"/>
          <ac:picMkLst>
            <pc:docMk/>
            <pc:sldMk cId="798723749" sldId="273"/>
            <ac:picMk id="8" creationId="{7864DFDB-8344-165C-433A-F92C11A3CA68}"/>
          </ac:picMkLst>
        </pc:picChg>
      </pc:sldChg>
      <pc:sldChg chg="modSp mod">
        <pc:chgData name="Camilla Johansson" userId="19a3c919-72dd-4f08-a2ed-8ceefc30373c" providerId="ADAL" clId="{2905FE74-A9C8-436B-8545-FDEFAA6C59D7}" dt="2023-10-01T09:38:41.750" v="3457" actId="1076"/>
        <pc:sldMkLst>
          <pc:docMk/>
          <pc:sldMk cId="3221411173" sldId="276"/>
        </pc:sldMkLst>
        <pc:spChg chg="mod">
          <ac:chgData name="Camilla Johansson" userId="19a3c919-72dd-4f08-a2ed-8ceefc30373c" providerId="ADAL" clId="{2905FE74-A9C8-436B-8545-FDEFAA6C59D7}" dt="2023-10-01T09:38:41.750" v="3457" actId="1076"/>
          <ac:spMkLst>
            <pc:docMk/>
            <pc:sldMk cId="3221411173" sldId="276"/>
            <ac:spMk id="5" creationId="{00000000-0000-0000-0000-000000000000}"/>
          </ac:spMkLst>
        </pc:spChg>
      </pc:sldChg>
      <pc:sldChg chg="del">
        <pc:chgData name="Camilla Johansson" userId="19a3c919-72dd-4f08-a2ed-8ceefc30373c" providerId="ADAL" clId="{2905FE74-A9C8-436B-8545-FDEFAA6C59D7}" dt="2023-09-28T14:34:18.729" v="2974" actId="2696"/>
        <pc:sldMkLst>
          <pc:docMk/>
          <pc:sldMk cId="2038679780" sldId="277"/>
        </pc:sldMkLst>
      </pc:sldChg>
      <pc:sldChg chg="del">
        <pc:chgData name="Camilla Johansson" userId="19a3c919-72dd-4f08-a2ed-8ceefc30373c" providerId="ADAL" clId="{2905FE74-A9C8-436B-8545-FDEFAA6C59D7}" dt="2023-09-28T14:34:27.532" v="2975" actId="2696"/>
        <pc:sldMkLst>
          <pc:docMk/>
          <pc:sldMk cId="1490017870" sldId="278"/>
        </pc:sldMkLst>
      </pc:sldChg>
      <pc:sldChg chg="modSp add mod">
        <pc:chgData name="Camilla Johansson" userId="19a3c919-72dd-4f08-a2ed-8ceefc30373c" providerId="ADAL" clId="{2905FE74-A9C8-436B-8545-FDEFAA6C59D7}" dt="2023-10-01T09:32:34.609" v="3285" actId="1076"/>
        <pc:sldMkLst>
          <pc:docMk/>
          <pc:sldMk cId="3859914433" sldId="279"/>
        </pc:sldMkLst>
        <pc:spChg chg="mod">
          <ac:chgData name="Camilla Johansson" userId="19a3c919-72dd-4f08-a2ed-8ceefc30373c" providerId="ADAL" clId="{2905FE74-A9C8-436B-8545-FDEFAA6C59D7}" dt="2023-10-01T09:32:34.609" v="3285" actId="1076"/>
          <ac:spMkLst>
            <pc:docMk/>
            <pc:sldMk cId="3859914433" sldId="279"/>
            <ac:spMk id="5" creationId="{00000000-0000-0000-0000-000000000000}"/>
          </ac:spMkLst>
        </pc:spChg>
      </pc:sldChg>
      <pc:sldChg chg="modSp add mod">
        <pc:chgData name="Camilla Johansson" userId="19a3c919-72dd-4f08-a2ed-8ceefc30373c" providerId="ADAL" clId="{2905FE74-A9C8-436B-8545-FDEFAA6C59D7}" dt="2023-10-01T09:34:36.496" v="3389" actId="20577"/>
        <pc:sldMkLst>
          <pc:docMk/>
          <pc:sldMk cId="922802065" sldId="280"/>
        </pc:sldMkLst>
        <pc:spChg chg="mod">
          <ac:chgData name="Camilla Johansson" userId="19a3c919-72dd-4f08-a2ed-8ceefc30373c" providerId="ADAL" clId="{2905FE74-A9C8-436B-8545-FDEFAA6C59D7}" dt="2023-10-01T09:34:36.496" v="3389" actId="20577"/>
          <ac:spMkLst>
            <pc:docMk/>
            <pc:sldMk cId="922802065" sldId="280"/>
            <ac:spMk id="5" creationId="{00000000-0000-0000-0000-000000000000}"/>
          </ac:spMkLst>
        </pc:spChg>
      </pc:sldChg>
      <pc:sldChg chg="addSp delSp modSp add mod">
        <pc:chgData name="Camilla Johansson" userId="19a3c919-72dd-4f08-a2ed-8ceefc30373c" providerId="ADAL" clId="{2905FE74-A9C8-436B-8545-FDEFAA6C59D7}" dt="2023-09-28T14:25:06.831" v="2583" actId="1076"/>
        <pc:sldMkLst>
          <pc:docMk/>
          <pc:sldMk cId="368332785" sldId="281"/>
        </pc:sldMkLst>
        <pc:spChg chg="mod">
          <ac:chgData name="Camilla Johansson" userId="19a3c919-72dd-4f08-a2ed-8ceefc30373c" providerId="ADAL" clId="{2905FE74-A9C8-436B-8545-FDEFAA6C59D7}" dt="2023-09-28T14:24:18.931" v="2578" actId="14100"/>
          <ac:spMkLst>
            <pc:docMk/>
            <pc:sldMk cId="368332785" sldId="281"/>
            <ac:spMk id="5" creationId="{00000000-0000-0000-0000-000000000000}"/>
          </ac:spMkLst>
        </pc:spChg>
        <pc:picChg chg="del">
          <ac:chgData name="Camilla Johansson" userId="19a3c919-72dd-4f08-a2ed-8ceefc30373c" providerId="ADAL" clId="{2905FE74-A9C8-436B-8545-FDEFAA6C59D7}" dt="2023-09-28T14:24:04.402" v="2572" actId="478"/>
          <ac:picMkLst>
            <pc:docMk/>
            <pc:sldMk cId="368332785" sldId="281"/>
            <ac:picMk id="3" creationId="{0485F8F7-6C51-5E14-FE4B-3FB9C8D32EC0}"/>
          </ac:picMkLst>
        </pc:picChg>
        <pc:picChg chg="add mod">
          <ac:chgData name="Camilla Johansson" userId="19a3c919-72dd-4f08-a2ed-8ceefc30373c" providerId="ADAL" clId="{2905FE74-A9C8-436B-8545-FDEFAA6C59D7}" dt="2023-09-28T14:24:38.844" v="2580" actId="1076"/>
          <ac:picMkLst>
            <pc:docMk/>
            <pc:sldMk cId="368332785" sldId="281"/>
            <ac:picMk id="4" creationId="{595F2344-BBC6-DBC8-E7CD-363A75177700}"/>
          </ac:picMkLst>
        </pc:picChg>
        <pc:picChg chg="add mod">
          <ac:chgData name="Camilla Johansson" userId="19a3c919-72dd-4f08-a2ed-8ceefc30373c" providerId="ADAL" clId="{2905FE74-A9C8-436B-8545-FDEFAA6C59D7}" dt="2023-09-28T14:25:06.831" v="2583" actId="1076"/>
          <ac:picMkLst>
            <pc:docMk/>
            <pc:sldMk cId="368332785" sldId="281"/>
            <ac:picMk id="8" creationId="{5A84BB23-F194-73C1-7D16-FD4F3C0E9E6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sv-SE"/>
              <a:t>Klicka här för att ändra format</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10/15/2023</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1B80C674-7DFC-42FE-B9CD-82963CDB1557}" type="datetimeFigureOut">
              <a:rPr lang="en-US" dirty="0"/>
              <a:t>10/15/2023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sv-SE"/>
              <a:t>Klicka här för att ändra format</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2076456F-F47D-4F25-8053-2A695DA0CA7D}" type="datetimeFigureOut">
              <a:rPr lang="en-US" dirty="0"/>
              <a:t>10/15/2023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sv-SE"/>
              <a:t>Klicka här för att ändra format</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5D6C7379-69CC-4837-9905-BEBA22830C8A}" type="datetimeFigureOut">
              <a:rPr lang="en-US" dirty="0"/>
              <a:t>10/15/2023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sv-SE"/>
              <a:t>Klicka här för att ändra format</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9EB8B7E-8AEE-4F10-BFEE-C999AD004D36}" type="datetimeFigureOut">
              <a:rPr lang="en-US" dirty="0"/>
              <a:t>10/15/2023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er">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sv-SE"/>
              <a:t>Klicka här för att ändra format</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sv-SE"/>
              <a:t>Klicka här för att ändra format på bakgrundstexten</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sv-SE"/>
              <a:t>Klicka här för att ändra format på bakgrundstexten</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3" name="Date Placeholder 2"/>
          <p:cNvSpPr>
            <a:spLocks noGrp="1"/>
          </p:cNvSpPr>
          <p:nvPr>
            <p:ph type="dt" sz="half" idx="10"/>
          </p:nvPr>
        </p:nvSpPr>
        <p:spPr/>
        <p:txBody>
          <a:bodyPr/>
          <a:lstStyle/>
          <a:p>
            <a:fld id="{8668F3F9-58BC-440B-B37B-805B9055EF92}" type="datetimeFigureOut">
              <a:rPr lang="en-US" dirty="0"/>
              <a:t>10/15/2023</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kolumner">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sv-SE"/>
              <a:t>Klicka här för att ändra format</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3" name="Date Placeholder 2"/>
          <p:cNvSpPr>
            <a:spLocks noGrp="1"/>
          </p:cNvSpPr>
          <p:nvPr>
            <p:ph type="dt" sz="half" idx="10"/>
          </p:nvPr>
        </p:nvSpPr>
        <p:spPr/>
        <p:txBody>
          <a:bodyPr/>
          <a:lstStyle/>
          <a:p>
            <a:fld id="{0D5A53AF-48EA-489D-8260-9DCAB666386A}" type="datetimeFigureOut">
              <a:rPr lang="en-US" dirty="0"/>
              <a:t>10/15/2023</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10/15/2023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10/15/2023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10/15/2023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sv-SE"/>
              <a:t>Klicka här för att ändra format</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10/15/2023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10/15/2023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format</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120000" y="2505075"/>
            <a:ext cx="5025216"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sv-SE"/>
              <a:t>Klicka här för att ändra format på bakgrundstexten</a:t>
            </a:r>
          </a:p>
        </p:txBody>
      </p:sp>
      <p:sp>
        <p:nvSpPr>
          <p:cNvPr id="6" name="Content Placeholder 5"/>
          <p:cNvSpPr>
            <a:spLocks noGrp="1"/>
          </p:cNvSpPr>
          <p:nvPr>
            <p:ph sz="quarter" idx="4"/>
          </p:nvPr>
        </p:nvSpPr>
        <p:spPr>
          <a:xfrm>
            <a:off x="6319840" y="2505075"/>
            <a:ext cx="503554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10/15/2023</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10/15/2023</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10/15/2023</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F7D1BD23-6E54-4D9D-AD88-A2813C73CC25}" type="datetimeFigureOut">
              <a:rPr lang="en-US" dirty="0"/>
              <a:t>10/15/2023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1471A834-4F3C-4AF9-9C74-05EC35A0F292}" type="datetimeFigureOut">
              <a:rPr lang="en-US" dirty="0"/>
              <a:t>10/15/2023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10/15/2023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t>
              </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416326" y="2114926"/>
            <a:ext cx="9144000" cy="2187108"/>
          </a:xfrm>
        </p:spPr>
        <p:txBody>
          <a:bodyPr/>
          <a:lstStyle/>
          <a:p>
            <a:pPr algn="ctr"/>
            <a:r>
              <a:rPr lang="sv-SE" dirty="0">
                <a:solidFill>
                  <a:schemeClr val="tx1"/>
                </a:solidFill>
              </a:rPr>
              <a:t>Välkommen till föräldramöte Lerkil P2011</a:t>
            </a:r>
          </a:p>
          <a:p>
            <a:pPr algn="ctr"/>
            <a:r>
              <a:rPr lang="sv-SE" dirty="0">
                <a:solidFill>
                  <a:schemeClr val="tx1"/>
                </a:solidFill>
              </a:rPr>
              <a:t>2023-10-16</a:t>
            </a:r>
          </a:p>
          <a:p>
            <a:pPr algn="ctr"/>
            <a:endParaRPr lang="sv-SE"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48749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897645" y="2253490"/>
            <a:ext cx="8641193" cy="4452110"/>
          </a:xfrm>
          <a:solidFill>
            <a:srgbClr val="17597B"/>
          </a:solidFill>
        </p:spPr>
        <p:txBody>
          <a:bodyPr bIns="108000" spcCol="72000">
            <a:normAutofit/>
          </a:bodyPr>
          <a:lstStyle/>
          <a:p>
            <a:pPr algn="ctr"/>
            <a:r>
              <a:rPr lang="sv-SE" sz="4000" b="1" dirty="0">
                <a:solidFill>
                  <a:schemeClr val="tx1"/>
                </a:solidFill>
              </a:rPr>
              <a:t>Styrelsearbete</a:t>
            </a:r>
          </a:p>
          <a:p>
            <a:pPr algn="ctr"/>
            <a:r>
              <a:rPr lang="sv-SE" sz="2300" dirty="0">
                <a:solidFill>
                  <a:schemeClr val="tx1"/>
                </a:solidFill>
              </a:rPr>
              <a:t>Ingen styrelse = ingen förening</a:t>
            </a:r>
          </a:p>
          <a:p>
            <a:pPr algn="ctr"/>
            <a:endParaRPr lang="sv-SE" sz="2300" dirty="0">
              <a:solidFill>
                <a:schemeClr val="tx1"/>
              </a:solidFill>
            </a:endParaRPr>
          </a:p>
          <a:p>
            <a:pPr algn="ctr"/>
            <a:r>
              <a:rPr lang="sv-SE" sz="2300" dirty="0">
                <a:solidFill>
                  <a:schemeClr val="tx1"/>
                </a:solidFill>
              </a:rPr>
              <a:t>Det finns vakanta platser i styrelsen i olika grupper (marknad, utbildning, evenemang). Tveka inte att höra er till valberedningen om ni är sugna på att engagera er i föreningen. </a:t>
            </a:r>
          </a:p>
          <a:p>
            <a:pPr algn="ctr"/>
            <a:endParaRPr lang="sv-SE" sz="2300" dirty="0">
              <a:solidFill>
                <a:schemeClr val="tx1"/>
              </a:solidFill>
            </a:endParaRPr>
          </a:p>
          <a:p>
            <a:pPr algn="ctr"/>
            <a:r>
              <a:rPr lang="sv-SE" sz="2300" dirty="0">
                <a:solidFill>
                  <a:schemeClr val="tx1"/>
                </a:solidFill>
              </a:rPr>
              <a:t>Valberedningen</a:t>
            </a:r>
            <a:r>
              <a:rPr lang="sv-SE" sz="2300">
                <a:solidFill>
                  <a:schemeClr val="tx1"/>
                </a:solidFill>
              </a:rPr>
              <a:t>: </a:t>
            </a:r>
            <a:endParaRPr lang="sv-SE" sz="2300" dirty="0">
              <a:solidFill>
                <a:schemeClr val="tx1"/>
              </a:solidFill>
            </a:endParaRPr>
          </a:p>
          <a:p>
            <a:pPr marL="342900" indent="-342900" algn="ctr">
              <a:buFont typeface="Arial" panose="020B0604020202020204" pitchFamily="34" charset="0"/>
              <a:buChar char="•"/>
            </a:pPr>
            <a:r>
              <a:rPr lang="sv-SE" sz="2300" dirty="0">
                <a:solidFill>
                  <a:schemeClr val="tx1"/>
                </a:solidFill>
              </a:rPr>
              <a:t>Mats Johansson 0766- 280 640</a:t>
            </a:r>
          </a:p>
          <a:p>
            <a:pPr marL="342900" indent="-342900" algn="ctr">
              <a:buFont typeface="Arial" panose="020B0604020202020204" pitchFamily="34" charset="0"/>
              <a:buChar char="•"/>
            </a:pPr>
            <a:r>
              <a:rPr lang="sv-SE" sz="2300" dirty="0">
                <a:solidFill>
                  <a:schemeClr val="tx1"/>
                </a:solidFill>
              </a:rPr>
              <a:t>Christian Eek 070-466 32 20</a:t>
            </a:r>
          </a:p>
          <a:p>
            <a:pPr algn="ctr"/>
            <a:endParaRPr lang="sv-SE" sz="2800" b="1" dirty="0">
              <a:solidFill>
                <a:schemeClr val="tx1"/>
              </a:solidFill>
            </a:endParaRPr>
          </a:p>
          <a:p>
            <a:pPr algn="ctr"/>
            <a:endParaRPr lang="sv-SE" sz="2300" b="0" i="0" dirty="0">
              <a:solidFill>
                <a:schemeClr val="tx1"/>
              </a:solidFill>
              <a:effectLst/>
              <a:latin typeface="Corbel" panose="020B0503020204020204" pitchFamily="34" charset="0"/>
            </a:endParaRPr>
          </a:p>
          <a:p>
            <a:pPr algn="ctr"/>
            <a:endParaRPr lang="sv-SE" sz="1100"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792848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259600" y="1916496"/>
            <a:ext cx="10554960" cy="1640140"/>
          </a:xfrm>
        </p:spPr>
        <p:txBody>
          <a:bodyPr>
            <a:noAutofit/>
          </a:bodyPr>
          <a:lstStyle/>
          <a:p>
            <a:pPr algn="ctr"/>
            <a:r>
              <a:rPr lang="sv-SE" sz="3600" b="1" dirty="0">
                <a:solidFill>
                  <a:schemeClr val="tx1"/>
                </a:solidFill>
              </a:rPr>
              <a:t>Information</a:t>
            </a:r>
          </a:p>
          <a:p>
            <a:pPr algn="l"/>
            <a:endParaRPr lang="sv-SE" sz="1200" b="1" dirty="0">
              <a:solidFill>
                <a:schemeClr val="tx1"/>
              </a:solidFill>
            </a:endParaRPr>
          </a:p>
          <a:p>
            <a:pPr algn="l"/>
            <a:r>
              <a:rPr lang="sv-SE" sz="2200" dirty="0">
                <a:solidFill>
                  <a:schemeClr val="tx1"/>
                </a:solidFill>
              </a:rPr>
              <a:t>OBS! Säkerställ att era kontaktuppgifter är aktuella på laget.se (mail + telefonnummer)</a:t>
            </a:r>
          </a:p>
          <a:p>
            <a:pPr algn="l"/>
            <a:endParaRPr lang="sv-SE" sz="2200" b="1" dirty="0">
              <a:solidFill>
                <a:schemeClr val="tx1"/>
              </a:solidFill>
            </a:endParaRPr>
          </a:p>
          <a:p>
            <a:pPr algn="l"/>
            <a:r>
              <a:rPr lang="sv-SE" sz="2200" dirty="0">
                <a:solidFill>
                  <a:schemeClr val="tx1"/>
                </a:solidFill>
              </a:rPr>
              <a:t>Se till att ha dessa tre </a:t>
            </a:r>
            <a:r>
              <a:rPr lang="sv-SE" sz="2200" dirty="0" err="1">
                <a:solidFill>
                  <a:schemeClr val="tx1"/>
                </a:solidFill>
              </a:rPr>
              <a:t>appar</a:t>
            </a:r>
            <a:r>
              <a:rPr lang="sv-SE" sz="2200" dirty="0">
                <a:solidFill>
                  <a:schemeClr val="tx1"/>
                </a:solidFill>
              </a:rPr>
              <a:t> nerladdade, då får ni koll på ett bra sätt</a:t>
            </a:r>
            <a:r>
              <a:rPr lang="sv-SE" sz="2200" dirty="0">
                <a:solidFill>
                  <a:schemeClr val="tx1"/>
                </a:solidFill>
                <a:sym typeface="Wingdings" panose="05000000000000000000" pitchFamily="2" charset="2"/>
              </a:rPr>
              <a:t></a:t>
            </a:r>
          </a:p>
          <a:p>
            <a:pPr algn="l"/>
            <a:endParaRPr lang="sv-SE" sz="2200" dirty="0">
              <a:solidFill>
                <a:schemeClr val="tx1"/>
              </a:solidFill>
            </a:endParaRP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pic>
        <p:nvPicPr>
          <p:cNvPr id="4" name="Bildobjekt 3">
            <a:extLst>
              <a:ext uri="{FF2B5EF4-FFF2-40B4-BE49-F238E27FC236}">
                <a16:creationId xmlns:a16="http://schemas.microsoft.com/office/drawing/2014/main" id="{B75A0E85-2D48-C174-BA95-CE420B98F0CF}"/>
              </a:ext>
            </a:extLst>
          </p:cNvPr>
          <p:cNvPicPr>
            <a:picLocks noChangeAspect="1"/>
          </p:cNvPicPr>
          <p:nvPr/>
        </p:nvPicPr>
        <p:blipFill>
          <a:blip r:embed="rId3"/>
          <a:stretch>
            <a:fillRect/>
          </a:stretch>
        </p:blipFill>
        <p:spPr>
          <a:xfrm>
            <a:off x="3277368" y="3861804"/>
            <a:ext cx="5467872" cy="2052664"/>
          </a:xfrm>
          <a:prstGeom prst="rect">
            <a:avLst/>
          </a:prstGeom>
        </p:spPr>
      </p:pic>
    </p:spTree>
    <p:extLst>
      <p:ext uri="{BB962C8B-B14F-4D97-AF65-F5344CB8AC3E}">
        <p14:creationId xmlns:p14="http://schemas.microsoft.com/office/powerpoint/2010/main" val="798723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988291" y="844584"/>
            <a:ext cx="10554960" cy="3397478"/>
          </a:xfrm>
        </p:spPr>
        <p:txBody>
          <a:bodyPr>
            <a:noAutofit/>
          </a:bodyPr>
          <a:lstStyle/>
          <a:p>
            <a:pPr algn="ctr"/>
            <a:endParaRPr lang="sv-SE" sz="3600" b="1" dirty="0">
              <a:solidFill>
                <a:schemeClr val="tx1"/>
              </a:solidFill>
            </a:endParaRPr>
          </a:p>
          <a:p>
            <a:pPr algn="ctr"/>
            <a:r>
              <a:rPr lang="sv-SE" sz="2400" dirty="0">
                <a:solidFill>
                  <a:schemeClr val="tx1"/>
                </a:solidFill>
              </a:rPr>
              <a:t>Vi finns nu även på </a:t>
            </a:r>
            <a:r>
              <a:rPr lang="sv-SE" sz="2400" dirty="0" err="1">
                <a:solidFill>
                  <a:schemeClr val="tx1"/>
                </a:solidFill>
              </a:rPr>
              <a:t>Instagram</a:t>
            </a:r>
            <a:r>
              <a:rPr lang="sv-SE" sz="2400" dirty="0">
                <a:solidFill>
                  <a:schemeClr val="tx1"/>
                </a:solidFill>
              </a:rPr>
              <a:t> under lerkil_p2011. Här kommer vi försöka dela med oss av bilder från cuper, matcher och träningar. Helt enkelt allt roligt vi gör </a:t>
            </a:r>
            <a:r>
              <a:rPr lang="sv-SE" sz="2400" dirty="0">
                <a:solidFill>
                  <a:schemeClr val="tx1"/>
                </a:solidFill>
                <a:sym typeface="Wingdings" panose="05000000000000000000" pitchFamily="2" charset="2"/>
              </a:rPr>
              <a:t></a:t>
            </a:r>
          </a:p>
          <a:p>
            <a:pPr algn="ctr"/>
            <a:endParaRPr lang="sv-SE" sz="2400" dirty="0">
              <a:solidFill>
                <a:schemeClr val="tx1"/>
              </a:solidFill>
              <a:sym typeface="Wingdings" panose="05000000000000000000" pitchFamily="2" charset="2"/>
            </a:endParaRPr>
          </a:p>
          <a:p>
            <a:pPr algn="ctr"/>
            <a:endParaRPr lang="sv-SE" sz="2400" dirty="0">
              <a:solidFill>
                <a:schemeClr val="tx1"/>
              </a:solidFill>
              <a:sym typeface="Wingdings" panose="05000000000000000000" pitchFamily="2" charset="2"/>
            </a:endParaRPr>
          </a:p>
          <a:p>
            <a:pPr algn="ctr"/>
            <a:endParaRPr lang="sv-SE" sz="2400" dirty="0">
              <a:solidFill>
                <a:schemeClr val="tx1"/>
              </a:solidFill>
            </a:endParaRPr>
          </a:p>
          <a:p>
            <a:pPr algn="l"/>
            <a:endParaRPr lang="sv-SE" sz="1200" b="1" dirty="0">
              <a:solidFill>
                <a:schemeClr val="tx1"/>
              </a:solidFill>
            </a:endParaRP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pic>
        <p:nvPicPr>
          <p:cNvPr id="4" name="Bildobjekt 3">
            <a:extLst>
              <a:ext uri="{FF2B5EF4-FFF2-40B4-BE49-F238E27FC236}">
                <a16:creationId xmlns:a16="http://schemas.microsoft.com/office/drawing/2014/main" id="{669FDC61-089E-CD4E-EE9D-5E87608A38D4}"/>
              </a:ext>
            </a:extLst>
          </p:cNvPr>
          <p:cNvPicPr>
            <a:picLocks noChangeAspect="1"/>
          </p:cNvPicPr>
          <p:nvPr/>
        </p:nvPicPr>
        <p:blipFill>
          <a:blip r:embed="rId3"/>
          <a:stretch>
            <a:fillRect/>
          </a:stretch>
        </p:blipFill>
        <p:spPr>
          <a:xfrm>
            <a:off x="3045836" y="2959404"/>
            <a:ext cx="6569503" cy="3176463"/>
          </a:xfrm>
          <a:prstGeom prst="rect">
            <a:avLst/>
          </a:prstGeom>
        </p:spPr>
      </p:pic>
      <p:pic>
        <p:nvPicPr>
          <p:cNvPr id="10" name="Bildobjekt 9">
            <a:extLst>
              <a:ext uri="{FF2B5EF4-FFF2-40B4-BE49-F238E27FC236}">
                <a16:creationId xmlns:a16="http://schemas.microsoft.com/office/drawing/2014/main" id="{3D1F9E1C-C64F-0330-FFED-BDC0CF6F37E6}"/>
              </a:ext>
            </a:extLst>
          </p:cNvPr>
          <p:cNvPicPr>
            <a:picLocks noChangeAspect="1"/>
          </p:cNvPicPr>
          <p:nvPr/>
        </p:nvPicPr>
        <p:blipFill>
          <a:blip r:embed="rId4"/>
          <a:stretch>
            <a:fillRect/>
          </a:stretch>
        </p:blipFill>
        <p:spPr>
          <a:xfrm>
            <a:off x="3876984" y="503915"/>
            <a:ext cx="4530709" cy="1067045"/>
          </a:xfrm>
          <a:prstGeom prst="rect">
            <a:avLst/>
          </a:prstGeom>
        </p:spPr>
      </p:pic>
    </p:spTree>
    <p:extLst>
      <p:ext uri="{BB962C8B-B14F-4D97-AF65-F5344CB8AC3E}">
        <p14:creationId xmlns:p14="http://schemas.microsoft.com/office/powerpoint/2010/main" val="2516296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573081" y="2062675"/>
            <a:ext cx="9144000" cy="1533966"/>
          </a:xfrm>
        </p:spPr>
        <p:txBody>
          <a:bodyPr>
            <a:normAutofit/>
          </a:bodyPr>
          <a:lstStyle/>
          <a:p>
            <a:pPr algn="ctr"/>
            <a:r>
              <a:rPr lang="sv-SE" sz="5400" dirty="0">
                <a:solidFill>
                  <a:schemeClr val="tx1"/>
                </a:solidFill>
              </a:rPr>
              <a:t>Frågor?</a:t>
            </a: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4093417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260674" y="1105436"/>
            <a:ext cx="9144000" cy="4334773"/>
          </a:xfrm>
        </p:spPr>
        <p:txBody>
          <a:bodyPr>
            <a:normAutofit lnSpcReduction="10000"/>
          </a:bodyPr>
          <a:lstStyle/>
          <a:p>
            <a:pPr algn="ctr"/>
            <a:r>
              <a:rPr lang="sv-SE" sz="3600" b="1" dirty="0">
                <a:solidFill>
                  <a:schemeClr val="tx1"/>
                </a:solidFill>
              </a:rPr>
              <a:t>Agenda för mötet</a:t>
            </a:r>
          </a:p>
          <a:p>
            <a:pPr algn="ctr"/>
            <a:endParaRPr lang="sv-SE" dirty="0">
              <a:solidFill>
                <a:schemeClr val="tx1"/>
              </a:solidFill>
            </a:endParaRPr>
          </a:p>
          <a:p>
            <a:pPr algn="ctr"/>
            <a:r>
              <a:rPr lang="sv-SE" sz="2400" dirty="0">
                <a:solidFill>
                  <a:schemeClr val="tx1"/>
                </a:solidFill>
                <a:latin typeface="+mn-lt"/>
              </a:rPr>
              <a:t>Tränarsituation P2011</a:t>
            </a:r>
          </a:p>
          <a:p>
            <a:pPr algn="ctr"/>
            <a:r>
              <a:rPr lang="sv-SE" sz="2400" dirty="0">
                <a:solidFill>
                  <a:schemeClr val="tx1"/>
                </a:solidFill>
                <a:latin typeface="+mn-lt"/>
              </a:rPr>
              <a:t>Höstens träningsupplägg</a:t>
            </a:r>
          </a:p>
          <a:p>
            <a:pPr algn="ctr"/>
            <a:r>
              <a:rPr lang="sv-SE" sz="2400" dirty="0">
                <a:solidFill>
                  <a:schemeClr val="tx1"/>
                </a:solidFill>
                <a:latin typeface="+mn-lt"/>
              </a:rPr>
              <a:t>Seriespel 2024</a:t>
            </a:r>
          </a:p>
          <a:p>
            <a:pPr algn="ctr"/>
            <a:r>
              <a:rPr lang="sv-SE" sz="2400" dirty="0">
                <a:solidFill>
                  <a:schemeClr val="tx1"/>
                </a:solidFill>
                <a:latin typeface="+mn-lt"/>
              </a:rPr>
              <a:t>Cuper</a:t>
            </a:r>
          </a:p>
          <a:p>
            <a:pPr algn="ctr"/>
            <a:r>
              <a:rPr lang="sv-SE" sz="2400" dirty="0">
                <a:solidFill>
                  <a:schemeClr val="tx1"/>
                </a:solidFill>
                <a:latin typeface="+mn-lt"/>
              </a:rPr>
              <a:t>Föräldraåtaganden</a:t>
            </a:r>
          </a:p>
          <a:p>
            <a:pPr algn="ctr"/>
            <a:r>
              <a:rPr lang="sv-SE" sz="2400" dirty="0">
                <a:solidFill>
                  <a:schemeClr val="tx1"/>
                </a:solidFill>
                <a:latin typeface="+mn-lt"/>
              </a:rPr>
              <a:t>Laget.se, </a:t>
            </a:r>
            <a:r>
              <a:rPr lang="sv-SE" sz="2400" dirty="0" err="1">
                <a:solidFill>
                  <a:schemeClr val="tx1"/>
                </a:solidFill>
                <a:latin typeface="+mn-lt"/>
              </a:rPr>
              <a:t>Supertext</a:t>
            </a:r>
            <a:r>
              <a:rPr lang="sv-SE" sz="2400" dirty="0">
                <a:solidFill>
                  <a:schemeClr val="tx1"/>
                </a:solidFill>
                <a:latin typeface="+mn-lt"/>
              </a:rPr>
              <a:t> &amp; </a:t>
            </a:r>
            <a:r>
              <a:rPr lang="sv-SE" sz="2400" dirty="0" err="1">
                <a:solidFill>
                  <a:schemeClr val="tx1"/>
                </a:solidFill>
                <a:latin typeface="+mn-lt"/>
              </a:rPr>
              <a:t>Instagram</a:t>
            </a:r>
            <a:endParaRPr lang="sv-SE" sz="2400" dirty="0">
              <a:solidFill>
                <a:schemeClr val="tx1"/>
              </a:solidFill>
              <a:latin typeface="+mn-lt"/>
            </a:endParaRPr>
          </a:p>
          <a:p>
            <a:pPr algn="ctr"/>
            <a:r>
              <a:rPr lang="sv-SE" sz="2400" dirty="0">
                <a:solidFill>
                  <a:schemeClr val="tx1"/>
                </a:solidFill>
                <a:latin typeface="+mn-lt"/>
              </a:rPr>
              <a:t>Övriga frågor</a:t>
            </a:r>
          </a:p>
          <a:p>
            <a:pPr algn="ctr"/>
            <a:endParaRPr lang="sv-SE" sz="1100" dirty="0"/>
          </a:p>
          <a:p>
            <a:pPr algn="ctr"/>
            <a:endParaRPr lang="sv-SE" sz="1100"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233953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103558" y="1704975"/>
            <a:ext cx="9984883" cy="4210585"/>
          </a:xfrm>
        </p:spPr>
        <p:txBody>
          <a:bodyPr>
            <a:normAutofit/>
          </a:bodyPr>
          <a:lstStyle/>
          <a:p>
            <a:pPr algn="ctr"/>
            <a:r>
              <a:rPr lang="sv-SE" sz="3900" b="1" dirty="0">
                <a:solidFill>
                  <a:schemeClr val="tx1"/>
                </a:solidFill>
              </a:rPr>
              <a:t>Ledarsituation P2011</a:t>
            </a:r>
          </a:p>
          <a:p>
            <a:pPr algn="ctr"/>
            <a:endParaRPr lang="sv-SE" dirty="0">
              <a:solidFill>
                <a:schemeClr val="tx1"/>
              </a:solidFill>
            </a:endParaRPr>
          </a:p>
          <a:p>
            <a:pPr algn="l">
              <a:spcBef>
                <a:spcPts val="600"/>
              </a:spcBef>
              <a:spcAft>
                <a:spcPts val="600"/>
              </a:spcAft>
            </a:pPr>
            <a:r>
              <a:rPr lang="sv-SE" sz="2200" dirty="0">
                <a:solidFill>
                  <a:schemeClr val="tx1"/>
                </a:solidFill>
              </a:rPr>
              <a:t>Martin har nu lämnat klubben och sin roll som ledare. Vi har delat upp det Martin ansvarade för mellan oss ledare som kvar men ingen har möjlighet att ta det övergripande ansvar som Martin hade. </a:t>
            </a:r>
          </a:p>
          <a:p>
            <a:pPr algn="l">
              <a:spcBef>
                <a:spcPts val="600"/>
              </a:spcBef>
              <a:spcAft>
                <a:spcPts val="600"/>
              </a:spcAft>
            </a:pPr>
            <a:r>
              <a:rPr lang="sv-SE" sz="2200" dirty="0">
                <a:solidFill>
                  <a:schemeClr val="tx1"/>
                </a:solidFill>
              </a:rPr>
              <a:t>Nya förutsättningar för oss som ledargrupp men med delat ansvar tänker vi det kommer gå bra </a:t>
            </a:r>
            <a:r>
              <a:rPr lang="sv-SE" sz="2200" dirty="0">
                <a:solidFill>
                  <a:schemeClr val="tx1"/>
                </a:solidFill>
                <a:sym typeface="Wingdings" panose="05000000000000000000" pitchFamily="2" charset="2"/>
              </a:rPr>
              <a:t></a:t>
            </a:r>
            <a:endParaRPr lang="sv-SE" sz="2200" dirty="0">
              <a:solidFill>
                <a:schemeClr val="tx1"/>
              </a:solidFill>
            </a:endParaRPr>
          </a:p>
          <a:p>
            <a:pPr algn="l">
              <a:spcBef>
                <a:spcPts val="600"/>
              </a:spcBef>
              <a:spcAft>
                <a:spcPts val="600"/>
              </a:spcAft>
            </a:pPr>
            <a:r>
              <a:rPr lang="sv-SE" sz="2200" dirty="0">
                <a:solidFill>
                  <a:schemeClr val="tx1"/>
                </a:solidFill>
              </a:rPr>
              <a:t>Vi ser dock behovet av att bli minst en ledare till för att minska sårbarheten kring träningar och matcher.</a:t>
            </a:r>
            <a:endParaRPr lang="sv-SE" sz="1700" dirty="0">
              <a:solidFill>
                <a:schemeClr val="tx1"/>
              </a:solidFill>
            </a:endParaRPr>
          </a:p>
          <a:p>
            <a:pPr algn="ctr"/>
            <a:endParaRPr lang="sv-SE" sz="1100" dirty="0"/>
          </a:p>
          <a:p>
            <a:pPr algn="ctr"/>
            <a:endParaRPr lang="sv-SE" sz="1100"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3859914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238390" y="1595380"/>
            <a:ext cx="10380992" cy="5071749"/>
          </a:xfrm>
        </p:spPr>
        <p:txBody>
          <a:bodyPr>
            <a:normAutofit fontScale="92500" lnSpcReduction="10000"/>
          </a:bodyPr>
          <a:lstStyle/>
          <a:p>
            <a:pPr algn="ctr"/>
            <a:r>
              <a:rPr lang="sv-SE" sz="3600" b="1" dirty="0">
                <a:solidFill>
                  <a:schemeClr val="tx1"/>
                </a:solidFill>
              </a:rPr>
              <a:t>Höstens &amp; Vinterns träningsupplägg</a:t>
            </a:r>
          </a:p>
          <a:p>
            <a:pPr algn="ctr"/>
            <a:endParaRPr lang="sv-SE" sz="2000" dirty="0">
              <a:solidFill>
                <a:schemeClr val="tx1"/>
              </a:solidFill>
            </a:endParaRPr>
          </a:p>
          <a:p>
            <a:pPr marL="361950" indent="-361950" algn="l">
              <a:lnSpc>
                <a:spcPct val="120000"/>
              </a:lnSpc>
              <a:buFont typeface="Arial" panose="020B0604020202020204" pitchFamily="34" charset="0"/>
              <a:buChar char="•"/>
            </a:pPr>
            <a:r>
              <a:rPr lang="sv-SE" sz="2400" dirty="0">
                <a:solidFill>
                  <a:schemeClr val="tx1"/>
                </a:solidFill>
                <a:latin typeface="+mn-lt"/>
              </a:rPr>
              <a:t>Vi har idag 27 barn på listan över medlemmar.</a:t>
            </a:r>
          </a:p>
          <a:p>
            <a:pPr marL="342900" indent="-342900" algn="l">
              <a:buFont typeface="Arial" panose="020B0604020202020204" pitchFamily="34" charset="0"/>
              <a:buChar char="•"/>
            </a:pPr>
            <a:r>
              <a:rPr lang="sv-SE" sz="2400" dirty="0">
                <a:solidFill>
                  <a:schemeClr val="tx1"/>
                </a:solidFill>
                <a:latin typeface="+mn-lt"/>
              </a:rPr>
              <a:t>Måndagar 18:30:-20:00 </a:t>
            </a:r>
          </a:p>
          <a:p>
            <a:pPr marL="342900" indent="-342900" algn="l">
              <a:buFont typeface="Arial" panose="020B0604020202020204" pitchFamily="34" charset="0"/>
              <a:buChar char="•"/>
            </a:pPr>
            <a:r>
              <a:rPr lang="sv-SE" sz="2400" dirty="0">
                <a:solidFill>
                  <a:schemeClr val="tx1"/>
                </a:solidFill>
                <a:latin typeface="+mn-lt"/>
              </a:rPr>
              <a:t>Onsdagar 18:30-20:00 ihop med P2010 (under oktober månad)</a:t>
            </a:r>
          </a:p>
          <a:p>
            <a:pPr marL="342900" indent="-342900" algn="l">
              <a:buFont typeface="Arial" panose="020B0604020202020204" pitchFamily="34" charset="0"/>
              <a:buChar char="•"/>
            </a:pPr>
            <a:r>
              <a:rPr lang="sv-SE" sz="2400" dirty="0">
                <a:solidFill>
                  <a:schemeClr val="tx1"/>
                </a:solidFill>
                <a:latin typeface="+mn-lt"/>
              </a:rPr>
              <a:t>Torsdagar 18:30-20:00 (från november månad).</a:t>
            </a:r>
          </a:p>
          <a:p>
            <a:pPr marL="342900" indent="-342900" algn="l">
              <a:buFont typeface="Arial" panose="020B0604020202020204" pitchFamily="34" charset="0"/>
              <a:buChar char="•"/>
            </a:pPr>
            <a:r>
              <a:rPr lang="sv-SE" sz="2400" dirty="0">
                <a:solidFill>
                  <a:schemeClr val="tx1"/>
                </a:solidFill>
                <a:latin typeface="+mn-lt"/>
              </a:rPr>
              <a:t>Vi tränar ute så länge vädret tillåter.</a:t>
            </a:r>
          </a:p>
          <a:p>
            <a:pPr marL="342900" indent="-342900" algn="l">
              <a:buFont typeface="Arial" panose="020B0604020202020204" pitchFamily="34" charset="0"/>
              <a:buChar char="•"/>
            </a:pPr>
            <a:r>
              <a:rPr lang="sv-SE" sz="2400" dirty="0">
                <a:solidFill>
                  <a:schemeClr val="tx1"/>
                </a:solidFill>
                <a:latin typeface="+mn-lt"/>
              </a:rPr>
              <a:t>Inga inomhustider är bokade – brist på hallar i kommunen. Vi kommer om möjligt leta </a:t>
            </a:r>
            <a:r>
              <a:rPr lang="sv-SE" sz="2400" dirty="0" err="1">
                <a:solidFill>
                  <a:schemeClr val="tx1"/>
                </a:solidFill>
                <a:latin typeface="+mn-lt"/>
              </a:rPr>
              <a:t>strötider</a:t>
            </a:r>
            <a:r>
              <a:rPr lang="sv-SE" sz="2400" dirty="0">
                <a:solidFill>
                  <a:schemeClr val="tx1"/>
                </a:solidFill>
                <a:latin typeface="+mn-lt"/>
              </a:rPr>
              <a:t> för träning inomhus när det passar. </a:t>
            </a:r>
          </a:p>
          <a:p>
            <a:pPr marL="342900" indent="-342900" algn="l">
              <a:buFont typeface="Arial" panose="020B0604020202020204" pitchFamily="34" charset="0"/>
              <a:buChar char="•"/>
            </a:pPr>
            <a:r>
              <a:rPr lang="sv-SE" sz="2400" dirty="0">
                <a:solidFill>
                  <a:schemeClr val="tx1"/>
                </a:solidFill>
                <a:latin typeface="+mn-lt"/>
              </a:rPr>
              <a:t>Vi fortsätter samarbetet med P2012 och har förhoppningar om ett utökat samarbete även med P2010.</a:t>
            </a:r>
          </a:p>
          <a:p>
            <a:pPr marL="342900" indent="-342900" algn="l">
              <a:buFont typeface="Arial" panose="020B0604020202020204" pitchFamily="34" charset="0"/>
              <a:buChar char="•"/>
            </a:pPr>
            <a:r>
              <a:rPr lang="sv-SE" sz="2400" dirty="0">
                <a:solidFill>
                  <a:schemeClr val="tx1"/>
                </a:solidFill>
                <a:latin typeface="+mn-lt"/>
              </a:rPr>
              <a:t>Vi fortsätter skicka ut kallelse till träningarna. Då vi är många gör detta vår planering lite enklare. </a:t>
            </a:r>
          </a:p>
          <a:p>
            <a:pPr algn="l"/>
            <a:endParaRPr lang="sv-SE" sz="2400" dirty="0">
              <a:solidFill>
                <a:schemeClr val="tx1"/>
              </a:solidFill>
            </a:endParaRPr>
          </a:p>
          <a:p>
            <a:pPr algn="ctr"/>
            <a:endParaRPr lang="sv-SE" sz="1100" dirty="0"/>
          </a:p>
          <a:p>
            <a:pPr algn="ctr"/>
            <a:endParaRPr lang="sv-SE" sz="1100"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834367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170606" y="1508360"/>
            <a:ext cx="10380992" cy="5071749"/>
          </a:xfrm>
        </p:spPr>
        <p:txBody>
          <a:bodyPr>
            <a:normAutofit fontScale="92500" lnSpcReduction="20000"/>
          </a:bodyPr>
          <a:lstStyle/>
          <a:p>
            <a:pPr algn="ctr"/>
            <a:r>
              <a:rPr lang="sv-SE" sz="3600" b="1" dirty="0">
                <a:solidFill>
                  <a:schemeClr val="tx1"/>
                </a:solidFill>
              </a:rPr>
              <a:t>Mitt, ditt och vårt gemensamma ansvar</a:t>
            </a:r>
          </a:p>
          <a:p>
            <a:pPr algn="ctr"/>
            <a:endParaRPr lang="sv-SE" sz="2000" dirty="0">
              <a:solidFill>
                <a:schemeClr val="tx1"/>
              </a:solidFill>
            </a:endParaRPr>
          </a:p>
          <a:p>
            <a:pPr marL="342900" indent="-342900" algn="l">
              <a:buFont typeface="Arial" panose="020B0604020202020204" pitchFamily="34" charset="0"/>
              <a:buChar char="•"/>
            </a:pPr>
            <a:r>
              <a:rPr lang="sv-SE" sz="2400" dirty="0">
                <a:solidFill>
                  <a:schemeClr val="tx1"/>
                </a:solidFill>
                <a:latin typeface="+mn-lt"/>
              </a:rPr>
              <a:t>Vi fokuserar på fotboll under träning och jobbar med positiv attityd och hur vi pratar med och om varandra, nolltolerans mot dåligt uppförande.</a:t>
            </a:r>
          </a:p>
          <a:p>
            <a:pPr marL="342900" indent="-342900" algn="l">
              <a:buFont typeface="Arial" panose="020B0604020202020204" pitchFamily="34" charset="0"/>
              <a:buChar char="•"/>
            </a:pPr>
            <a:r>
              <a:rPr lang="sv-SE" sz="2400" dirty="0">
                <a:solidFill>
                  <a:schemeClr val="tx1"/>
                </a:solidFill>
                <a:latin typeface="+mn-lt"/>
              </a:rPr>
              <a:t>Vi förväntar oss att barnen hjälper till och plocka fram och undan utrustning när vi ledare ber om detta.</a:t>
            </a:r>
          </a:p>
          <a:p>
            <a:pPr marL="342900" indent="-342900" algn="l">
              <a:buFont typeface="Arial" panose="020B0604020202020204" pitchFamily="34" charset="0"/>
              <a:buChar char="•"/>
            </a:pPr>
            <a:r>
              <a:rPr lang="sv-SE" sz="2400" dirty="0">
                <a:solidFill>
                  <a:schemeClr val="tx1"/>
                </a:solidFill>
                <a:latin typeface="+mn-lt"/>
              </a:rPr>
              <a:t>Vi förväntar oss att man plockar upp och i ordning efter sig både på plan och i omklädningsrum efter dusch. Soptunnor/papperskorgar finns och ska användas!</a:t>
            </a:r>
          </a:p>
          <a:p>
            <a:pPr marL="342900" indent="-342900" algn="l">
              <a:buFont typeface="Arial" panose="020B0604020202020204" pitchFamily="34" charset="0"/>
              <a:buChar char="•"/>
            </a:pPr>
            <a:r>
              <a:rPr lang="sv-SE" sz="2400" dirty="0">
                <a:solidFill>
                  <a:schemeClr val="tx1"/>
                </a:solidFill>
                <a:latin typeface="+mn-lt"/>
              </a:rPr>
              <a:t>Klubbens bollar är till för träning och vi måste vårda dessa. Barnen ska egentligen inte ha tillgång till koden för bollförrådet. Om bollar lånas vilar ett </a:t>
            </a:r>
            <a:r>
              <a:rPr lang="sv-SE" sz="2400" u="sng" dirty="0">
                <a:solidFill>
                  <a:schemeClr val="tx1"/>
                </a:solidFill>
                <a:latin typeface="+mn-lt"/>
              </a:rPr>
              <a:t>STORT</a:t>
            </a:r>
            <a:r>
              <a:rPr lang="sv-SE" sz="2400" dirty="0">
                <a:solidFill>
                  <a:schemeClr val="tx1"/>
                </a:solidFill>
                <a:latin typeface="+mn-lt"/>
              </a:rPr>
              <a:t> ansvar på killarna.</a:t>
            </a:r>
          </a:p>
          <a:p>
            <a:pPr marL="342900" indent="-342900" algn="l">
              <a:buFont typeface="Arial" panose="020B0604020202020204" pitchFamily="34" charset="0"/>
              <a:buChar char="•"/>
            </a:pPr>
            <a:r>
              <a:rPr lang="sv-SE" sz="2400" dirty="0">
                <a:solidFill>
                  <a:schemeClr val="tx1"/>
                </a:solidFill>
                <a:latin typeface="+mn-lt"/>
              </a:rPr>
              <a:t>Bollarna får ej skjutas mot näten bara för att det är roligt, då går de sönder.</a:t>
            </a:r>
          </a:p>
          <a:p>
            <a:pPr marL="342900" indent="-342900" algn="l">
              <a:buFont typeface="Arial" panose="020B0604020202020204" pitchFamily="34" charset="0"/>
              <a:buChar char="•"/>
            </a:pPr>
            <a:r>
              <a:rPr lang="sv-SE" sz="2400" dirty="0">
                <a:solidFill>
                  <a:schemeClr val="tx1"/>
                </a:solidFill>
                <a:latin typeface="+mn-lt"/>
              </a:rPr>
              <a:t>Många killar är nere på Ängås själva på helger och kvällar vilket vi uppmuntrar men även då ligger ett ansvar på killarna att vårda den utrustning som finns t.ex. ska man ej sitta på eller hänga i näten.</a:t>
            </a:r>
          </a:p>
          <a:p>
            <a:pPr algn="l"/>
            <a:endParaRPr lang="sv-SE" sz="2400" dirty="0">
              <a:solidFill>
                <a:schemeClr val="tx1"/>
              </a:solidFill>
            </a:endParaRPr>
          </a:p>
          <a:p>
            <a:pPr algn="ctr"/>
            <a:endParaRPr lang="sv-SE" sz="1100" dirty="0"/>
          </a:p>
          <a:p>
            <a:pPr algn="ctr"/>
            <a:endParaRPr lang="sv-SE" sz="1100"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922802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361986" y="790111"/>
            <a:ext cx="9468027" cy="3739512"/>
          </a:xfrm>
        </p:spPr>
        <p:txBody>
          <a:bodyPr>
            <a:noAutofit/>
          </a:bodyPr>
          <a:lstStyle/>
          <a:p>
            <a:pPr algn="ctr"/>
            <a:r>
              <a:rPr lang="sv-SE" sz="3600" b="1" dirty="0">
                <a:solidFill>
                  <a:schemeClr val="tx1"/>
                </a:solidFill>
              </a:rPr>
              <a:t>Seriespel 2024</a:t>
            </a:r>
          </a:p>
          <a:p>
            <a:pPr algn="ctr"/>
            <a:endParaRPr lang="sv-SE" sz="3600" dirty="0">
              <a:solidFill>
                <a:schemeClr val="tx1"/>
              </a:solidFill>
            </a:endParaRPr>
          </a:p>
          <a:p>
            <a:pPr marL="457200" indent="-457200" algn="l">
              <a:lnSpc>
                <a:spcPct val="120000"/>
              </a:lnSpc>
              <a:buFont typeface="Arial" panose="020B0604020202020204" pitchFamily="34" charset="0"/>
              <a:buChar char="•"/>
            </a:pPr>
            <a:r>
              <a:rPr lang="sv-SE" sz="2200" dirty="0">
                <a:solidFill>
                  <a:schemeClr val="tx1"/>
                </a:solidFill>
                <a:latin typeface="+mn-lt"/>
              </a:rPr>
              <a:t>Seriespel startar troligtvis i slutet av april eller början av maj </a:t>
            </a:r>
            <a:r>
              <a:rPr lang="sv-SE" sz="2200" dirty="0" err="1">
                <a:solidFill>
                  <a:schemeClr val="tx1"/>
                </a:solidFill>
                <a:latin typeface="+mn-lt"/>
              </a:rPr>
              <a:t>måndad</a:t>
            </a:r>
            <a:r>
              <a:rPr lang="sv-SE" sz="2200" dirty="0">
                <a:solidFill>
                  <a:schemeClr val="tx1"/>
                </a:solidFill>
                <a:latin typeface="+mn-lt"/>
              </a:rPr>
              <a:t>.</a:t>
            </a:r>
          </a:p>
          <a:p>
            <a:pPr marL="457200" indent="-457200" algn="l">
              <a:lnSpc>
                <a:spcPct val="120000"/>
              </a:lnSpc>
              <a:buFont typeface="Arial" panose="020B0604020202020204" pitchFamily="34" charset="0"/>
              <a:buChar char="•"/>
            </a:pPr>
            <a:r>
              <a:rPr lang="sv-SE" sz="2200" dirty="0">
                <a:solidFill>
                  <a:schemeClr val="tx1"/>
                </a:solidFill>
                <a:latin typeface="+mn-lt"/>
              </a:rPr>
              <a:t>9 mot 9, ny spelform</a:t>
            </a:r>
          </a:p>
          <a:p>
            <a:pPr marL="457200" indent="-457200" algn="l">
              <a:lnSpc>
                <a:spcPct val="120000"/>
              </a:lnSpc>
              <a:buFont typeface="Arial" panose="020B0604020202020204" pitchFamily="34" charset="0"/>
              <a:buChar char="•"/>
            </a:pPr>
            <a:r>
              <a:rPr lang="sv-SE" sz="2200" dirty="0">
                <a:solidFill>
                  <a:schemeClr val="tx1"/>
                </a:solidFill>
                <a:latin typeface="+mn-lt"/>
              </a:rPr>
              <a:t>Kommer ha två lag anmälda</a:t>
            </a: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234554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361986" y="790111"/>
            <a:ext cx="9468027" cy="977415"/>
          </a:xfrm>
        </p:spPr>
        <p:txBody>
          <a:bodyPr>
            <a:noAutofit/>
          </a:bodyPr>
          <a:lstStyle/>
          <a:p>
            <a:pPr algn="ctr"/>
            <a:r>
              <a:rPr lang="sv-SE" sz="3600" b="1" dirty="0">
                <a:solidFill>
                  <a:schemeClr val="tx1"/>
                </a:solidFill>
              </a:rPr>
              <a:t>9 mot 9</a:t>
            </a:r>
            <a:endParaRPr lang="sv-SE" sz="3600" dirty="0">
              <a:solidFill>
                <a:schemeClr val="tx1"/>
              </a:solidFill>
            </a:endParaRPr>
          </a:p>
          <a:p>
            <a:pPr marL="457200" indent="-457200" algn="l">
              <a:lnSpc>
                <a:spcPct val="120000"/>
              </a:lnSpc>
              <a:buFont typeface="Arial" panose="020B0604020202020204" pitchFamily="34" charset="0"/>
              <a:buChar char="•"/>
            </a:pPr>
            <a:endParaRPr lang="sv-SE" sz="1600" dirty="0">
              <a:solidFill>
                <a:schemeClr val="tx1"/>
              </a:solidFill>
              <a:latin typeface="+mn-lt"/>
            </a:endParaRP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pic>
        <p:nvPicPr>
          <p:cNvPr id="4" name="Bildobjekt 3">
            <a:extLst>
              <a:ext uri="{FF2B5EF4-FFF2-40B4-BE49-F238E27FC236}">
                <a16:creationId xmlns:a16="http://schemas.microsoft.com/office/drawing/2014/main" id="{595F2344-BBC6-DBC8-E7CD-363A75177700}"/>
              </a:ext>
            </a:extLst>
          </p:cNvPr>
          <p:cNvPicPr>
            <a:picLocks noChangeAspect="1"/>
          </p:cNvPicPr>
          <p:nvPr/>
        </p:nvPicPr>
        <p:blipFill>
          <a:blip r:embed="rId3"/>
          <a:stretch>
            <a:fillRect/>
          </a:stretch>
        </p:blipFill>
        <p:spPr>
          <a:xfrm>
            <a:off x="478904" y="1508288"/>
            <a:ext cx="5710082" cy="4767255"/>
          </a:xfrm>
          <a:prstGeom prst="rect">
            <a:avLst/>
          </a:prstGeom>
        </p:spPr>
      </p:pic>
      <p:pic>
        <p:nvPicPr>
          <p:cNvPr id="8" name="Bildobjekt 7">
            <a:extLst>
              <a:ext uri="{FF2B5EF4-FFF2-40B4-BE49-F238E27FC236}">
                <a16:creationId xmlns:a16="http://schemas.microsoft.com/office/drawing/2014/main" id="{5A84BB23-F194-73C1-7D16-FD4F3C0E9E60}"/>
              </a:ext>
            </a:extLst>
          </p:cNvPr>
          <p:cNvPicPr>
            <a:picLocks noChangeAspect="1"/>
          </p:cNvPicPr>
          <p:nvPr/>
        </p:nvPicPr>
        <p:blipFill>
          <a:blip r:embed="rId4"/>
          <a:stretch>
            <a:fillRect/>
          </a:stretch>
        </p:blipFill>
        <p:spPr>
          <a:xfrm>
            <a:off x="6330700" y="1508288"/>
            <a:ext cx="5540200" cy="3779118"/>
          </a:xfrm>
          <a:prstGeom prst="rect">
            <a:avLst/>
          </a:prstGeom>
        </p:spPr>
      </p:pic>
    </p:spTree>
    <p:extLst>
      <p:ext uri="{BB962C8B-B14F-4D97-AF65-F5344CB8AC3E}">
        <p14:creationId xmlns:p14="http://schemas.microsoft.com/office/powerpoint/2010/main" val="368332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225711" y="1105436"/>
            <a:ext cx="10162267" cy="7135612"/>
          </a:xfrm>
        </p:spPr>
        <p:txBody>
          <a:bodyPr>
            <a:noAutofit/>
          </a:bodyPr>
          <a:lstStyle/>
          <a:p>
            <a:pPr algn="ctr"/>
            <a:r>
              <a:rPr lang="sv-SE" sz="3600" b="1" dirty="0">
                <a:solidFill>
                  <a:schemeClr val="tx1"/>
                </a:solidFill>
              </a:rPr>
              <a:t>Cuper </a:t>
            </a:r>
            <a:endParaRPr lang="sv-SE" sz="3600" dirty="0">
              <a:solidFill>
                <a:schemeClr val="tx1"/>
              </a:solidFill>
            </a:endParaRPr>
          </a:p>
          <a:p>
            <a:pPr marL="457200" indent="-457200" algn="l">
              <a:lnSpc>
                <a:spcPct val="120000"/>
              </a:lnSpc>
              <a:buFont typeface="Arial" panose="020B0604020202020204" pitchFamily="34" charset="0"/>
              <a:buChar char="•"/>
            </a:pPr>
            <a:endParaRPr lang="sv-SE" sz="2000" dirty="0">
              <a:solidFill>
                <a:schemeClr val="tx1"/>
              </a:solidFill>
            </a:endParaRPr>
          </a:p>
          <a:p>
            <a:pPr marL="457200" indent="-457200" algn="l">
              <a:lnSpc>
                <a:spcPct val="120000"/>
              </a:lnSpc>
              <a:buFont typeface="Arial" panose="020B0604020202020204" pitchFamily="34" charset="0"/>
              <a:buChar char="•"/>
            </a:pPr>
            <a:r>
              <a:rPr lang="sv-SE" sz="2200" dirty="0">
                <a:solidFill>
                  <a:schemeClr val="tx1"/>
                </a:solidFill>
              </a:rPr>
              <a:t>Framåt är vi anmälda och kommer anmälda oss till följande cuper:</a:t>
            </a:r>
          </a:p>
          <a:p>
            <a:pPr algn="l">
              <a:lnSpc>
                <a:spcPct val="120000"/>
              </a:lnSpc>
            </a:pPr>
            <a:r>
              <a:rPr lang="sv-SE" sz="2200" dirty="0">
                <a:solidFill>
                  <a:schemeClr val="tx1"/>
                </a:solidFill>
              </a:rPr>
              <a:t>	- Villarreal cup Norrköping 3-5/11 (1 lag anmält)</a:t>
            </a:r>
          </a:p>
          <a:p>
            <a:pPr algn="l">
              <a:lnSpc>
                <a:spcPct val="120000"/>
              </a:lnSpc>
            </a:pPr>
            <a:r>
              <a:rPr lang="sv-SE" sz="2200" dirty="0">
                <a:solidFill>
                  <a:schemeClr val="tx1"/>
                </a:solidFill>
              </a:rPr>
              <a:t>	- Gothia Cup 14-20/7 2024 (1 lag anmält ca 15 killar kommer bli uttagna)</a:t>
            </a:r>
          </a:p>
          <a:p>
            <a:pPr algn="l">
              <a:lnSpc>
                <a:spcPct val="120000"/>
              </a:lnSpc>
            </a:pPr>
            <a:r>
              <a:rPr lang="sv-SE" sz="2200" dirty="0">
                <a:solidFill>
                  <a:schemeClr val="tx1"/>
                </a:solidFill>
              </a:rPr>
              <a:t>	- Eskilscupen 1-4/8 2024  (kommer skicka ut intresseanmälan och anmäla lag 	efter det, anmälan öppnar snart )</a:t>
            </a:r>
          </a:p>
          <a:p>
            <a:pPr algn="l">
              <a:lnSpc>
                <a:spcPct val="120000"/>
              </a:lnSpc>
            </a:pPr>
            <a:endParaRPr lang="sv-SE" sz="2200" dirty="0">
              <a:solidFill>
                <a:schemeClr val="tx1"/>
              </a:solidFill>
            </a:endParaRPr>
          </a:p>
          <a:p>
            <a:pPr marL="447675" indent="-447675" algn="l">
              <a:lnSpc>
                <a:spcPct val="120000"/>
              </a:lnSpc>
              <a:buFont typeface="Arial" panose="020B0604020202020204" pitchFamily="34" charset="0"/>
              <a:buChar char="•"/>
            </a:pPr>
            <a:r>
              <a:rPr lang="sv-SE" sz="2200" dirty="0">
                <a:solidFill>
                  <a:schemeClr val="tx1"/>
                </a:solidFill>
              </a:rPr>
              <a:t>Vi har även en förhoppning om att vi ska kunna anordna en försäsongs cup på Ängås likt förra året med spel 9 mot 9 som en förberedelse inför seriespel. </a:t>
            </a: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marL="457200" indent="-457200" algn="l">
              <a:lnSpc>
                <a:spcPct val="120000"/>
              </a:lnSpc>
              <a:buFont typeface="Arial" panose="020B0604020202020204" pitchFamily="34" charset="0"/>
              <a:buChar char="•"/>
            </a:pPr>
            <a:r>
              <a:rPr lang="sv-SE" sz="1400" dirty="0">
                <a:solidFill>
                  <a:schemeClr val="tx1"/>
                </a:solidFill>
              </a:rPr>
              <a:t> </a:t>
            </a: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3221411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2149028" y="2539240"/>
            <a:ext cx="8641193" cy="3601006"/>
          </a:xfrm>
          <a:solidFill>
            <a:srgbClr val="17597B"/>
          </a:solidFill>
        </p:spPr>
        <p:txBody>
          <a:bodyPr bIns="108000" spcCol="72000">
            <a:normAutofit fontScale="25000" lnSpcReduction="20000"/>
          </a:bodyPr>
          <a:lstStyle/>
          <a:p>
            <a:pPr algn="ctr"/>
            <a:r>
              <a:rPr lang="sv-SE" sz="14400" b="1" dirty="0">
                <a:solidFill>
                  <a:schemeClr val="tx1"/>
                </a:solidFill>
              </a:rPr>
              <a:t>Föräldraåtagande HT 2023/VT 2024</a:t>
            </a:r>
          </a:p>
          <a:p>
            <a:pPr algn="ctr"/>
            <a:endParaRPr lang="sv-SE" sz="4200" b="1" dirty="0">
              <a:solidFill>
                <a:schemeClr val="tx1"/>
              </a:solidFill>
            </a:endParaRPr>
          </a:p>
          <a:p>
            <a:pPr marL="342900" indent="-342900" algn="ctr">
              <a:buFont typeface="Arial" panose="020B0604020202020204" pitchFamily="34" charset="0"/>
              <a:buChar char="•"/>
            </a:pPr>
            <a:r>
              <a:rPr lang="sv-SE" sz="8800" dirty="0">
                <a:solidFill>
                  <a:schemeClr val="tx1"/>
                </a:solidFill>
              </a:rPr>
              <a:t>Försäljning av julgranar Vallda Trekant</a:t>
            </a:r>
          </a:p>
          <a:p>
            <a:pPr marL="342900" indent="-342900" algn="ctr">
              <a:buFont typeface="Arial" panose="020B0604020202020204" pitchFamily="34" charset="0"/>
              <a:buChar char="•"/>
            </a:pPr>
            <a:r>
              <a:rPr lang="sv-SE" sz="8800" dirty="0">
                <a:solidFill>
                  <a:schemeClr val="tx1"/>
                </a:solidFill>
              </a:rPr>
              <a:t>Försäljning bingolotter jul (barnen som säljer </a:t>
            </a:r>
            <a:r>
              <a:rPr lang="sv-SE" sz="8800" dirty="0">
                <a:solidFill>
                  <a:schemeClr val="tx1"/>
                </a:solidFill>
                <a:sym typeface="Wingdings" panose="05000000000000000000" pitchFamily="2" charset="2"/>
              </a:rPr>
              <a:t>?)</a:t>
            </a:r>
            <a:endParaRPr lang="sv-SE" sz="8800" dirty="0">
              <a:solidFill>
                <a:schemeClr val="tx1"/>
              </a:solidFill>
            </a:endParaRPr>
          </a:p>
          <a:p>
            <a:pPr marL="342900" indent="-342900" algn="ctr">
              <a:buFont typeface="Arial" panose="020B0604020202020204" pitchFamily="34" charset="0"/>
              <a:buChar char="•"/>
            </a:pPr>
            <a:r>
              <a:rPr lang="sv-SE" sz="8800" dirty="0">
                <a:solidFill>
                  <a:schemeClr val="tx1"/>
                </a:solidFill>
              </a:rPr>
              <a:t>Försäsongs cup – Datum ?</a:t>
            </a:r>
          </a:p>
          <a:p>
            <a:pPr marL="342900" indent="-342900" algn="ctr">
              <a:buFont typeface="Arial" panose="020B0604020202020204" pitchFamily="34" charset="0"/>
              <a:buChar char="•"/>
            </a:pPr>
            <a:r>
              <a:rPr lang="sv-SE" sz="8800" dirty="0">
                <a:solidFill>
                  <a:schemeClr val="tx1"/>
                </a:solidFill>
              </a:rPr>
              <a:t>Lerkilsdagen April 2024 – </a:t>
            </a:r>
            <a:r>
              <a:rPr lang="sv-SE" sz="8800" b="1" dirty="0">
                <a:solidFill>
                  <a:srgbClr val="FF0000"/>
                </a:solidFill>
              </a:rPr>
              <a:t>Vi ansvarar och anordnar!</a:t>
            </a:r>
          </a:p>
          <a:p>
            <a:pPr marL="342900" indent="-342900" algn="ctr">
              <a:buFont typeface="Arial" panose="020B0604020202020204" pitchFamily="34" charset="0"/>
              <a:buChar char="•"/>
            </a:pPr>
            <a:r>
              <a:rPr lang="sv-SE" sz="8800" dirty="0">
                <a:solidFill>
                  <a:schemeClr val="tx1"/>
                </a:solidFill>
              </a:rPr>
              <a:t>Städdag (barnen hjälper till)</a:t>
            </a:r>
          </a:p>
          <a:p>
            <a:pPr marL="342900" indent="-342900" algn="ctr">
              <a:buFont typeface="Arial" panose="020B0604020202020204" pitchFamily="34" charset="0"/>
              <a:buChar char="•"/>
            </a:pPr>
            <a:endParaRPr lang="sv-SE" sz="8800" dirty="0">
              <a:solidFill>
                <a:schemeClr val="tx1"/>
              </a:solidFill>
            </a:endParaRPr>
          </a:p>
          <a:p>
            <a:pPr algn="ctr"/>
            <a:r>
              <a:rPr lang="sv-SE" sz="8800" b="1" dirty="0">
                <a:solidFill>
                  <a:schemeClr val="tx1"/>
                </a:solidFill>
              </a:rPr>
              <a:t>Lagkassa P2011: </a:t>
            </a:r>
          </a:p>
          <a:p>
            <a:pPr algn="ctr"/>
            <a:r>
              <a:rPr lang="sv-SE" sz="8800" dirty="0">
                <a:solidFill>
                  <a:schemeClr val="tx1"/>
                </a:solidFill>
              </a:rPr>
              <a:t>Lagkonto Swedbank 2023-10-15: 24 800,04 kr</a:t>
            </a:r>
          </a:p>
          <a:p>
            <a:pPr algn="ctr"/>
            <a:r>
              <a:rPr lang="sv-SE" sz="8800" dirty="0">
                <a:solidFill>
                  <a:schemeClr val="tx1"/>
                </a:solidFill>
              </a:rPr>
              <a:t>Lagkonto Lerkil: 9679 kr</a:t>
            </a:r>
          </a:p>
          <a:p>
            <a:pPr marL="342900" indent="-342900" algn="ctr">
              <a:buFont typeface="Arial" panose="020B0604020202020204" pitchFamily="34" charset="0"/>
              <a:buChar char="•"/>
            </a:pPr>
            <a:endParaRPr lang="sv-SE" sz="2200" dirty="0">
              <a:solidFill>
                <a:schemeClr val="tx1"/>
              </a:solidFill>
            </a:endParaRPr>
          </a:p>
          <a:p>
            <a:pPr algn="ctr"/>
            <a:endParaRPr lang="sv-SE" sz="2800" b="1" dirty="0">
              <a:solidFill>
                <a:schemeClr val="tx1"/>
              </a:solidFill>
            </a:endParaRPr>
          </a:p>
          <a:p>
            <a:pPr algn="ctr"/>
            <a:endParaRPr lang="sv-SE" sz="2300" b="0" i="0" dirty="0">
              <a:solidFill>
                <a:schemeClr val="tx1"/>
              </a:solidFill>
              <a:effectLst/>
              <a:latin typeface="Corbel" panose="020B0503020204020204" pitchFamily="34" charset="0"/>
            </a:endParaRPr>
          </a:p>
          <a:p>
            <a:pPr algn="ctr"/>
            <a:endParaRPr lang="sv-SE" sz="1100"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1276860123"/>
      </p:ext>
    </p:extLst>
  </p:cSld>
  <p:clrMapOvr>
    <a:masterClrMapping/>
  </p:clrMapOvr>
</p:sld>
</file>

<file path=ppt/theme/theme1.xml><?xml version="1.0" encoding="utf-8"?>
<a:theme xmlns:a="http://schemas.openxmlformats.org/drawingml/2006/main" name="Djup">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
  <TotalTime>0</TotalTime>
  <Words>679</Words>
  <Application>Microsoft Office PowerPoint</Application>
  <PresentationFormat>Bredbild</PresentationFormat>
  <Paragraphs>87</Paragraphs>
  <Slides>13</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13</vt:i4>
      </vt:variant>
    </vt:vector>
  </HeadingPairs>
  <TitlesOfParts>
    <vt:vector size="16" baseType="lpstr">
      <vt:lpstr>Arial</vt:lpstr>
      <vt:lpstr>Corbel</vt:lpstr>
      <vt:lpstr>Djup</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Svevia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Klintbäck Daniel DVSko_stoc</dc:creator>
  <cp:lastModifiedBy>Camilla Johansson</cp:lastModifiedBy>
  <cp:revision>121</cp:revision>
  <dcterms:created xsi:type="dcterms:W3CDTF">2016-04-11T05:40:33Z</dcterms:created>
  <dcterms:modified xsi:type="dcterms:W3CDTF">2023-10-15T17:09:02Z</dcterms:modified>
</cp:coreProperties>
</file>