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6" r:id="rId9"/>
    <p:sldId id="263" r:id="rId10"/>
    <p:sldId id="267" r:id="rId11"/>
    <p:sldId id="264" r:id="rId12"/>
    <p:sldId id="269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416326" y="2114926"/>
            <a:ext cx="9144000" cy="2187108"/>
          </a:xfrm>
        </p:spPr>
        <p:txBody>
          <a:bodyPr/>
          <a:lstStyle/>
          <a:p>
            <a:pPr algn="ctr"/>
            <a:r>
              <a:rPr lang="sv-SE" dirty="0"/>
              <a:t>Välkommen till föräldramöte Lerkil </a:t>
            </a:r>
            <a:r>
              <a:rPr lang="sv-SE" dirty="0" smtClean="0"/>
              <a:t>P11/7 år</a:t>
            </a:r>
          </a:p>
          <a:p>
            <a:pPr algn="ctr"/>
            <a:r>
              <a:rPr lang="sv-SE" dirty="0" smtClean="0"/>
              <a:t>2017-05-07</a:t>
            </a:r>
          </a:p>
          <a:p>
            <a:pPr algn="ctr"/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9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811216" y="914400"/>
            <a:ext cx="8088922" cy="5433646"/>
          </a:xfrm>
          <a:solidFill>
            <a:srgbClr val="17597B"/>
          </a:solidFill>
        </p:spPr>
        <p:txBody>
          <a:bodyPr>
            <a:normAutofit/>
          </a:bodyPr>
          <a:lstStyle/>
          <a:p>
            <a:pPr algn="ctr"/>
            <a:r>
              <a:rPr lang="sv-SE" dirty="0"/>
              <a:t>Föräldragruppen -Arbetspass </a:t>
            </a:r>
            <a:r>
              <a:rPr lang="sv-SE" dirty="0" smtClean="0"/>
              <a:t>2018</a:t>
            </a:r>
            <a:endParaRPr lang="sv-SE" dirty="0"/>
          </a:p>
          <a:p>
            <a:pPr algn="ctr"/>
            <a:endParaRPr lang="sv-SE" sz="2000" dirty="0" smtClean="0"/>
          </a:p>
          <a:p>
            <a:pPr algn="ctr"/>
            <a:r>
              <a:rPr lang="sv-SE" sz="2000" b="1" dirty="0" smtClean="0"/>
              <a:t>Fotbollsskolan 2018:</a:t>
            </a:r>
          </a:p>
          <a:p>
            <a:pPr marL="342900" indent="-342900" algn="ctr">
              <a:buFontTx/>
              <a:buChar char="-"/>
            </a:pPr>
            <a:r>
              <a:rPr lang="sv-SE" sz="2000" dirty="0" smtClean="0"/>
              <a:t>Ansvara för fikaförsäljning tillsammans med F11 (varannan gång), se separat utskick om upplägg för vår/sommar</a:t>
            </a:r>
            <a:endParaRPr lang="sv-SE" sz="2000" dirty="0"/>
          </a:p>
          <a:p>
            <a:pPr algn="ctr"/>
            <a:endParaRPr lang="sv-SE" sz="2000" b="1" dirty="0" smtClean="0"/>
          </a:p>
          <a:p>
            <a:pPr algn="ctr"/>
            <a:r>
              <a:rPr lang="sv-SE" sz="2000" b="1" dirty="0" smtClean="0"/>
              <a:t>Lerkilscupen 2018 16-17/6</a:t>
            </a:r>
            <a:r>
              <a:rPr lang="sv-SE" sz="2000" b="1" dirty="0"/>
              <a:t>:</a:t>
            </a:r>
          </a:p>
          <a:p>
            <a:pPr marL="342900" indent="-342900" algn="ctr">
              <a:buFontTx/>
              <a:buChar char="-"/>
            </a:pPr>
            <a:r>
              <a:rPr lang="sv-SE" sz="2000" dirty="0" err="1" smtClean="0"/>
              <a:t>Ev</a:t>
            </a:r>
            <a:r>
              <a:rPr lang="sv-SE" sz="2000" dirty="0" smtClean="0"/>
              <a:t> tilldela </a:t>
            </a:r>
            <a:r>
              <a:rPr lang="sv-SE" sz="2000" dirty="0"/>
              <a:t>arbetsuppgifter utifrån lista från kansliet</a:t>
            </a:r>
          </a:p>
          <a:p>
            <a:pPr marL="342900" indent="-342900" algn="ctr">
              <a:buFontTx/>
              <a:buChar char="-"/>
            </a:pPr>
            <a:r>
              <a:rPr lang="sv-SE" sz="2000" dirty="0"/>
              <a:t>1 person som deltar i planering, möte </a:t>
            </a:r>
            <a:r>
              <a:rPr lang="sv-SE" sz="2000" dirty="0" smtClean="0"/>
              <a:t>24/4, 8/5, 29/5 kl.19:00</a:t>
            </a:r>
            <a:endParaRPr lang="sv-SE" sz="2000" dirty="0"/>
          </a:p>
          <a:p>
            <a:pPr marL="342900" indent="-342900" algn="ctr">
              <a:buFontTx/>
              <a:buChar char="-"/>
            </a:pPr>
            <a:r>
              <a:rPr lang="sv-SE" sz="2000" dirty="0" smtClean="0"/>
              <a:t>Insamling av lotterivinster (5 per barn)</a:t>
            </a:r>
          </a:p>
          <a:p>
            <a:pPr algn="ctr"/>
            <a:endParaRPr lang="sv-SE" sz="20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61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05" y="3374846"/>
            <a:ext cx="10058400" cy="2189747"/>
          </a:xfrm>
          <a:prstGeom prst="rect">
            <a:avLst/>
          </a:prstGeom>
        </p:spPr>
      </p:pic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494705" y="1471748"/>
            <a:ext cx="9144000" cy="1536786"/>
          </a:xfrm>
        </p:spPr>
        <p:txBody>
          <a:bodyPr>
            <a:normAutofit/>
          </a:bodyPr>
          <a:lstStyle/>
          <a:p>
            <a:pPr algn="ctr"/>
            <a:r>
              <a:rPr lang="sv-SE" sz="2000" dirty="0" smtClean="0"/>
              <a:t>Dokument som t.ex. presentation från föräldramöte, info om fikaförsäljning mm kommer läggas upp under Dokument på P11:s sida på laget.se (se nedan).</a:t>
            </a:r>
            <a:endParaRPr lang="sv-SE" sz="20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2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407619" y="975361"/>
            <a:ext cx="9144000" cy="3396342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/>
              <a:t>Frågor?</a:t>
            </a:r>
          </a:p>
          <a:p>
            <a:pPr algn="ctr"/>
            <a:endParaRPr lang="sv-SE" sz="2400" dirty="0" smtClean="0"/>
          </a:p>
          <a:p>
            <a:pPr algn="ctr"/>
            <a:endParaRPr lang="sv-SE" sz="2400" dirty="0" smtClean="0"/>
          </a:p>
          <a:p>
            <a:pPr algn="ctr"/>
            <a:r>
              <a:rPr lang="sv-SE" sz="4000" dirty="0" smtClean="0"/>
              <a:t>Övriga frågor?</a:t>
            </a:r>
            <a:endParaRPr lang="sv-SE" sz="40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2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573081" y="2062675"/>
            <a:ext cx="9144000" cy="1533966"/>
          </a:xfrm>
        </p:spPr>
        <p:txBody>
          <a:bodyPr>
            <a:normAutofit/>
          </a:bodyPr>
          <a:lstStyle/>
          <a:p>
            <a:pPr algn="ctr"/>
            <a:r>
              <a:rPr lang="sv-SE" sz="2800" dirty="0"/>
              <a:t>Tack för er uppmärksamhet! </a:t>
            </a:r>
            <a:endParaRPr lang="sv-SE" sz="2800" dirty="0" smtClean="0"/>
          </a:p>
          <a:p>
            <a:pPr algn="ctr"/>
            <a:r>
              <a:rPr lang="sv-SE" sz="2800" dirty="0" smtClean="0"/>
              <a:t>Vi </a:t>
            </a:r>
            <a:r>
              <a:rPr lang="sv-SE" sz="2800" dirty="0"/>
              <a:t>ser fram emot ett gott samarbete </a:t>
            </a:r>
            <a:r>
              <a:rPr lang="sv-SE" sz="2800" dirty="0" smtClean="0"/>
              <a:t>2018 </a:t>
            </a:r>
            <a:r>
              <a:rPr lang="sv-SE" sz="2800" dirty="0" smtClean="0">
                <a:sym typeface="Wingdings" panose="05000000000000000000" pitchFamily="2" charset="2"/>
              </a:rPr>
              <a:t></a:t>
            </a:r>
            <a:endParaRPr lang="sv-SE" sz="28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41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260674" y="1105436"/>
            <a:ext cx="9144000" cy="4334773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Agenda för mötet</a:t>
            </a:r>
          </a:p>
          <a:p>
            <a:pPr algn="ctr"/>
            <a:endParaRPr lang="sv-SE" dirty="0"/>
          </a:p>
          <a:p>
            <a:pPr algn="ctr"/>
            <a:r>
              <a:rPr lang="sv-SE" sz="2400" dirty="0"/>
              <a:t>Presentation av </a:t>
            </a:r>
            <a:r>
              <a:rPr lang="sv-SE" sz="2400" dirty="0" smtClean="0"/>
              <a:t>ledarna/tränarna</a:t>
            </a:r>
            <a:endParaRPr lang="sv-SE" sz="2400" dirty="0"/>
          </a:p>
          <a:p>
            <a:pPr algn="ctr"/>
            <a:r>
              <a:rPr lang="sv-SE" sz="2400" dirty="0"/>
              <a:t>Lerkils mål och vision samt Fotbollens spela lek och lär</a:t>
            </a:r>
          </a:p>
          <a:p>
            <a:pPr algn="ctr"/>
            <a:r>
              <a:rPr lang="sv-SE" sz="2400" dirty="0"/>
              <a:t>Praktisk information kring träningar och matcher</a:t>
            </a:r>
          </a:p>
          <a:p>
            <a:pPr algn="ctr"/>
            <a:r>
              <a:rPr lang="sv-SE" sz="2400" dirty="0"/>
              <a:t>Föräldraåtaganden</a:t>
            </a:r>
          </a:p>
          <a:p>
            <a:pPr algn="ctr"/>
            <a:r>
              <a:rPr lang="sv-SE" sz="2400" dirty="0"/>
              <a:t>Kalendarium </a:t>
            </a:r>
            <a:r>
              <a:rPr lang="sv-SE" sz="2400" dirty="0" smtClean="0"/>
              <a:t>2018, </a:t>
            </a:r>
            <a:r>
              <a:rPr lang="sv-SE" sz="2400" dirty="0"/>
              <a:t>viktiga arrangemang och datum under året</a:t>
            </a:r>
          </a:p>
          <a:p>
            <a:pPr algn="ctr"/>
            <a:r>
              <a:rPr lang="sv-SE" sz="2400" dirty="0"/>
              <a:t>Övriga frågor</a:t>
            </a:r>
          </a:p>
          <a:p>
            <a:pPr algn="ctr"/>
            <a:endParaRPr lang="sv-SE" sz="1100" dirty="0"/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318548" y="1105436"/>
            <a:ext cx="9144000" cy="54979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Presentation av ledarna/tränarna</a:t>
            </a:r>
          </a:p>
          <a:p>
            <a:pPr algn="ctr"/>
            <a:endParaRPr lang="sv-SE" dirty="0"/>
          </a:p>
          <a:p>
            <a:pPr algn="l"/>
            <a:r>
              <a:rPr lang="sv-SE" sz="2400" dirty="0" smtClean="0"/>
              <a:t>Martin Holgersson</a:t>
            </a:r>
            <a:r>
              <a:rPr lang="sv-SE" sz="2400" dirty="0"/>
              <a:t>	</a:t>
            </a:r>
            <a:r>
              <a:rPr lang="sv-SE" sz="2400" dirty="0" smtClean="0"/>
              <a:t>Tränare</a:t>
            </a:r>
            <a:endParaRPr lang="sv-SE" sz="2400" dirty="0" smtClean="0">
              <a:solidFill>
                <a:srgbClr val="FF0000"/>
              </a:solidFill>
            </a:endParaRPr>
          </a:p>
          <a:p>
            <a:pPr algn="l"/>
            <a:r>
              <a:rPr lang="sv-SE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Jesper Andersson	Tränare</a:t>
            </a:r>
            <a:endParaRPr lang="sv-SE" sz="2400" dirty="0" smtClean="0">
              <a:solidFill>
                <a:srgbClr val="FF0000"/>
              </a:solidFill>
            </a:endParaRPr>
          </a:p>
          <a:p>
            <a:pPr algn="l"/>
            <a:r>
              <a:rPr lang="sv-SE" sz="2400" dirty="0" smtClean="0"/>
              <a:t>Jonas Ericsson	</a:t>
            </a:r>
            <a:r>
              <a:rPr lang="sv-SE" sz="2400" dirty="0"/>
              <a:t>	</a:t>
            </a:r>
            <a:r>
              <a:rPr lang="sv-SE" sz="2400" dirty="0" smtClean="0"/>
              <a:t>Tränare</a:t>
            </a:r>
            <a:endParaRPr lang="sv-SE" sz="2400" dirty="0">
              <a:solidFill>
                <a:srgbClr val="FF0000"/>
              </a:solidFill>
            </a:endParaRPr>
          </a:p>
          <a:p>
            <a:pPr algn="l"/>
            <a:r>
              <a:rPr lang="sv-SE" sz="2400" dirty="0" smtClean="0"/>
              <a:t>Magnus Buregård</a:t>
            </a:r>
            <a:r>
              <a:rPr lang="sv-SE" sz="2400" dirty="0"/>
              <a:t>	</a:t>
            </a:r>
            <a:r>
              <a:rPr lang="sv-SE" sz="2400" dirty="0" smtClean="0"/>
              <a:t>Tränare</a:t>
            </a:r>
            <a:endParaRPr lang="sv-SE" sz="2400" dirty="0" smtClean="0">
              <a:solidFill>
                <a:srgbClr val="FF0000"/>
              </a:solidFill>
            </a:endParaRPr>
          </a:p>
          <a:p>
            <a:pPr algn="l"/>
            <a:r>
              <a:rPr lang="sv-SE" sz="2400" dirty="0" smtClean="0"/>
              <a:t>Magnus Dahlgren	Tränare </a:t>
            </a:r>
          </a:p>
          <a:p>
            <a:pPr algn="l"/>
            <a:r>
              <a:rPr lang="sv-SE" sz="2400" dirty="0" smtClean="0"/>
              <a:t>Jonas </a:t>
            </a:r>
            <a:r>
              <a:rPr lang="sv-SE" sz="2400" dirty="0" err="1" smtClean="0"/>
              <a:t>Roosberg</a:t>
            </a:r>
            <a:r>
              <a:rPr lang="sv-SE" sz="2400" dirty="0"/>
              <a:t>	Tränare</a:t>
            </a:r>
          </a:p>
          <a:p>
            <a:pPr algn="l"/>
            <a:r>
              <a:rPr lang="sv-SE" sz="2400" dirty="0" smtClean="0"/>
              <a:t>Camilla Johansson</a:t>
            </a:r>
            <a:r>
              <a:rPr lang="sv-SE" sz="2400" dirty="0"/>
              <a:t>	</a:t>
            </a:r>
            <a:r>
              <a:rPr lang="sv-SE" sz="2400" dirty="0" smtClean="0"/>
              <a:t>Tränare</a:t>
            </a:r>
          </a:p>
          <a:p>
            <a:pPr algn="l"/>
            <a:r>
              <a:rPr lang="sv-SE" sz="2400" smtClean="0"/>
              <a:t>André </a:t>
            </a:r>
            <a:r>
              <a:rPr lang="sv-SE" sz="2400" dirty="0" smtClean="0"/>
              <a:t>Linder		Tränare</a:t>
            </a:r>
            <a:endParaRPr lang="sv-SE" sz="1100" dirty="0"/>
          </a:p>
          <a:p>
            <a:pPr algn="ctr"/>
            <a:endParaRPr lang="sv-SE" sz="1100" dirty="0"/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06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920432" y="156754"/>
            <a:ext cx="9144000" cy="6446657"/>
          </a:xfrm>
        </p:spPr>
        <p:txBody>
          <a:bodyPr>
            <a:normAutofit/>
          </a:bodyPr>
          <a:lstStyle/>
          <a:p>
            <a:pPr algn="ctr"/>
            <a:r>
              <a:rPr lang="sv-SE" sz="2800" dirty="0"/>
              <a:t>Lerkils mål och vision samt Fotbollens spela lek och lär</a:t>
            </a:r>
          </a:p>
          <a:p>
            <a:pPr algn="ctr"/>
            <a:endParaRPr lang="sv-SE" sz="2000" dirty="0"/>
          </a:p>
          <a:p>
            <a:pPr algn="ctr"/>
            <a:endParaRPr lang="sv-SE" sz="2000" dirty="0" smtClean="0"/>
          </a:p>
          <a:p>
            <a:pPr algn="ctr"/>
            <a:endParaRPr lang="sv-SE" sz="2000" dirty="0"/>
          </a:p>
          <a:p>
            <a:pPr algn="ctr"/>
            <a:endParaRPr lang="sv-SE" sz="2000" dirty="0" smtClean="0"/>
          </a:p>
          <a:p>
            <a:pPr algn="ctr"/>
            <a:endParaRPr lang="sv-SE" sz="2000" dirty="0" smtClean="0"/>
          </a:p>
          <a:p>
            <a:pPr algn="ctr"/>
            <a:endParaRPr lang="sv-SE" sz="2000" dirty="0"/>
          </a:p>
          <a:p>
            <a:pPr algn="ctr"/>
            <a:endParaRPr lang="sv-SE" sz="2000" dirty="0" smtClean="0"/>
          </a:p>
          <a:p>
            <a:pPr algn="ctr"/>
            <a:r>
              <a:rPr lang="sv-SE" sz="2000" dirty="0" smtClean="0"/>
              <a:t>Lerkil </a:t>
            </a:r>
            <a:r>
              <a:rPr lang="sv-SE" sz="2000" dirty="0"/>
              <a:t>IF är breddförening med målet att så många som möjligt så länge som </a:t>
            </a:r>
            <a:r>
              <a:rPr lang="sv-SE" sz="2000" dirty="0" smtClean="0"/>
              <a:t>möjligt </a:t>
            </a:r>
            <a:r>
              <a:rPr lang="sv-SE" sz="2000" dirty="0"/>
              <a:t>skall ha roligt </a:t>
            </a:r>
            <a:r>
              <a:rPr lang="sv-SE" sz="2000" dirty="0" smtClean="0"/>
              <a:t>med att </a:t>
            </a:r>
            <a:r>
              <a:rPr lang="sv-SE" sz="2000" dirty="0"/>
              <a:t>spela fotboll. </a:t>
            </a:r>
            <a:endParaRPr lang="sv-SE" sz="2000" dirty="0" smtClean="0"/>
          </a:p>
          <a:p>
            <a:pPr algn="ctr"/>
            <a:endParaRPr lang="sv-SE" sz="1400" dirty="0"/>
          </a:p>
          <a:p>
            <a:pPr algn="ctr"/>
            <a:r>
              <a:rPr lang="sv-SE" sz="2000" dirty="0" smtClean="0"/>
              <a:t>Policydokument är framtagna och finns att läsa på laget.se/Lerkils IF/Dokument:</a:t>
            </a:r>
          </a:p>
          <a:p>
            <a:pPr marL="342900" indent="-342900" algn="ctr">
              <a:buFontTx/>
              <a:buChar char="-"/>
            </a:pPr>
            <a:r>
              <a:rPr lang="sv-SE" sz="2000" dirty="0" smtClean="0"/>
              <a:t>Föreningsidé</a:t>
            </a:r>
          </a:p>
          <a:p>
            <a:pPr marL="342900" indent="-342900" algn="ctr">
              <a:buFontTx/>
              <a:buChar char="-"/>
            </a:pPr>
            <a:r>
              <a:rPr lang="sv-SE" sz="2000" dirty="0" smtClean="0"/>
              <a:t>Ledarhandboken</a:t>
            </a:r>
          </a:p>
          <a:p>
            <a:pPr marL="342900" indent="-342900" algn="ctr">
              <a:buFontTx/>
              <a:buChar char="-"/>
            </a:pPr>
            <a:r>
              <a:rPr lang="sv-SE" sz="2000" dirty="0" smtClean="0"/>
              <a:t>Policy för föräldrar</a:t>
            </a:r>
            <a:endParaRPr lang="sv-SE" sz="2000" dirty="0"/>
          </a:p>
          <a:p>
            <a:pPr algn="ctr"/>
            <a:r>
              <a:rPr lang="sv-SE" sz="2000" dirty="0"/>
              <a:t>Fotbollens ”Spela, lek och lär” ligger  bland annat till grund för klubbens policy </a:t>
            </a:r>
            <a:r>
              <a:rPr lang="sv-SE" sz="2000" dirty="0" smtClean="0"/>
              <a:t>arbete.</a:t>
            </a:r>
            <a:endParaRPr lang="sv-SE" sz="2000" dirty="0"/>
          </a:p>
          <a:p>
            <a:pPr algn="ctr"/>
            <a:endParaRPr lang="sv-SE" sz="2000" dirty="0" smtClean="0"/>
          </a:p>
          <a:p>
            <a:pPr algn="ctr"/>
            <a:endParaRPr lang="sv-SE" sz="2000" dirty="0" smtClean="0"/>
          </a:p>
          <a:p>
            <a:pPr algn="ctr"/>
            <a:endParaRPr lang="sv-SE" sz="2000" dirty="0" smtClean="0"/>
          </a:p>
          <a:p>
            <a:pPr algn="ctr"/>
            <a:endParaRPr lang="sv-SE" sz="1600" dirty="0" smtClean="0"/>
          </a:p>
          <a:p>
            <a:pPr algn="ctr"/>
            <a:endParaRPr lang="sv-SE" sz="1600" dirty="0" smtClean="0"/>
          </a:p>
          <a:p>
            <a:pPr algn="ctr"/>
            <a:endParaRPr lang="sv-SE" sz="1600" dirty="0"/>
          </a:p>
          <a:p>
            <a:pPr algn="ctr"/>
            <a:endParaRPr lang="sv-SE" sz="1600" dirty="0"/>
          </a:p>
          <a:p>
            <a:pPr algn="ctr"/>
            <a:endParaRPr lang="sv-SE" sz="1100" dirty="0"/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8" y="3585750"/>
            <a:ext cx="6591518" cy="287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439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862558" y="1105436"/>
            <a:ext cx="9431517" cy="5497975"/>
          </a:xfrm>
        </p:spPr>
        <p:txBody>
          <a:bodyPr>
            <a:normAutofit/>
          </a:bodyPr>
          <a:lstStyle/>
          <a:p>
            <a:pPr algn="ctr"/>
            <a:r>
              <a:rPr lang="sv-SE" dirty="0"/>
              <a:t>Praktisk information kring träningar</a:t>
            </a:r>
          </a:p>
          <a:p>
            <a:pPr algn="ctr"/>
            <a:endParaRPr lang="sv-SE" sz="2000" dirty="0"/>
          </a:p>
          <a:p>
            <a:pPr algn="ctr"/>
            <a:endParaRPr lang="sv-SE" sz="2000" dirty="0"/>
          </a:p>
          <a:p>
            <a:pPr algn="l"/>
            <a:r>
              <a:rPr lang="sv-SE" sz="2000" dirty="0"/>
              <a:t>Kom i tid till träningarna, </a:t>
            </a:r>
            <a:r>
              <a:rPr lang="sv-SE" sz="2000" dirty="0" smtClean="0"/>
              <a:t>måndagar 17:30-18:45, </a:t>
            </a:r>
            <a:r>
              <a:rPr lang="sv-SE" sz="2000" dirty="0"/>
              <a:t>lördag </a:t>
            </a:r>
            <a:r>
              <a:rPr lang="sv-SE" sz="2000" dirty="0" smtClean="0"/>
              <a:t>10:00-11:15</a:t>
            </a:r>
            <a:endParaRPr lang="sv-SE" sz="2000" dirty="0"/>
          </a:p>
          <a:p>
            <a:pPr algn="l"/>
            <a:r>
              <a:rPr lang="sv-SE" sz="2000" dirty="0"/>
              <a:t>Tänk på att barnen kan behöva få i sig extra energi inför träningen</a:t>
            </a:r>
          </a:p>
          <a:p>
            <a:pPr algn="l"/>
            <a:r>
              <a:rPr lang="sv-SE" sz="2000" dirty="0"/>
              <a:t>Det är tränarna som handhar barnen under ovanstående tider, men sitt gärna kvar och titta på</a:t>
            </a:r>
          </a:p>
          <a:p>
            <a:pPr algn="l"/>
            <a:r>
              <a:rPr lang="sv-SE" sz="2000" dirty="0"/>
              <a:t>Vi fokuserar på fotboll under dessa tider, ibland kan det behövas hjälp med detta innan träningen startar</a:t>
            </a:r>
          </a:p>
          <a:p>
            <a:pPr algn="l"/>
            <a:r>
              <a:rPr lang="sv-SE" sz="2000" dirty="0"/>
              <a:t>Ta med vattenflaska</a:t>
            </a:r>
          </a:p>
          <a:p>
            <a:pPr algn="l"/>
            <a:r>
              <a:rPr lang="sv-SE" sz="2000" dirty="0"/>
              <a:t>Lämnar ni barnen kom tillbaka i god tid tills träningen avslutas</a:t>
            </a:r>
            <a:endParaRPr lang="sv-SE" sz="1600" dirty="0"/>
          </a:p>
          <a:p>
            <a:pPr algn="ctr"/>
            <a:endParaRPr lang="sv-SE" sz="1100" dirty="0"/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36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2002420" y="444137"/>
            <a:ext cx="9144000" cy="604810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sv-SE" sz="5100" dirty="0" smtClean="0"/>
              <a:t>Praktisk </a:t>
            </a:r>
            <a:r>
              <a:rPr lang="sv-SE" sz="5100" dirty="0"/>
              <a:t>information kring </a:t>
            </a:r>
            <a:r>
              <a:rPr lang="sv-SE" sz="5100" dirty="0" smtClean="0"/>
              <a:t>matcher:</a:t>
            </a:r>
            <a:endParaRPr lang="sv-SE" sz="5100" dirty="0"/>
          </a:p>
          <a:p>
            <a:pPr algn="ctr"/>
            <a:endParaRPr lang="sv-SE" sz="2900" dirty="0"/>
          </a:p>
          <a:p>
            <a:pPr algn="l">
              <a:lnSpc>
                <a:spcPct val="120000"/>
              </a:lnSpc>
            </a:pPr>
            <a:r>
              <a:rPr lang="sv-SE" dirty="0"/>
              <a:t>Kom i tid till samlingar samt försök anmäla eventuell frånvaro vid match så tidigt som möjligt</a:t>
            </a:r>
          </a:p>
          <a:p>
            <a:pPr algn="l">
              <a:lnSpc>
                <a:spcPct val="120000"/>
              </a:lnSpc>
            </a:pPr>
            <a:r>
              <a:rPr lang="sv-SE" dirty="0"/>
              <a:t>Tänk på att barnen kan behöva få i sig extra energi inför matcher</a:t>
            </a:r>
          </a:p>
          <a:p>
            <a:pPr algn="l">
              <a:lnSpc>
                <a:spcPct val="120000"/>
              </a:lnSpc>
            </a:pPr>
            <a:r>
              <a:rPr lang="sv-SE" dirty="0"/>
              <a:t>Det är tränarna som handhar barnen under pågående match. Mellan matcherna är det respektive förälder som ansvarar för medtagna barn (kan vara fler vid tex samåkning)</a:t>
            </a:r>
          </a:p>
          <a:p>
            <a:pPr algn="l">
              <a:lnSpc>
                <a:spcPct val="120000"/>
              </a:lnSpc>
            </a:pPr>
            <a:r>
              <a:rPr lang="sv-SE" dirty="0"/>
              <a:t>Vi fokuserar på fotboll under dessa tider, ibland kan det behövas hjälp med att få med barnen på detta innan matcherna</a:t>
            </a:r>
          </a:p>
          <a:p>
            <a:pPr algn="l">
              <a:lnSpc>
                <a:spcPct val="120000"/>
              </a:lnSpc>
            </a:pPr>
            <a:r>
              <a:rPr lang="sv-SE" dirty="0"/>
              <a:t>Ta med vattenflaska</a:t>
            </a:r>
          </a:p>
          <a:p>
            <a:pPr algn="l">
              <a:lnSpc>
                <a:spcPct val="120000"/>
              </a:lnSpc>
            </a:pPr>
            <a:r>
              <a:rPr lang="sv-SE" dirty="0"/>
              <a:t>Som publik stöttar ni bäst på motsatt sida till avbytarbänken, med positiv inställning och hejarop</a:t>
            </a:r>
          </a:p>
          <a:p>
            <a:pPr algn="l">
              <a:lnSpc>
                <a:spcPct val="120000"/>
              </a:lnSpc>
            </a:pPr>
            <a:r>
              <a:rPr lang="sv-SE" dirty="0" smtClean="0"/>
              <a:t>Hjälp </a:t>
            </a:r>
            <a:r>
              <a:rPr lang="sv-SE" dirty="0"/>
              <a:t>gärna till att  få barnen att uppskatta lek med lagkompisar och lagsammanhållningen, undvik gärna surfplattor och telefoner mellan matcherna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5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920432" y="1105436"/>
            <a:ext cx="9144000" cy="5453626"/>
          </a:xfrm>
          <a:solidFill>
            <a:srgbClr val="17597B"/>
          </a:solidFill>
        </p:spPr>
        <p:txBody>
          <a:bodyPr>
            <a:normAutofit/>
          </a:bodyPr>
          <a:lstStyle/>
          <a:p>
            <a:pPr algn="ctr"/>
            <a:r>
              <a:rPr lang="sv-SE" dirty="0"/>
              <a:t>Föräldraåtaganden</a:t>
            </a:r>
          </a:p>
          <a:p>
            <a:pPr algn="ctr"/>
            <a:endParaRPr lang="sv-SE" sz="1200" dirty="0"/>
          </a:p>
          <a:p>
            <a:pPr algn="ctr"/>
            <a:r>
              <a:rPr lang="sv-SE" sz="2000" dirty="0"/>
              <a:t>När ni medlemsregistrerade erat barn fanns ett dokument som berör de åtaganden gentemot Lerkils IF ni som föräldrar förväntas genomföra, i korthet innebär detta:</a:t>
            </a:r>
          </a:p>
          <a:p>
            <a:pPr algn="ctr"/>
            <a:endParaRPr lang="sv-SE" sz="1800" dirty="0"/>
          </a:p>
          <a:p>
            <a:pPr algn="ctr"/>
            <a:r>
              <a:rPr lang="sv-SE" sz="2000" dirty="0"/>
              <a:t>Medlems- och deltagaravgifter täcker inte alla utgifter i klubben, därför är klubben beroende av ideella initiativ vid klubbens aktiviteter såsom Lerkilscupen, Fotbollens </a:t>
            </a:r>
            <a:r>
              <a:rPr lang="sv-SE" sz="2000" dirty="0" smtClean="0"/>
              <a:t>dag</a:t>
            </a:r>
            <a:r>
              <a:rPr lang="sv-SE" sz="2000" dirty="0"/>
              <a:t>, </a:t>
            </a:r>
            <a:r>
              <a:rPr lang="sv-SE" sz="2000" dirty="0" smtClean="0"/>
              <a:t>Kungsbackaleken, (Luciacupen</a:t>
            </a:r>
            <a:r>
              <a:rPr lang="sv-SE" sz="2000" dirty="0"/>
              <a:t>)</a:t>
            </a:r>
            <a:r>
              <a:rPr lang="sv-SE" sz="2000" dirty="0" smtClean="0"/>
              <a:t>, (A-lagskiosken), </a:t>
            </a:r>
            <a:r>
              <a:rPr lang="sv-SE" sz="2000" dirty="0"/>
              <a:t>eventuella  städdagar mm</a:t>
            </a:r>
          </a:p>
          <a:p>
            <a:pPr algn="ctr"/>
            <a:endParaRPr lang="sv-SE" sz="2000" dirty="0"/>
          </a:p>
          <a:p>
            <a:pPr algn="ctr"/>
            <a:r>
              <a:rPr lang="sv-SE" sz="2000" dirty="0"/>
              <a:t>För att lösa dessa arbetsuppgifter inom Lerkil </a:t>
            </a:r>
            <a:r>
              <a:rPr lang="sv-SE" sz="2000" dirty="0" smtClean="0"/>
              <a:t>P11 </a:t>
            </a:r>
            <a:r>
              <a:rPr lang="sv-SE" sz="2000" dirty="0"/>
              <a:t>krävs en föräldragrupp som är med och leder och fördelar </a:t>
            </a:r>
            <a:r>
              <a:rPr lang="sv-SE" sz="2000" dirty="0" smtClean="0"/>
              <a:t>arbetet</a:t>
            </a:r>
            <a:endParaRPr lang="sv-SE" sz="2000" dirty="0"/>
          </a:p>
          <a:p>
            <a:pPr algn="ctr"/>
            <a:endParaRPr lang="sv-SE" sz="2000" dirty="0"/>
          </a:p>
          <a:p>
            <a:pPr algn="ctr"/>
            <a:endParaRPr lang="sv-SE" sz="1600" dirty="0"/>
          </a:p>
          <a:p>
            <a:pPr algn="ctr"/>
            <a:endParaRPr lang="sv-SE" sz="1100" dirty="0"/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31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260674" y="1105436"/>
            <a:ext cx="9144000" cy="4334773"/>
          </a:xfrm>
          <a:solidFill>
            <a:srgbClr val="17597B"/>
          </a:solidFill>
        </p:spPr>
        <p:txBody>
          <a:bodyPr>
            <a:normAutofit/>
          </a:bodyPr>
          <a:lstStyle/>
          <a:p>
            <a:pPr algn="ctr"/>
            <a:r>
              <a:rPr lang="sv-SE" dirty="0"/>
              <a:t>Föräldragruppen</a:t>
            </a:r>
          </a:p>
          <a:p>
            <a:pPr algn="ctr"/>
            <a:endParaRPr lang="sv-SE" sz="800" dirty="0"/>
          </a:p>
          <a:p>
            <a:pPr algn="ctr"/>
            <a:r>
              <a:rPr lang="sv-SE" sz="2000" dirty="0"/>
              <a:t>Exempel på arbetsuppgifter</a:t>
            </a:r>
          </a:p>
          <a:p>
            <a:pPr algn="ctr"/>
            <a:endParaRPr lang="sv-SE" sz="2000" dirty="0"/>
          </a:p>
          <a:p>
            <a:pPr algn="ctr"/>
            <a:r>
              <a:rPr lang="sv-SE" sz="2000" dirty="0"/>
              <a:t>Ansvara och </a:t>
            </a:r>
            <a:r>
              <a:rPr lang="sv-SE" sz="2000" dirty="0" smtClean="0"/>
              <a:t>fördela arbete kring </a:t>
            </a:r>
            <a:r>
              <a:rPr lang="sv-SE" sz="2000" dirty="0"/>
              <a:t>fikaförsäljning vid match/träning samt sköta fikakassa</a:t>
            </a:r>
          </a:p>
          <a:p>
            <a:pPr algn="ctr"/>
            <a:r>
              <a:rPr lang="sv-SE" sz="2000" dirty="0"/>
              <a:t>Tillsätta arbetsscheman för lagets aktiviteter i samband med större </a:t>
            </a:r>
            <a:r>
              <a:rPr lang="sv-SE" sz="2000" dirty="0" smtClean="0"/>
              <a:t>Lerkilsarrangemang</a:t>
            </a:r>
            <a:endParaRPr lang="sv-SE" sz="2000" dirty="0"/>
          </a:p>
          <a:p>
            <a:pPr algn="ctr"/>
            <a:r>
              <a:rPr lang="sv-SE" sz="2000" dirty="0" smtClean="0"/>
              <a:t>Samordna </a:t>
            </a:r>
            <a:r>
              <a:rPr lang="sv-SE" sz="2000" dirty="0"/>
              <a:t>insamlande av lotterivinster inför större Lerkilsarrangemang med </a:t>
            </a:r>
            <a:r>
              <a:rPr lang="sv-SE" sz="2000" dirty="0" smtClean="0"/>
              <a:t>lotteri</a:t>
            </a:r>
          </a:p>
          <a:p>
            <a:pPr algn="ctr"/>
            <a:r>
              <a:rPr lang="sv-SE" sz="2000" dirty="0" smtClean="0"/>
              <a:t>Ge </a:t>
            </a:r>
            <a:r>
              <a:rPr lang="sv-SE" sz="2000" dirty="0"/>
              <a:t>förslag på aktiviteter för att stärka lagkassan, </a:t>
            </a:r>
            <a:r>
              <a:rPr lang="sv-SE" sz="2000" dirty="0" err="1"/>
              <a:t>ev</a:t>
            </a:r>
            <a:r>
              <a:rPr lang="sv-SE" sz="2000" dirty="0"/>
              <a:t> sponsring mm</a:t>
            </a:r>
          </a:p>
          <a:p>
            <a:pPr algn="ctr"/>
            <a:endParaRPr lang="sv-SE" sz="11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60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59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>
          <a:xfrm>
            <a:off x="1101435" y="905607"/>
            <a:ext cx="10158583" cy="5067363"/>
          </a:xfrm>
          <a:solidFill>
            <a:srgbClr val="17597B"/>
          </a:solidFill>
        </p:spPr>
        <p:txBody>
          <a:bodyPr>
            <a:normAutofit/>
          </a:bodyPr>
          <a:lstStyle/>
          <a:p>
            <a:pPr algn="l"/>
            <a:r>
              <a:rPr lang="sv-SE" dirty="0"/>
              <a:t>Kalendarium </a:t>
            </a:r>
            <a:r>
              <a:rPr lang="sv-SE" dirty="0" smtClean="0"/>
              <a:t>2018</a:t>
            </a:r>
            <a:endParaRPr lang="sv-SE" dirty="0"/>
          </a:p>
          <a:p>
            <a:pPr algn="ctr"/>
            <a:endParaRPr lang="sv-SE" sz="1200" dirty="0"/>
          </a:p>
          <a:p>
            <a:pPr algn="l"/>
            <a:r>
              <a:rPr lang="sv-SE" sz="1600" i="1" dirty="0"/>
              <a:t>Träningar</a:t>
            </a:r>
            <a:r>
              <a:rPr lang="sv-SE" sz="1600" dirty="0"/>
              <a:t> </a:t>
            </a:r>
            <a:r>
              <a:rPr lang="sv-SE" sz="1600" dirty="0" smtClean="0"/>
              <a:t>	</a:t>
            </a:r>
            <a:r>
              <a:rPr lang="sv-SE" sz="1600" dirty="0"/>
              <a:t>	</a:t>
            </a:r>
            <a:r>
              <a:rPr lang="sv-SE" sz="1600" dirty="0" smtClean="0"/>
              <a:t>Måndag 17:30-18:45, lördag 10:00-11:15</a:t>
            </a:r>
          </a:p>
          <a:p>
            <a:pPr algn="l"/>
            <a:endParaRPr lang="sv-SE" sz="1600" dirty="0"/>
          </a:p>
          <a:p>
            <a:pPr algn="l"/>
            <a:r>
              <a:rPr lang="sv-SE" sz="1600" i="1" dirty="0" smtClean="0"/>
              <a:t>Kungsbackaleken</a:t>
            </a:r>
            <a:r>
              <a:rPr lang="sv-SE" sz="1600" dirty="0" smtClean="0"/>
              <a:t> </a:t>
            </a:r>
            <a:r>
              <a:rPr lang="sv-SE" sz="1600" dirty="0"/>
              <a:t>	Vårsäsong </a:t>
            </a:r>
            <a:r>
              <a:rPr lang="sv-SE" sz="1600" dirty="0" smtClean="0"/>
              <a:t>2018, </a:t>
            </a:r>
            <a:r>
              <a:rPr lang="sv-SE" sz="1600" dirty="0"/>
              <a:t>5</a:t>
            </a:r>
            <a:r>
              <a:rPr lang="sv-SE" sz="1600" dirty="0" smtClean="0"/>
              <a:t> </a:t>
            </a:r>
            <a:r>
              <a:rPr lang="sv-SE" sz="1600" dirty="0"/>
              <a:t>lag är </a:t>
            </a:r>
            <a:r>
              <a:rPr lang="sv-SE" sz="1600" dirty="0" smtClean="0"/>
              <a:t>anmälda:</a:t>
            </a:r>
          </a:p>
          <a:p>
            <a:pPr algn="l"/>
            <a:r>
              <a:rPr lang="sv-SE" sz="1600" dirty="0"/>
              <a:t>	</a:t>
            </a:r>
            <a:r>
              <a:rPr lang="sv-SE" sz="1600" dirty="0" smtClean="0"/>
              <a:t>	19-20/5	Kungsbacka IF, Kungsbacka Sportcenter</a:t>
            </a:r>
          </a:p>
          <a:p>
            <a:pPr algn="l"/>
            <a:r>
              <a:rPr lang="sv-SE" sz="1600" dirty="0"/>
              <a:t>	</a:t>
            </a:r>
            <a:r>
              <a:rPr lang="sv-SE" sz="1600" dirty="0" smtClean="0"/>
              <a:t>	9-10/6	Kungsbacka IF, Kungsbacka Sportcenter</a:t>
            </a:r>
          </a:p>
          <a:p>
            <a:pPr algn="l"/>
            <a:endParaRPr lang="sv-SE" sz="1600" dirty="0"/>
          </a:p>
          <a:p>
            <a:pPr algn="l"/>
            <a:r>
              <a:rPr lang="sv-SE" sz="1600" i="1" dirty="0" smtClean="0"/>
              <a:t>Lerkilscupen</a:t>
            </a:r>
            <a:r>
              <a:rPr lang="sv-SE" sz="1600" dirty="0"/>
              <a:t>	</a:t>
            </a:r>
            <a:r>
              <a:rPr lang="sv-SE" sz="1600" dirty="0" smtClean="0"/>
              <a:t>16-17/6</a:t>
            </a:r>
            <a:r>
              <a:rPr lang="sv-SE" sz="1600" dirty="0"/>
              <a:t>	</a:t>
            </a:r>
            <a:r>
              <a:rPr lang="sv-SE" sz="1600" dirty="0" smtClean="0"/>
              <a:t>Vi spelar ej men är med och bidrar med lotterivinster mm</a:t>
            </a:r>
          </a:p>
          <a:p>
            <a:pPr algn="l"/>
            <a:endParaRPr lang="sv-SE" sz="1600" dirty="0" smtClean="0"/>
          </a:p>
          <a:p>
            <a:pPr algn="l"/>
            <a:r>
              <a:rPr lang="sv-SE" sz="1600" i="1" dirty="0"/>
              <a:t>Kungsbackaleken</a:t>
            </a:r>
            <a:r>
              <a:rPr lang="sv-SE" sz="1600" dirty="0"/>
              <a:t> 	</a:t>
            </a:r>
            <a:r>
              <a:rPr lang="sv-SE" sz="1600" dirty="0" smtClean="0"/>
              <a:t>Höstsäsong </a:t>
            </a:r>
            <a:r>
              <a:rPr lang="sv-SE" sz="1600" dirty="0"/>
              <a:t>2018, 5 lag är </a:t>
            </a:r>
            <a:r>
              <a:rPr lang="sv-SE" sz="1600" dirty="0" smtClean="0"/>
              <a:t>anmälda:</a:t>
            </a:r>
            <a:endParaRPr lang="sv-SE" sz="1600" dirty="0"/>
          </a:p>
          <a:p>
            <a:pPr algn="l"/>
            <a:r>
              <a:rPr lang="sv-SE" sz="1600" dirty="0"/>
              <a:t>		</a:t>
            </a:r>
            <a:r>
              <a:rPr lang="sv-SE" sz="1600" dirty="0" smtClean="0"/>
              <a:t>1-2/9 </a:t>
            </a:r>
            <a:r>
              <a:rPr lang="sv-SE" sz="1600" dirty="0"/>
              <a:t>	</a:t>
            </a:r>
            <a:r>
              <a:rPr lang="sv-SE" sz="1600" dirty="0" smtClean="0"/>
              <a:t>Kullaviks IF, Malevik</a:t>
            </a:r>
            <a:endParaRPr lang="sv-SE" sz="1600" dirty="0"/>
          </a:p>
          <a:p>
            <a:pPr algn="l"/>
            <a:r>
              <a:rPr lang="sv-SE" sz="1600" dirty="0"/>
              <a:t>		</a:t>
            </a:r>
            <a:r>
              <a:rPr lang="sv-SE" sz="1600" dirty="0" smtClean="0"/>
              <a:t>9/9</a:t>
            </a:r>
            <a:r>
              <a:rPr lang="sv-SE" sz="1600" dirty="0"/>
              <a:t>	</a:t>
            </a:r>
            <a:r>
              <a:rPr lang="sv-SE" sz="1600" dirty="0" smtClean="0"/>
              <a:t>Lerkils IF, </a:t>
            </a:r>
            <a:r>
              <a:rPr lang="sv-SE" sz="1600" dirty="0" err="1" smtClean="0"/>
              <a:t>Ängåsvallen</a:t>
            </a:r>
            <a:r>
              <a:rPr lang="sv-SE" sz="1600" dirty="0" smtClean="0"/>
              <a:t> </a:t>
            </a:r>
            <a:endParaRPr lang="sv-SE" sz="1600" dirty="0"/>
          </a:p>
          <a:p>
            <a:pPr algn="l"/>
            <a:r>
              <a:rPr lang="sv-SE" sz="1600" dirty="0"/>
              <a:t>		</a:t>
            </a:r>
            <a:r>
              <a:rPr lang="sv-SE" sz="1600" dirty="0" smtClean="0"/>
              <a:t>15-16/9</a:t>
            </a:r>
            <a:r>
              <a:rPr lang="sv-SE" sz="1600" dirty="0"/>
              <a:t>	</a:t>
            </a:r>
            <a:r>
              <a:rPr lang="sv-SE" sz="1600" dirty="0" smtClean="0"/>
              <a:t>Onsala BK, </a:t>
            </a:r>
            <a:r>
              <a:rPr lang="sv-SE" sz="1600" dirty="0" err="1" smtClean="0"/>
              <a:t>Rydet</a:t>
            </a:r>
            <a:endParaRPr lang="sv-SE" sz="1600" dirty="0" smtClean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02420" cy="1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65633"/>
      </p:ext>
    </p:extLst>
  </p:cSld>
  <p:clrMapOvr>
    <a:masterClrMapping/>
  </p:clrMapOvr>
</p:sld>
</file>

<file path=ppt/theme/theme1.xml><?xml version="1.0" encoding="utf-8"?>
<a:theme xmlns:a="http://schemas.openxmlformats.org/drawingml/2006/main" name="Djup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Override1.xml><?xml version="1.0" encoding="utf-8"?>
<a:themeOverride xmlns:a="http://schemas.openxmlformats.org/drawingml/2006/main">
  <a:clrScheme name="Depth">
    <a:dk1>
      <a:sysClr val="windowText" lastClr="000000"/>
    </a:dk1>
    <a:lt1>
      <a:sysClr val="window" lastClr="FFFFFF"/>
    </a:lt1>
    <a:dk2>
      <a:srgbClr val="455F51"/>
    </a:dk2>
    <a:lt2>
      <a:srgbClr val="94D7E4"/>
    </a:lt2>
    <a:accent1>
      <a:srgbClr val="41AEBD"/>
    </a:accent1>
    <a:accent2>
      <a:srgbClr val="97E9D5"/>
    </a:accent2>
    <a:accent3>
      <a:srgbClr val="A2CF49"/>
    </a:accent3>
    <a:accent4>
      <a:srgbClr val="608F3D"/>
    </a:accent4>
    <a:accent5>
      <a:srgbClr val="F4DE3A"/>
    </a:accent5>
    <a:accent6>
      <a:srgbClr val="FCB11C"/>
    </a:accent6>
    <a:hlink>
      <a:srgbClr val="FBCA98"/>
    </a:hlink>
    <a:folHlink>
      <a:srgbClr val="D3B86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549</Words>
  <Application>Microsoft Office PowerPoint</Application>
  <PresentationFormat>Bredbild</PresentationFormat>
  <Paragraphs>107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Corbel</vt:lpstr>
      <vt:lpstr>Wingdings</vt:lpstr>
      <vt:lpstr>Djup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Svevia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Klintbäck Daniel DVSko_stoc</dc:creator>
  <cp:lastModifiedBy>Camilla Johansson</cp:lastModifiedBy>
  <cp:revision>53</cp:revision>
  <dcterms:created xsi:type="dcterms:W3CDTF">2016-04-11T05:40:33Z</dcterms:created>
  <dcterms:modified xsi:type="dcterms:W3CDTF">2018-05-07T20:01:59Z</dcterms:modified>
</cp:coreProperties>
</file>