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9" r:id="rId1"/>
  </p:sldMasterIdLst>
  <p:notesMasterIdLst>
    <p:notesMasterId r:id="rId20"/>
  </p:notesMasterIdLst>
  <p:handoutMasterIdLst>
    <p:handoutMasterId r:id="rId21"/>
  </p:handoutMasterIdLst>
  <p:sldIdLst>
    <p:sldId id="384" r:id="rId2"/>
    <p:sldId id="385" r:id="rId3"/>
    <p:sldId id="386" r:id="rId4"/>
    <p:sldId id="397" r:id="rId5"/>
    <p:sldId id="400" r:id="rId6"/>
    <p:sldId id="402" r:id="rId7"/>
    <p:sldId id="406" r:id="rId8"/>
    <p:sldId id="393" r:id="rId9"/>
    <p:sldId id="405" r:id="rId10"/>
    <p:sldId id="395" r:id="rId11"/>
    <p:sldId id="389" r:id="rId12"/>
    <p:sldId id="390" r:id="rId13"/>
    <p:sldId id="391" r:id="rId14"/>
    <p:sldId id="399" r:id="rId15"/>
    <p:sldId id="392" r:id="rId16"/>
    <p:sldId id="401" r:id="rId17"/>
    <p:sldId id="407" r:id="rId18"/>
    <p:sldId id="403" r:id="rId19"/>
  </p:sldIdLst>
  <p:sldSz cx="9144000" cy="6858000" type="screen4x3"/>
  <p:notesSz cx="9931400" cy="6794500"/>
  <p:custShowLst>
    <p:custShow name="20071029" id="0">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1860" y="-114"/>
      </p:cViewPr>
      <p:guideLst>
        <p:guide orient="horz" pos="2139"/>
        <p:guide pos="31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4303903" cy="339356"/>
          </a:xfrm>
          <a:prstGeom prst="rect">
            <a:avLst/>
          </a:prstGeom>
        </p:spPr>
        <p:txBody>
          <a:bodyPr vert="horz" lIns="88221" tIns="44111" rIns="88221" bIns="44111" rtlCol="0"/>
          <a:lstStyle>
            <a:lvl1pPr algn="l">
              <a:defRPr sz="1200">
                <a:latin typeface="Arial" charset="0"/>
                <a:ea typeface="+mn-ea"/>
                <a:cs typeface="+mn-cs"/>
              </a:defRPr>
            </a:lvl1pPr>
          </a:lstStyle>
          <a:p>
            <a:pPr>
              <a:defRPr/>
            </a:pPr>
            <a:endParaRPr lang="en-US"/>
          </a:p>
        </p:txBody>
      </p:sp>
      <p:sp>
        <p:nvSpPr>
          <p:cNvPr id="3" name="Platshållare för datum 2"/>
          <p:cNvSpPr>
            <a:spLocks noGrp="1"/>
          </p:cNvSpPr>
          <p:nvPr>
            <p:ph type="dt" sz="quarter" idx="1"/>
          </p:nvPr>
        </p:nvSpPr>
        <p:spPr>
          <a:xfrm>
            <a:off x="5625278" y="0"/>
            <a:ext cx="4303903" cy="339356"/>
          </a:xfrm>
          <a:prstGeom prst="rect">
            <a:avLst/>
          </a:prstGeom>
        </p:spPr>
        <p:txBody>
          <a:bodyPr vert="horz" wrap="square" lIns="88221" tIns="44111" rIns="88221" bIns="44111" numCol="1" anchor="t" anchorCtr="0" compatLnSpc="1">
            <a:prstTxWarp prst="textNoShape">
              <a:avLst/>
            </a:prstTxWarp>
          </a:bodyPr>
          <a:lstStyle>
            <a:lvl1pPr algn="r">
              <a:defRPr sz="1200"/>
            </a:lvl1pPr>
          </a:lstStyle>
          <a:p>
            <a:fld id="{80FBF827-FCAF-4289-89CA-2F4442545271}" type="datetimeFigureOut">
              <a:rPr lang="sv-SE"/>
              <a:pPr/>
              <a:t>2017-09-15</a:t>
            </a:fld>
            <a:endParaRPr lang="en-US"/>
          </a:p>
        </p:txBody>
      </p:sp>
      <p:sp>
        <p:nvSpPr>
          <p:cNvPr id="4" name="Platshållare för sidfot 3"/>
          <p:cNvSpPr>
            <a:spLocks noGrp="1"/>
          </p:cNvSpPr>
          <p:nvPr>
            <p:ph type="ftr" sz="quarter" idx="2"/>
          </p:nvPr>
        </p:nvSpPr>
        <p:spPr>
          <a:xfrm>
            <a:off x="0" y="6454091"/>
            <a:ext cx="4303903" cy="339356"/>
          </a:xfrm>
          <a:prstGeom prst="rect">
            <a:avLst/>
          </a:prstGeom>
        </p:spPr>
        <p:txBody>
          <a:bodyPr vert="horz" lIns="88221" tIns="44111" rIns="88221" bIns="44111" rtlCol="0" anchor="b"/>
          <a:lstStyle>
            <a:lvl1pPr algn="l">
              <a:defRPr sz="1200">
                <a:latin typeface="Arial" charset="0"/>
                <a:ea typeface="+mn-ea"/>
                <a:cs typeface="+mn-cs"/>
              </a:defRPr>
            </a:lvl1pPr>
          </a:lstStyle>
          <a:p>
            <a:pPr>
              <a:defRPr/>
            </a:pPr>
            <a:endParaRPr lang="en-US"/>
          </a:p>
        </p:txBody>
      </p:sp>
      <p:sp>
        <p:nvSpPr>
          <p:cNvPr id="5" name="Platshållare för bildnummer 4"/>
          <p:cNvSpPr>
            <a:spLocks noGrp="1"/>
          </p:cNvSpPr>
          <p:nvPr>
            <p:ph type="sldNum" sz="quarter" idx="3"/>
          </p:nvPr>
        </p:nvSpPr>
        <p:spPr>
          <a:xfrm>
            <a:off x="5625278" y="6454091"/>
            <a:ext cx="4303903" cy="339356"/>
          </a:xfrm>
          <a:prstGeom prst="rect">
            <a:avLst/>
          </a:prstGeom>
        </p:spPr>
        <p:txBody>
          <a:bodyPr vert="horz" wrap="square" lIns="88221" tIns="44111" rIns="88221" bIns="44111" numCol="1" anchor="b" anchorCtr="0" compatLnSpc="1">
            <a:prstTxWarp prst="textNoShape">
              <a:avLst/>
            </a:prstTxWarp>
          </a:bodyPr>
          <a:lstStyle>
            <a:lvl1pPr algn="r">
              <a:defRPr sz="1200"/>
            </a:lvl1pPr>
          </a:lstStyle>
          <a:p>
            <a:fld id="{AE9191B6-A838-4076-ADC2-DB625DE395EB}" type="slidenum">
              <a:rPr lang="en-US"/>
              <a:pPr/>
              <a:t>‹#›</a:t>
            </a:fld>
            <a:endParaRPr lang="en-US"/>
          </a:p>
        </p:txBody>
      </p:sp>
    </p:spTree>
    <p:extLst>
      <p:ext uri="{BB962C8B-B14F-4D97-AF65-F5344CB8AC3E}">
        <p14:creationId xmlns:p14="http://schemas.microsoft.com/office/powerpoint/2010/main" val="87253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903" cy="339356"/>
          </a:xfrm>
          <a:prstGeom prst="rect">
            <a:avLst/>
          </a:prstGeom>
        </p:spPr>
        <p:txBody>
          <a:bodyPr vert="horz" lIns="95562" tIns="47781" rIns="95562" bIns="47781" rtlCol="0"/>
          <a:lstStyle>
            <a:lvl1pPr algn="l">
              <a:defRPr sz="13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5625278" y="0"/>
            <a:ext cx="4303903" cy="339356"/>
          </a:xfrm>
          <a:prstGeom prst="rect">
            <a:avLst/>
          </a:prstGeom>
        </p:spPr>
        <p:txBody>
          <a:bodyPr vert="horz" wrap="square" lIns="95562" tIns="47781" rIns="95562" bIns="47781" numCol="1" anchor="t" anchorCtr="0" compatLnSpc="1">
            <a:prstTxWarp prst="textNoShape">
              <a:avLst/>
            </a:prstTxWarp>
          </a:bodyPr>
          <a:lstStyle>
            <a:lvl1pPr algn="r">
              <a:defRPr sz="1300"/>
            </a:lvl1pPr>
          </a:lstStyle>
          <a:p>
            <a:fld id="{0AF62FC9-9361-45B8-AFE7-8AE61E01803D}" type="datetimeFigureOut">
              <a:rPr lang="en-US"/>
              <a:pPr/>
              <a:t>9/15/2017</a:t>
            </a:fld>
            <a:endParaRPr lang="en-US"/>
          </a:p>
        </p:txBody>
      </p:sp>
      <p:sp>
        <p:nvSpPr>
          <p:cNvPr id="4" name="Slide Image Placeholder 3"/>
          <p:cNvSpPr>
            <a:spLocks noGrp="1" noRot="1" noChangeAspect="1"/>
          </p:cNvSpPr>
          <p:nvPr>
            <p:ph type="sldImg" idx="2"/>
          </p:nvPr>
        </p:nvSpPr>
        <p:spPr>
          <a:xfrm>
            <a:off x="3267075" y="509588"/>
            <a:ext cx="3397250" cy="2547937"/>
          </a:xfrm>
          <a:prstGeom prst="rect">
            <a:avLst/>
          </a:prstGeom>
          <a:noFill/>
          <a:ln w="12700">
            <a:solidFill>
              <a:prstClr val="black"/>
            </a:solidFill>
          </a:ln>
        </p:spPr>
        <p:txBody>
          <a:bodyPr vert="horz" lIns="95562" tIns="47781" rIns="95562" bIns="47781" rtlCol="0" anchor="ctr"/>
          <a:lstStyle/>
          <a:p>
            <a:pPr lvl="0"/>
            <a:endParaRPr lang="en-US" noProof="0" smtClean="0"/>
          </a:p>
        </p:txBody>
      </p:sp>
      <p:sp>
        <p:nvSpPr>
          <p:cNvPr id="5" name="Notes Placeholder 4"/>
          <p:cNvSpPr>
            <a:spLocks noGrp="1"/>
          </p:cNvSpPr>
          <p:nvPr>
            <p:ph type="body" sz="quarter" idx="3"/>
          </p:nvPr>
        </p:nvSpPr>
        <p:spPr>
          <a:xfrm>
            <a:off x="992696" y="3227046"/>
            <a:ext cx="7946009" cy="3057367"/>
          </a:xfrm>
          <a:prstGeom prst="rect">
            <a:avLst/>
          </a:prstGeom>
        </p:spPr>
        <p:txBody>
          <a:bodyPr vert="horz" lIns="95562" tIns="47781" rIns="95562" bIns="4778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454091"/>
            <a:ext cx="4303903" cy="339356"/>
          </a:xfrm>
          <a:prstGeom prst="rect">
            <a:avLst/>
          </a:prstGeom>
        </p:spPr>
        <p:txBody>
          <a:bodyPr vert="horz" lIns="95562" tIns="47781" rIns="95562" bIns="47781" rtlCol="0" anchor="b"/>
          <a:lstStyle>
            <a:lvl1pPr algn="l">
              <a:defRPr sz="13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5625278" y="6454091"/>
            <a:ext cx="4303903" cy="339356"/>
          </a:xfrm>
          <a:prstGeom prst="rect">
            <a:avLst/>
          </a:prstGeom>
        </p:spPr>
        <p:txBody>
          <a:bodyPr vert="horz" wrap="square" lIns="95562" tIns="47781" rIns="95562" bIns="47781" numCol="1" anchor="b" anchorCtr="0" compatLnSpc="1">
            <a:prstTxWarp prst="textNoShape">
              <a:avLst/>
            </a:prstTxWarp>
          </a:bodyPr>
          <a:lstStyle>
            <a:lvl1pPr algn="r">
              <a:defRPr sz="1300"/>
            </a:lvl1pPr>
          </a:lstStyle>
          <a:p>
            <a:fld id="{80F8AF48-7B6C-4E6C-A20C-18501EA9CF86}" type="slidenum">
              <a:rPr lang="en-US"/>
              <a:pPr/>
              <a:t>‹#›</a:t>
            </a:fld>
            <a:endParaRPr lang="en-US"/>
          </a:p>
        </p:txBody>
      </p:sp>
    </p:spTree>
    <p:extLst>
      <p:ext uri="{BB962C8B-B14F-4D97-AF65-F5344CB8AC3E}">
        <p14:creationId xmlns:p14="http://schemas.microsoft.com/office/powerpoint/2010/main" val="390521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F0472-7F7D-4693-80DF-7AE9063F7590}" type="slidenum">
              <a:rPr lang="en-US" smtClean="0"/>
              <a:t>2</a:t>
            </a:fld>
            <a:endParaRPr lang="en-US" dirty="0"/>
          </a:p>
        </p:txBody>
      </p:sp>
    </p:spTree>
    <p:extLst>
      <p:ext uri="{BB962C8B-B14F-4D97-AF65-F5344CB8AC3E}">
        <p14:creationId xmlns:p14="http://schemas.microsoft.com/office/powerpoint/2010/main" val="262348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E7735193-F54A-4FA6-9BEF-027C0BC70DEE}" type="datetime1">
              <a:rPr lang="en-US"/>
              <a:pPr/>
              <a:t>9/15/2017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charset="0"/>
                <a:ea typeface="ＭＳ Ｐゴシック" charset="0"/>
                <a:cs typeface="ＭＳ Ｐゴシック" charset="0"/>
              </a:defRPr>
            </a:lvl1pPr>
          </a:lstStyle>
          <a:p>
            <a:pPr>
              <a:defRPr/>
            </a:pPr>
            <a:endParaRPr lang="sv-SE"/>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Calibri" panose="020F0502020204030204" pitchFamily="34" charset="0"/>
              </a:defRPr>
            </a:lvl1pPr>
          </a:lstStyle>
          <a:p>
            <a:fld id="{0798656C-C67B-488A-8AAD-200A30B0CE4F}" type="slidenum">
              <a:rPr lang="en-US"/>
              <a:pPr/>
              <a:t>‹#›</a:t>
            </a:fld>
            <a:endParaRPr lang="en-US"/>
          </a:p>
        </p:txBody>
      </p:sp>
    </p:spTree>
    <p:extLst>
      <p:ext uri="{BB962C8B-B14F-4D97-AF65-F5344CB8AC3E}">
        <p14:creationId xmlns:p14="http://schemas.microsoft.com/office/powerpoint/2010/main" val="3800557332"/>
      </p:ext>
    </p:extLst>
  </p:cSld>
  <p:clrMapOvr>
    <a:masterClrMapping/>
  </p:clrMapOvr>
  <p:transition spd="med" advTm="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6929486" cy="86834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0034" y="1600200"/>
            <a:ext cx="8186766" cy="4900613"/>
          </a:xfrm>
        </p:spPr>
        <p:txBody>
          <a:bodyPr/>
          <a:lstStyle>
            <a:lvl1pPr>
              <a:defRPr>
                <a:latin typeface="Verdana" pitchFamily="34" charset="0"/>
              </a:defRPr>
            </a:lvl1pPr>
            <a:lvl2pPr>
              <a:defRPr>
                <a:latin typeface="Verdana" pitchFamily="34" charset="0"/>
              </a:defRPr>
            </a:lvl2pPr>
            <a:lvl3pPr>
              <a:defRPr>
                <a:latin typeface="Verdana" pitchFamily="34" charset="0"/>
              </a:defRPr>
            </a:lvl3pPr>
            <a:lvl4pPr>
              <a:defRPr>
                <a:latin typeface="Verdana" pitchFamily="34" charset="0"/>
              </a:defRPr>
            </a:lvl4pPr>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4764605"/>
      </p:ext>
    </p:extLst>
  </p:cSld>
  <p:clrMapOvr>
    <a:masterClrMapping/>
  </p:clrMapOvr>
  <p:transition spd="med"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43250" y="5989654"/>
            <a:ext cx="5900750" cy="868346"/>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64600185"/>
      </p:ext>
    </p:extLst>
  </p:cSld>
  <p:clrMapOvr>
    <a:masterClrMapping/>
  </p:clrMapOvr>
  <p:transition spd="med" advTm="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49883"/>
      </p:ext>
    </p:extLst>
  </p:cSld>
  <p:clrMapOvr>
    <a:masterClrMapping/>
  </p:clrMapOvr>
  <p:transition spd="med" advTm="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1628800"/>
            <a:ext cx="8229600" cy="4900613"/>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Rubrik 1"/>
          <p:cNvSpPr>
            <a:spLocks noGrp="1"/>
          </p:cNvSpPr>
          <p:nvPr>
            <p:ph type="title"/>
          </p:nvPr>
        </p:nvSpPr>
        <p:spPr>
          <a:xfrm>
            <a:off x="467544" y="260648"/>
            <a:ext cx="8229600" cy="1143000"/>
          </a:xfrm>
        </p:spPr>
        <p:txBody>
          <a:bodyPr/>
          <a:lstStyle/>
          <a:p>
            <a:r>
              <a:rPr lang="sv-SE" dirty="0" smtClean="0"/>
              <a:t>Klicka här för att ändra format</a:t>
            </a:r>
            <a:endParaRPr lang="sv-SE" dirty="0"/>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sv-SE"/>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sv-SE"/>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36C9B20E-C020-47A9-A591-F5FAC78BB5E5}" type="slidenum">
              <a:rPr lang="sv-SE"/>
              <a:pPr/>
              <a:t>‹#›</a:t>
            </a:fld>
            <a:endParaRPr lang="sv-SE"/>
          </a:p>
        </p:txBody>
      </p:sp>
    </p:spTree>
    <p:extLst>
      <p:ext uri="{BB962C8B-B14F-4D97-AF65-F5344CB8AC3E}">
        <p14:creationId xmlns:p14="http://schemas.microsoft.com/office/powerpoint/2010/main" val="32108218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en-US"/>
          </a:p>
        </p:txBody>
      </p:sp>
      <p:sp>
        <p:nvSpPr>
          <p:cNvPr id="3" name="Platshållare för innehåll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Platshållare för innehåll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en-GB"/>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solidFill>
                  <a:prstClr val="black"/>
                </a:solidFill>
                <a:latin typeface="Arial" charset="0"/>
                <a:ea typeface="ＭＳ Ｐゴシック" charset="0"/>
                <a:cs typeface="ＭＳ Ｐゴシック" charset="0"/>
              </a:defRPr>
            </a:lvl1pPr>
          </a:lstStyle>
          <a:p>
            <a:pPr>
              <a:defRPr/>
            </a:pPr>
            <a:endParaRPr lang="en-GB"/>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fld id="{0F412F29-BBCC-49DF-90DB-20AF414038F9}" type="slidenum">
              <a:rPr lang="en-GB"/>
              <a:pPr/>
              <a:t>‹#›</a:t>
            </a:fld>
            <a:endParaRPr lang="en-GB"/>
          </a:p>
        </p:txBody>
      </p:sp>
    </p:spTree>
    <p:extLst>
      <p:ext uri="{BB962C8B-B14F-4D97-AF65-F5344CB8AC3E}">
        <p14:creationId xmlns:p14="http://schemas.microsoft.com/office/powerpoint/2010/main" val="1133756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1">
                <a:tint val="80000"/>
                <a:satMod val="300000"/>
              </a:schemeClr>
            </a:gs>
            <a:gs pos="74000">
              <a:schemeClr val="bg1">
                <a:shade val="30000"/>
                <a:satMod val="2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1043608" y="274638"/>
            <a:ext cx="59007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5" name="Text Placeholder 2"/>
          <p:cNvSpPr>
            <a:spLocks noGrp="1"/>
          </p:cNvSpPr>
          <p:nvPr>
            <p:ph type="body" idx="1"/>
          </p:nvPr>
        </p:nvSpPr>
        <p:spPr bwMode="auto">
          <a:xfrm>
            <a:off x="457200" y="1600200"/>
            <a:ext cx="82296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505" y="5429007"/>
            <a:ext cx="1656184" cy="1322164"/>
          </a:xfrm>
          <a:prstGeom prst="rect">
            <a:avLst/>
          </a:prstGeom>
        </p:spPr>
      </p:pic>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740352" y="116632"/>
            <a:ext cx="1284431" cy="1319183"/>
          </a:xfrm>
          <a:prstGeom prst="rect">
            <a:avLst/>
          </a:prstGeom>
        </p:spPr>
      </p:pic>
    </p:spTree>
  </p:cSld>
  <p:clrMap bg1="dk1" tx1="lt1" bg2="dk2" tx2="lt2" accent1="accent1" accent2="accent2" accent3="accent3" accent4="accent4" accent5="accent5" accent6="accent6" hlink="hlink" folHlink="folHlink"/>
  <p:sldLayoutIdLst>
    <p:sldLayoutId id="2147484100" r:id="rId1"/>
    <p:sldLayoutId id="2147484093" r:id="rId2"/>
    <p:sldLayoutId id="2147484094" r:id="rId3"/>
    <p:sldLayoutId id="2147484095" r:id="rId4"/>
    <p:sldLayoutId id="2147484101" r:id="rId5"/>
    <p:sldLayoutId id="2147484102" r:id="rId6"/>
  </p:sldLayoutIdLst>
  <p:transition spd="med" advTm="4000">
    <p:fade/>
  </p:transition>
  <p:txStyles>
    <p:titleStyle>
      <a:lvl1pPr algn="ctr" rtl="0" eaLnBrk="0" fontAlgn="base" hangingPunct="0">
        <a:spcBef>
          <a:spcPct val="0"/>
        </a:spcBef>
        <a:spcAft>
          <a:spcPct val="0"/>
        </a:spcAft>
        <a:defRPr sz="2800" kern="1200">
          <a:solidFill>
            <a:schemeClr val="tx1"/>
          </a:solidFill>
          <a:latin typeface="Verdana" pitchFamily="34" charset="0"/>
          <a:ea typeface="ＭＳ Ｐゴシック" charset="0"/>
          <a:cs typeface="ＭＳ Ｐゴシック" charset="0"/>
        </a:defRPr>
      </a:lvl1pPr>
      <a:lvl2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2pPr>
      <a:lvl3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3pPr>
      <a:lvl4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4pPr>
      <a:lvl5pPr algn="ctr" rtl="0" eaLnBrk="0" fontAlgn="base" hangingPunct="0">
        <a:spcBef>
          <a:spcPct val="0"/>
        </a:spcBef>
        <a:spcAft>
          <a:spcPct val="0"/>
        </a:spcAft>
        <a:defRPr sz="2800">
          <a:solidFill>
            <a:schemeClr val="bg1"/>
          </a:solidFill>
          <a:latin typeface="Verdana" pitchFamily="34" charset="0"/>
          <a:ea typeface="ＭＳ Ｐゴシック" charset="0"/>
          <a:cs typeface="ＭＳ Ｐゴシック" charset="0"/>
        </a:defRPr>
      </a:lvl5pPr>
      <a:lvl6pPr marL="457200" algn="ctr" rtl="0" fontAlgn="base">
        <a:spcBef>
          <a:spcPct val="0"/>
        </a:spcBef>
        <a:spcAft>
          <a:spcPct val="0"/>
        </a:spcAft>
        <a:defRPr sz="2800">
          <a:solidFill>
            <a:schemeClr val="bg1"/>
          </a:solidFill>
          <a:latin typeface="Verdana" pitchFamily="34" charset="0"/>
        </a:defRPr>
      </a:lvl6pPr>
      <a:lvl7pPr marL="914400" algn="ctr" rtl="0" fontAlgn="base">
        <a:spcBef>
          <a:spcPct val="0"/>
        </a:spcBef>
        <a:spcAft>
          <a:spcPct val="0"/>
        </a:spcAft>
        <a:defRPr sz="2800">
          <a:solidFill>
            <a:schemeClr val="bg1"/>
          </a:solidFill>
          <a:latin typeface="Verdana" pitchFamily="34" charset="0"/>
        </a:defRPr>
      </a:lvl7pPr>
      <a:lvl8pPr marL="1371600" algn="ctr" rtl="0" fontAlgn="base">
        <a:spcBef>
          <a:spcPct val="0"/>
        </a:spcBef>
        <a:spcAft>
          <a:spcPct val="0"/>
        </a:spcAft>
        <a:defRPr sz="2800">
          <a:solidFill>
            <a:schemeClr val="bg1"/>
          </a:solidFill>
          <a:latin typeface="Verdana" pitchFamily="34" charset="0"/>
        </a:defRPr>
      </a:lvl8pPr>
      <a:lvl9pPr marL="1828800" algn="ctr" rtl="0" fontAlgn="base">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sv-SE" sz="4000" u="sng" dirty="0" smtClean="0"/>
              <a:t>Föräldramöte Pixbo Wallenstam F08</a:t>
            </a:r>
            <a:endParaRPr lang="sv-SE" sz="4000" u="sng" dirty="0"/>
          </a:p>
        </p:txBody>
      </p:sp>
      <p:sp>
        <p:nvSpPr>
          <p:cNvPr id="2" name="Underrubrik 1"/>
          <p:cNvSpPr>
            <a:spLocks noGrp="1"/>
          </p:cNvSpPr>
          <p:nvPr>
            <p:ph type="subTitle" idx="1"/>
          </p:nvPr>
        </p:nvSpPr>
        <p:spPr/>
        <p:txBody>
          <a:bodyPr/>
          <a:lstStyle/>
          <a:p>
            <a:r>
              <a:rPr lang="sv-SE" dirty="0" smtClean="0"/>
              <a:t>17</a:t>
            </a:r>
            <a:r>
              <a:rPr lang="sv-SE" dirty="0" smtClean="0"/>
              <a:t> </a:t>
            </a:r>
            <a:r>
              <a:rPr lang="sv-SE" dirty="0" smtClean="0"/>
              <a:t>September </a:t>
            </a:r>
            <a:r>
              <a:rPr lang="sv-SE" dirty="0" smtClean="0"/>
              <a:t>2017</a:t>
            </a:r>
            <a:endParaRPr lang="sv-SE" dirty="0"/>
          </a:p>
        </p:txBody>
      </p:sp>
    </p:spTree>
    <p:extLst>
      <p:ext uri="{BB962C8B-B14F-4D97-AF65-F5344CB8AC3E}">
        <p14:creationId xmlns:p14="http://schemas.microsoft.com/office/powerpoint/2010/main" val="2232824816"/>
      </p:ext>
    </p:extLst>
  </p:cSld>
  <p:clrMapOvr>
    <a:masterClrMapping/>
  </p:clrMapOvr>
  <p:transition spd="med" advTm="4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022" y="404664"/>
            <a:ext cx="6929486" cy="868346"/>
          </a:xfrm>
        </p:spPr>
        <p:txBody>
          <a:bodyPr/>
          <a:lstStyle/>
          <a:p>
            <a:r>
              <a:rPr lang="sv-SE" dirty="0" err="1" smtClean="0"/>
              <a:t>Inforamtionskanaler</a:t>
            </a:r>
            <a:r>
              <a:rPr lang="sv-SE" dirty="0" smtClean="0"/>
              <a:t> ….</a:t>
            </a:r>
            <a:br>
              <a:rPr lang="sv-SE" dirty="0" smtClean="0"/>
            </a:br>
            <a:endParaRPr lang="en-US" dirty="0"/>
          </a:p>
        </p:txBody>
      </p:sp>
      <p:sp>
        <p:nvSpPr>
          <p:cNvPr id="5" name="Content Placeholder 4"/>
          <p:cNvSpPr>
            <a:spLocks noGrp="1"/>
          </p:cNvSpPr>
          <p:nvPr>
            <p:ph idx="1"/>
          </p:nvPr>
        </p:nvSpPr>
        <p:spPr>
          <a:xfrm>
            <a:off x="2123728" y="1556792"/>
            <a:ext cx="7020272" cy="4752528"/>
          </a:xfrm>
        </p:spPr>
        <p:txBody>
          <a:bodyPr>
            <a:normAutofit/>
          </a:bodyPr>
          <a:lstStyle/>
          <a:p>
            <a:pPr marL="0" indent="0">
              <a:buNone/>
            </a:pPr>
            <a:endParaRPr lang="en-US" sz="2400" b="1" dirty="0" smtClean="0">
              <a:effectLst>
                <a:outerShdw blurRad="38100" dist="38100" dir="2700000" algn="tl">
                  <a:srgbClr val="000000">
                    <a:alpha val="43137"/>
                  </a:srgbClr>
                </a:outerShdw>
              </a:effectLst>
            </a:endParaRPr>
          </a:p>
          <a:p>
            <a:pPr marL="0" indent="0">
              <a:buNone/>
            </a:pPr>
            <a:r>
              <a:rPr lang="sv-SE" sz="2400" b="1" dirty="0" smtClean="0"/>
              <a:t>Laget.se</a:t>
            </a:r>
          </a:p>
          <a:p>
            <a:pPr marL="0" indent="0">
              <a:buNone/>
            </a:pPr>
            <a:r>
              <a:rPr lang="sv-SE" sz="1400" b="1" dirty="0" smtClean="0">
                <a:effectLst>
                  <a:outerShdw blurRad="38100" dist="38100" dir="2700000" algn="tl">
                    <a:srgbClr val="000000">
                      <a:alpha val="43137"/>
                    </a:srgbClr>
                  </a:outerShdw>
                </a:effectLst>
              </a:rPr>
              <a:t>-ladda ner </a:t>
            </a:r>
            <a:r>
              <a:rPr lang="sv-SE" sz="1400" b="1" dirty="0" err="1" smtClean="0">
                <a:effectLst>
                  <a:outerShdw blurRad="38100" dist="38100" dir="2700000" algn="tl">
                    <a:srgbClr val="000000">
                      <a:alpha val="43137"/>
                    </a:srgbClr>
                  </a:outerShdw>
                </a:effectLst>
              </a:rPr>
              <a:t>appen</a:t>
            </a:r>
            <a:r>
              <a:rPr lang="sv-SE" sz="1400" b="1" dirty="0" smtClean="0">
                <a:effectLst>
                  <a:outerShdw blurRad="38100" dist="38100" dir="2700000" algn="tl">
                    <a:srgbClr val="000000">
                      <a:alpha val="43137"/>
                    </a:srgbClr>
                  </a:outerShdw>
                </a:effectLst>
              </a:rPr>
              <a:t> laget.se</a:t>
            </a:r>
            <a:endParaRPr lang="en-US" sz="1400" b="1" dirty="0">
              <a:effectLst>
                <a:outerShdw blurRad="38100" dist="38100" dir="2700000" algn="tl">
                  <a:srgbClr val="000000">
                    <a:alpha val="43137"/>
                  </a:srgbClr>
                </a:outerShdw>
              </a:effectLst>
            </a:endParaRPr>
          </a:p>
          <a:p>
            <a:pPr marL="0" indent="0">
              <a:buNone/>
            </a:pPr>
            <a:endParaRPr lang="en-US" sz="2400" b="1" dirty="0" smtClean="0">
              <a:effectLst>
                <a:outerShdw blurRad="38100" dist="38100" dir="2700000" algn="tl">
                  <a:srgbClr val="000000">
                    <a:alpha val="43137"/>
                  </a:srgbClr>
                </a:outerShdw>
              </a:effectLst>
            </a:endParaRPr>
          </a:p>
          <a:p>
            <a:pPr marL="0" indent="0">
              <a:buNone/>
            </a:pPr>
            <a:r>
              <a:rPr lang="en-US" sz="2400" b="1" dirty="0" err="1" smtClean="0">
                <a:effectLst>
                  <a:outerShdw blurRad="38100" dist="38100" dir="2700000" algn="tl">
                    <a:srgbClr val="000000">
                      <a:alpha val="43137"/>
                    </a:srgbClr>
                  </a:outerShdw>
                </a:effectLst>
              </a:rPr>
              <a:t>eMail</a:t>
            </a:r>
            <a:r>
              <a:rPr lang="en-US" sz="2400" b="1" dirty="0" smtClean="0"/>
              <a:t>:</a:t>
            </a:r>
            <a:r>
              <a:rPr lang="sv-SE" sz="2400" dirty="0" smtClean="0"/>
              <a:t>, jennie.eriksson@ruag.com</a:t>
            </a:r>
            <a:endParaRPr lang="en-US" sz="2400" dirty="0" smtClean="0"/>
          </a:p>
          <a:p>
            <a:pPr>
              <a:buFontTx/>
              <a:buChar char="-"/>
            </a:pPr>
            <a:endParaRPr lang="en-US" sz="2400" dirty="0" smtClean="0"/>
          </a:p>
          <a:p>
            <a:pPr marL="0" indent="0">
              <a:buNone/>
            </a:pPr>
            <a:r>
              <a:rPr lang="en-US" sz="2400" b="1" dirty="0" err="1" smtClean="0">
                <a:effectLst>
                  <a:outerShdw blurRad="38100" dist="38100" dir="2700000" algn="tl">
                    <a:srgbClr val="000000">
                      <a:alpha val="43137"/>
                    </a:srgbClr>
                  </a:outerShdw>
                </a:effectLst>
              </a:rPr>
              <a:t>Hemsida</a:t>
            </a:r>
            <a:r>
              <a:rPr lang="en-US" sz="2400" dirty="0" smtClean="0"/>
              <a:t> (www.pixbof08.se)</a:t>
            </a:r>
          </a:p>
          <a:p>
            <a:pPr marL="0" indent="0">
              <a:buNone/>
            </a:pPr>
            <a:endParaRPr lang="en-US" sz="2400" dirty="0"/>
          </a:p>
          <a:p>
            <a:pPr>
              <a:buFontTx/>
              <a:buChar char="-"/>
            </a:pPr>
            <a:endParaRPr lang="en-US" sz="2400" dirty="0"/>
          </a:p>
          <a:p>
            <a:pPr marL="0" indent="0">
              <a:buNone/>
            </a:pPr>
            <a:endParaRPr lang="en-US" sz="1800" dirty="0"/>
          </a:p>
          <a:p>
            <a:pPr marL="0" indent="0">
              <a:buNone/>
            </a:pPr>
            <a:r>
              <a:rPr lang="sv-SE" sz="1800" i="1" dirty="0"/>
              <a:t>	</a:t>
            </a:r>
            <a:endParaRPr lang="en-US" sz="1800" i="1" dirty="0"/>
          </a:p>
        </p:txBody>
      </p:sp>
      <p:pic>
        <p:nvPicPr>
          <p:cNvPr id="1026" name="Picture 2" descr="http://www.platformblack.com/wp-content/uploads/2013/08/facebook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3310" y="6315359"/>
            <a:ext cx="153469" cy="1534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w0WUeKdk_8Q/UMiPqGsi8NI/AAAAAAAAOQo/iIdpJeZbUrw/s1600/Facebook-Log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296" b="25019"/>
          <a:stretch/>
        </p:blipFill>
        <p:spPr bwMode="auto">
          <a:xfrm>
            <a:off x="2843808" y="4893024"/>
            <a:ext cx="1452040" cy="52833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esgotsystems.com/wp-content/uploads/2013/07/email-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7810" y="2586642"/>
            <a:ext cx="659952" cy="6698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sistech.in/images/ww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449" b="6607"/>
          <a:stretch/>
        </p:blipFill>
        <p:spPr bwMode="auto">
          <a:xfrm>
            <a:off x="189244" y="3615970"/>
            <a:ext cx="1817131" cy="8948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debaird.net/.a/6a00d8341c007953ef0192abdff760970d-800w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4883913"/>
            <a:ext cx="720382" cy="6264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7"/>
          <a:srcRect b="27490"/>
          <a:stretch/>
        </p:blipFill>
        <p:spPr>
          <a:xfrm>
            <a:off x="6228184" y="5157192"/>
            <a:ext cx="2304648" cy="12241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4431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5900737" cy="1152128"/>
          </a:xfrm>
        </p:spPr>
        <p:txBody>
          <a:bodyPr/>
          <a:lstStyle/>
          <a:p>
            <a:pPr algn="l"/>
            <a:r>
              <a:rPr lang="sv-SE" b="1" dirty="0" smtClean="0"/>
              <a:t>Ekonomi </a:t>
            </a:r>
            <a:r>
              <a:rPr lang="sv-SE" b="1" dirty="0" smtClean="0"/>
              <a:t/>
            </a:r>
            <a:br>
              <a:rPr lang="sv-SE" b="1" dirty="0" smtClean="0"/>
            </a:br>
            <a:r>
              <a:rPr lang="sv-SE" sz="1400" b="1" dirty="0" smtClean="0"/>
              <a:t>Tobias Höglund</a:t>
            </a:r>
            <a:endParaRPr lang="en-US" b="1" dirty="0"/>
          </a:p>
        </p:txBody>
      </p:sp>
      <p:sp>
        <p:nvSpPr>
          <p:cNvPr id="5" name="Content Placeholder 4"/>
          <p:cNvSpPr>
            <a:spLocks noGrp="1"/>
          </p:cNvSpPr>
          <p:nvPr>
            <p:ph sz="half" idx="1"/>
          </p:nvPr>
        </p:nvSpPr>
        <p:spPr>
          <a:xfrm>
            <a:off x="685800" y="1981200"/>
            <a:ext cx="4246240" cy="4114800"/>
          </a:xfrm>
        </p:spPr>
        <p:txBody>
          <a:bodyPr anchor="t">
            <a:normAutofit fontScale="92500" lnSpcReduction="20000"/>
          </a:bodyPr>
          <a:lstStyle/>
          <a:p>
            <a:pPr marL="0" indent="0">
              <a:buNone/>
            </a:pPr>
            <a:r>
              <a:rPr lang="sv-SE" sz="2000" b="1" u="sng" dirty="0" smtClean="0"/>
              <a:t>Förra säsongen</a:t>
            </a:r>
          </a:p>
          <a:p>
            <a:pPr marL="0" indent="0">
              <a:buNone/>
            </a:pPr>
            <a:endParaRPr lang="sv-SE" sz="2000" b="1" u="sng" dirty="0" smtClean="0"/>
          </a:p>
          <a:p>
            <a:pPr marL="0" indent="0">
              <a:buNone/>
            </a:pPr>
            <a:endParaRPr lang="sv-SE" sz="2000" b="1" u="sng" dirty="0"/>
          </a:p>
          <a:p>
            <a:pPr marL="0" indent="0">
              <a:buNone/>
            </a:pPr>
            <a:r>
              <a:rPr lang="sv-SE" sz="2000" b="1" u="sng" dirty="0" smtClean="0"/>
              <a:t>???</a:t>
            </a:r>
          </a:p>
        </p:txBody>
      </p:sp>
      <p:sp>
        <p:nvSpPr>
          <p:cNvPr id="8" name="Content Placeholder 7"/>
          <p:cNvSpPr>
            <a:spLocks noGrp="1"/>
          </p:cNvSpPr>
          <p:nvPr>
            <p:ph sz="half" idx="2"/>
          </p:nvPr>
        </p:nvSpPr>
        <p:spPr>
          <a:xfrm>
            <a:off x="4642338" y="1981200"/>
            <a:ext cx="4322150" cy="4114800"/>
          </a:xfrm>
        </p:spPr>
        <p:txBody>
          <a:bodyPr>
            <a:normAutofit fontScale="92500" lnSpcReduction="20000"/>
          </a:bodyPr>
          <a:lstStyle/>
          <a:p>
            <a:pPr marL="0" indent="0">
              <a:buNone/>
            </a:pPr>
            <a:r>
              <a:rPr lang="sv-SE" sz="2000" b="1" u="sng" dirty="0" smtClean="0"/>
              <a:t>Denna säsongen</a:t>
            </a:r>
          </a:p>
          <a:p>
            <a:pPr marL="0" indent="0">
              <a:buNone/>
            </a:pPr>
            <a:r>
              <a:rPr lang="sv-SE" sz="2000" b="1" dirty="0" smtClean="0"/>
              <a:t>Inkomster</a:t>
            </a:r>
            <a:endParaRPr lang="sv-SE" sz="2000" b="1" dirty="0"/>
          </a:p>
          <a:p>
            <a:pPr>
              <a:buFontTx/>
              <a:buChar char="-"/>
            </a:pPr>
            <a:r>
              <a:rPr lang="sv-SE" sz="2000" dirty="0" smtClean="0"/>
              <a:t>Medlemsavgifter</a:t>
            </a:r>
          </a:p>
          <a:p>
            <a:pPr>
              <a:buFontTx/>
              <a:buChar char="-"/>
            </a:pPr>
            <a:r>
              <a:rPr lang="sv-SE" sz="2000" dirty="0" smtClean="0"/>
              <a:t>C:a 10.000 SEK i LOK bidrag… ????</a:t>
            </a:r>
          </a:p>
          <a:p>
            <a:pPr>
              <a:buFontTx/>
              <a:buChar char="-"/>
            </a:pPr>
            <a:r>
              <a:rPr lang="sv-SE" sz="2000" dirty="0" smtClean="0"/>
              <a:t>Sponsring</a:t>
            </a:r>
            <a:r>
              <a:rPr lang="sv-SE" sz="2000" dirty="0"/>
              <a:t>?</a:t>
            </a:r>
            <a:endParaRPr lang="sv-SE" sz="2000" dirty="0" smtClean="0"/>
          </a:p>
          <a:p>
            <a:pPr>
              <a:buFontTx/>
              <a:buChar char="-"/>
            </a:pPr>
            <a:endParaRPr lang="sv-SE" sz="2000" dirty="0"/>
          </a:p>
          <a:p>
            <a:pPr marL="0" indent="0">
              <a:buNone/>
            </a:pPr>
            <a:r>
              <a:rPr lang="sv-SE" sz="2000" b="1" dirty="0"/>
              <a:t>Utgifter</a:t>
            </a:r>
          </a:p>
          <a:p>
            <a:pPr>
              <a:buFontTx/>
              <a:buChar char="-"/>
            </a:pPr>
            <a:r>
              <a:rPr lang="sv-SE" sz="2000" dirty="0" smtClean="0"/>
              <a:t>Träningskostnad</a:t>
            </a:r>
          </a:p>
          <a:p>
            <a:pPr>
              <a:buFontTx/>
              <a:buChar char="-"/>
            </a:pPr>
            <a:r>
              <a:rPr lang="sv-SE" sz="2000" dirty="0" smtClean="0"/>
              <a:t>Seriespel</a:t>
            </a:r>
            <a:endParaRPr lang="sv-SE" sz="2000" dirty="0" smtClean="0"/>
          </a:p>
          <a:p>
            <a:pPr>
              <a:buFontTx/>
              <a:buChar char="-"/>
            </a:pPr>
            <a:r>
              <a:rPr lang="sv-SE" sz="2000" dirty="0" err="1" smtClean="0"/>
              <a:t>Warbergsspelen</a:t>
            </a:r>
            <a:endParaRPr lang="sv-SE" sz="2000" dirty="0" smtClean="0"/>
          </a:p>
          <a:p>
            <a:pPr>
              <a:buFontTx/>
              <a:buChar char="-"/>
            </a:pPr>
            <a:endParaRPr lang="sv-SE" sz="2000" dirty="0" smtClean="0"/>
          </a:p>
          <a:p>
            <a:pPr>
              <a:buFontTx/>
              <a:buChar char="-"/>
            </a:pPr>
            <a:endParaRPr lang="sv-SE" sz="2000" dirty="0"/>
          </a:p>
          <a:p>
            <a:pPr marL="0" indent="0">
              <a:buNone/>
            </a:pPr>
            <a:r>
              <a:rPr lang="sv-SE" sz="2000" dirty="0" smtClean="0"/>
              <a:t>Budgeten är inte klar,</a:t>
            </a:r>
            <a:r>
              <a:rPr lang="sv-SE" sz="2000" dirty="0"/>
              <a:t> </a:t>
            </a:r>
            <a:r>
              <a:rPr lang="sv-SE" sz="2000" dirty="0" smtClean="0"/>
              <a:t>men vi skall gå plus i år för att spara i ladan…</a:t>
            </a:r>
            <a:endParaRPr lang="en-US" sz="2000" dirty="0" smtClean="0"/>
          </a:p>
          <a:p>
            <a:pPr marL="0" indent="0">
              <a:buNone/>
            </a:pPr>
            <a:endParaRPr lang="sv-SE" sz="2000" dirty="0"/>
          </a:p>
        </p:txBody>
      </p:sp>
    </p:spTree>
    <p:extLst>
      <p:ext uri="{BB962C8B-B14F-4D97-AF65-F5344CB8AC3E}">
        <p14:creationId xmlns:p14="http://schemas.microsoft.com/office/powerpoint/2010/main" val="41771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Sponsring av Pixbo F08</a:t>
            </a:r>
            <a:endParaRPr lang="en-US" dirty="0"/>
          </a:p>
        </p:txBody>
      </p:sp>
      <p:sp>
        <p:nvSpPr>
          <p:cNvPr id="3" name="Content Placeholder 2"/>
          <p:cNvSpPr>
            <a:spLocks noGrp="1"/>
          </p:cNvSpPr>
          <p:nvPr>
            <p:ph idx="1"/>
          </p:nvPr>
        </p:nvSpPr>
        <p:spPr>
          <a:xfrm>
            <a:off x="457199" y="1673810"/>
            <a:ext cx="8229600" cy="4569371"/>
          </a:xfrm>
        </p:spPr>
        <p:txBody>
          <a:bodyPr>
            <a:noAutofit/>
          </a:bodyPr>
          <a:lstStyle/>
          <a:p>
            <a:r>
              <a:rPr lang="sv-SE" sz="2000" dirty="0" smtClean="0"/>
              <a:t>Alla pengar går direkt till laget</a:t>
            </a:r>
          </a:p>
          <a:p>
            <a:r>
              <a:rPr lang="sv-SE" sz="2000" dirty="0" smtClean="0"/>
              <a:t>Faktura från Pixbo.</a:t>
            </a:r>
          </a:p>
          <a:p>
            <a:r>
              <a:rPr lang="sv-SE" sz="2000" dirty="0" smtClean="0"/>
              <a:t>Bild kommer läggas </a:t>
            </a:r>
            <a:br>
              <a:rPr lang="sv-SE" sz="2000" dirty="0" smtClean="0"/>
            </a:br>
            <a:r>
              <a:rPr lang="sv-SE" sz="2000" dirty="0" smtClean="0"/>
              <a:t>på hemsidan</a:t>
            </a:r>
            <a:endParaRPr lang="sv-SE" sz="2000" dirty="0"/>
          </a:p>
          <a:p>
            <a:pPr marL="0" indent="0">
              <a:buNone/>
            </a:pPr>
            <a:endParaRPr lang="sv-SE" sz="2000" dirty="0"/>
          </a:p>
        </p:txBody>
      </p:sp>
    </p:spTree>
    <p:extLst>
      <p:ext uri="{BB962C8B-B14F-4D97-AF65-F5344CB8AC3E}">
        <p14:creationId xmlns:p14="http://schemas.microsoft.com/office/powerpoint/2010/main" val="303393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Hallvärdskap</a:t>
            </a:r>
            <a:endParaRPr lang="sv-SE" dirty="0"/>
          </a:p>
        </p:txBody>
      </p:sp>
      <p:sp>
        <p:nvSpPr>
          <p:cNvPr id="3" name="Content Placeholder 2"/>
          <p:cNvSpPr>
            <a:spLocks noGrp="1"/>
          </p:cNvSpPr>
          <p:nvPr>
            <p:ph sz="half" idx="1"/>
          </p:nvPr>
        </p:nvSpPr>
        <p:spPr>
          <a:xfrm>
            <a:off x="4716016" y="1916832"/>
            <a:ext cx="3815862" cy="1224136"/>
          </a:xfrm>
        </p:spPr>
        <p:txBody>
          <a:bodyPr/>
          <a:lstStyle/>
          <a:p>
            <a:r>
              <a:rPr lang="sv-SE" sz="2800" b="1" dirty="0" smtClean="0"/>
              <a:t>Hallvärdskap</a:t>
            </a:r>
            <a:endParaRPr lang="sv-SE" sz="2800" b="1" dirty="0"/>
          </a:p>
          <a:p>
            <a:pPr lvl="2"/>
            <a:r>
              <a:rPr lang="sv-SE" sz="2000" dirty="0" smtClean="0"/>
              <a:t>v. </a:t>
            </a:r>
            <a:r>
              <a:rPr lang="sv-SE" sz="2000" dirty="0" smtClean="0"/>
              <a:t>47</a:t>
            </a:r>
          </a:p>
          <a:p>
            <a:pPr lvl="2"/>
            <a:r>
              <a:rPr lang="sv-SE" dirty="0" smtClean="0">
                <a:sym typeface="Wingdings"/>
              </a:rPr>
              <a:t>V 2 (delat med P06)</a:t>
            </a:r>
            <a:endParaRPr lang="sv-SE" sz="2000" dirty="0" smtClean="0">
              <a:sym typeface="Wingdings"/>
            </a:endParaRPr>
          </a:p>
          <a:p>
            <a:pPr marL="914400" lvl="2" indent="0">
              <a:buNone/>
            </a:pPr>
            <a:endParaRPr lang="sv-SE" sz="2000" dirty="0" smtClean="0">
              <a:sym typeface="Wingdings"/>
            </a:endParaRPr>
          </a:p>
        </p:txBody>
      </p:sp>
      <p:sp>
        <p:nvSpPr>
          <p:cNvPr id="4" name="Platshållare för innehåll 3"/>
          <p:cNvSpPr>
            <a:spLocks noGrp="1"/>
          </p:cNvSpPr>
          <p:nvPr>
            <p:ph sz="half" idx="2"/>
          </p:nvPr>
        </p:nvSpPr>
        <p:spPr>
          <a:xfrm>
            <a:off x="683568" y="1988840"/>
            <a:ext cx="3960440" cy="4114800"/>
          </a:xfrm>
        </p:spPr>
        <p:txBody>
          <a:bodyPr/>
          <a:lstStyle/>
          <a:p>
            <a:r>
              <a:rPr lang="en-GB" b="1" dirty="0" err="1" smtClean="0"/>
              <a:t>Hallvärdskap</a:t>
            </a:r>
            <a:endParaRPr lang="en-GB" b="1" dirty="0" smtClean="0"/>
          </a:p>
          <a:p>
            <a:pPr lvl="1"/>
            <a:r>
              <a:rPr lang="en-GB" dirty="0" err="1"/>
              <a:t>Vara</a:t>
            </a:r>
            <a:r>
              <a:rPr lang="en-GB" dirty="0"/>
              <a:t> </a:t>
            </a:r>
            <a:r>
              <a:rPr lang="en-GB" dirty="0" err="1"/>
              <a:t>vuxen</a:t>
            </a:r>
            <a:r>
              <a:rPr lang="en-GB" dirty="0"/>
              <a:t> i </a:t>
            </a:r>
            <a:r>
              <a:rPr lang="en-GB" dirty="0" err="1"/>
              <a:t>hallen</a:t>
            </a:r>
            <a:endParaRPr lang="en-GB" dirty="0"/>
          </a:p>
          <a:p>
            <a:pPr lvl="1"/>
            <a:r>
              <a:rPr lang="en-GB" dirty="0" err="1" smtClean="0"/>
              <a:t>Två</a:t>
            </a:r>
            <a:r>
              <a:rPr lang="en-GB" dirty="0" smtClean="0"/>
              <a:t> </a:t>
            </a:r>
            <a:r>
              <a:rPr lang="en-GB" dirty="0" err="1" smtClean="0"/>
              <a:t>personer</a:t>
            </a:r>
            <a:r>
              <a:rPr lang="en-GB" dirty="0" smtClean="0"/>
              <a:t>  </a:t>
            </a:r>
            <a:r>
              <a:rPr lang="en-GB" dirty="0" err="1" smtClean="0"/>
              <a:t>på</a:t>
            </a:r>
            <a:r>
              <a:rPr lang="en-GB" dirty="0" smtClean="0"/>
              <a:t> plats</a:t>
            </a:r>
          </a:p>
          <a:p>
            <a:pPr lvl="1"/>
            <a:r>
              <a:rPr lang="en-GB" dirty="0" err="1" smtClean="0"/>
              <a:t>Sälja</a:t>
            </a:r>
            <a:r>
              <a:rPr lang="en-GB" dirty="0" smtClean="0"/>
              <a:t> </a:t>
            </a:r>
            <a:r>
              <a:rPr lang="en-GB" dirty="0" err="1" smtClean="0"/>
              <a:t>fika</a:t>
            </a:r>
            <a:endParaRPr lang="en-GB" dirty="0" smtClean="0"/>
          </a:p>
          <a:p>
            <a:pPr lvl="1"/>
            <a:r>
              <a:rPr lang="en-GB" dirty="0" err="1" smtClean="0"/>
              <a:t>Öppna</a:t>
            </a:r>
            <a:r>
              <a:rPr lang="en-GB" dirty="0" smtClean="0"/>
              <a:t>/</a:t>
            </a:r>
            <a:r>
              <a:rPr lang="en-GB" dirty="0" err="1" smtClean="0"/>
              <a:t>stänga</a:t>
            </a:r>
            <a:endParaRPr lang="en-GB" dirty="0" smtClean="0"/>
          </a:p>
          <a:p>
            <a:pPr lvl="1"/>
            <a:r>
              <a:rPr lang="en-GB" dirty="0" err="1" smtClean="0"/>
              <a:t>Ett</a:t>
            </a:r>
            <a:r>
              <a:rPr lang="en-GB" dirty="0" smtClean="0"/>
              <a:t> </a:t>
            </a:r>
            <a:r>
              <a:rPr lang="en-GB" dirty="0"/>
              <a:t>pass </a:t>
            </a:r>
            <a:r>
              <a:rPr lang="en-GB" dirty="0" err="1"/>
              <a:t>är</a:t>
            </a:r>
            <a:r>
              <a:rPr lang="en-GB" dirty="0"/>
              <a:t> c:a 4h</a:t>
            </a:r>
          </a:p>
          <a:p>
            <a:pPr lvl="1"/>
            <a:r>
              <a:rPr lang="sv-SE" dirty="0">
                <a:sym typeface="Wingdings"/>
              </a:rPr>
              <a:t>Tider </a:t>
            </a:r>
            <a:r>
              <a:rPr lang="sv-SE" dirty="0" smtClean="0">
                <a:sym typeface="Wingdings"/>
              </a:rPr>
              <a:t>kommer  </a:t>
            </a:r>
            <a:r>
              <a:rPr lang="sv-SE" u="sng" dirty="0">
                <a:sym typeface="Wingdings"/>
              </a:rPr>
              <a:t>fördelas</a:t>
            </a:r>
            <a:r>
              <a:rPr lang="sv-SE" dirty="0">
                <a:sym typeface="Wingdings"/>
              </a:rPr>
              <a:t> ut mellan </a:t>
            </a:r>
            <a:r>
              <a:rPr lang="sv-SE" dirty="0" smtClean="0">
                <a:sym typeface="Wingdings"/>
              </a:rPr>
              <a:t>föräldrarna.</a:t>
            </a:r>
            <a:endParaRPr lang="en-GB" dirty="0"/>
          </a:p>
        </p:txBody>
      </p:sp>
      <p:sp>
        <p:nvSpPr>
          <p:cNvPr id="5" name="TextBox 4"/>
          <p:cNvSpPr txBox="1"/>
          <p:nvPr/>
        </p:nvSpPr>
        <p:spPr>
          <a:xfrm>
            <a:off x="755576" y="1124744"/>
            <a:ext cx="3744416" cy="369332"/>
          </a:xfrm>
          <a:prstGeom prst="rect">
            <a:avLst/>
          </a:prstGeom>
          <a:noFill/>
        </p:spPr>
        <p:txBody>
          <a:bodyPr wrap="square" rtlCol="0">
            <a:spAutoFit/>
          </a:bodyPr>
          <a:lstStyle/>
          <a:p>
            <a:r>
              <a:rPr lang="sv-SE" b="1" dirty="0" smtClean="0"/>
              <a:t>Jessica Wallén</a:t>
            </a:r>
            <a:endParaRPr lang="sv-SE" b="1" dirty="0"/>
          </a:p>
        </p:txBody>
      </p:sp>
    </p:spTree>
    <p:extLst>
      <p:ext uri="{BB962C8B-B14F-4D97-AF65-F5344CB8AC3E}">
        <p14:creationId xmlns:p14="http://schemas.microsoft.com/office/powerpoint/2010/main" val="143791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smtClean="0"/>
              <a:t>Försäljning</a:t>
            </a:r>
            <a:r>
              <a:rPr lang="en-GB" dirty="0" smtClean="0"/>
              <a:t>/ </a:t>
            </a:r>
            <a:r>
              <a:rPr lang="sv-SE" dirty="0"/>
              <a:t>lagkassa</a:t>
            </a:r>
            <a:endParaRPr lang="en-GB" dirty="0"/>
          </a:p>
        </p:txBody>
      </p:sp>
      <p:sp>
        <p:nvSpPr>
          <p:cNvPr id="3" name="Platshållare för innehåll 2"/>
          <p:cNvSpPr>
            <a:spLocks noGrp="1"/>
          </p:cNvSpPr>
          <p:nvPr>
            <p:ph sz="half" idx="1"/>
          </p:nvPr>
        </p:nvSpPr>
        <p:spPr>
          <a:xfrm>
            <a:off x="1187624" y="3573016"/>
            <a:ext cx="7486600" cy="2162944"/>
          </a:xfrm>
        </p:spPr>
        <p:txBody>
          <a:bodyPr/>
          <a:lstStyle/>
          <a:p>
            <a:r>
              <a:rPr lang="sv-SE" dirty="0" smtClean="0"/>
              <a:t>– </a:t>
            </a:r>
            <a:r>
              <a:rPr lang="sv-SE" dirty="0"/>
              <a:t>Varje aktiv spelare skall sälja lotter/häften/kalendrar mm med en total provision till klubben på </a:t>
            </a:r>
            <a:r>
              <a:rPr lang="sv-SE" dirty="0" smtClean="0"/>
              <a:t>500 </a:t>
            </a:r>
            <a:r>
              <a:rPr lang="sv-SE" dirty="0"/>
              <a:t>kr.</a:t>
            </a:r>
          </a:p>
          <a:p>
            <a:r>
              <a:rPr lang="sv-SE" dirty="0" smtClean="0">
                <a:effectLst/>
              </a:rPr>
              <a:t>200 </a:t>
            </a:r>
            <a:r>
              <a:rPr lang="sv-SE" dirty="0" smtClean="0">
                <a:effectLst/>
              </a:rPr>
              <a:t>kr till laget?</a:t>
            </a:r>
            <a:endParaRPr lang="sv-SE" dirty="0">
              <a:effectLst/>
            </a:endParaRPr>
          </a:p>
        </p:txBody>
      </p:sp>
      <p:sp>
        <p:nvSpPr>
          <p:cNvPr id="4" name="TextBox 3"/>
          <p:cNvSpPr txBox="1"/>
          <p:nvPr/>
        </p:nvSpPr>
        <p:spPr>
          <a:xfrm>
            <a:off x="1187624" y="1124744"/>
            <a:ext cx="6552728" cy="1938992"/>
          </a:xfrm>
          <a:prstGeom prst="rect">
            <a:avLst/>
          </a:prstGeom>
          <a:noFill/>
        </p:spPr>
        <p:txBody>
          <a:bodyPr wrap="square" rtlCol="0">
            <a:spAutoFit/>
          </a:bodyPr>
          <a:lstStyle/>
          <a:p>
            <a:r>
              <a:rPr lang="sv-SE" sz="2400" dirty="0"/>
              <a:t>Dra in pengar till </a:t>
            </a:r>
            <a:r>
              <a:rPr lang="sv-SE" sz="2400" dirty="0" smtClean="0"/>
              <a:t>laget – bygga för framtiden?</a:t>
            </a:r>
            <a:endParaRPr lang="sv-SE" sz="2400" dirty="0"/>
          </a:p>
          <a:p>
            <a:pPr lvl="1"/>
            <a:r>
              <a:rPr lang="sv-SE" sz="2400" dirty="0"/>
              <a:t>Lotter ?</a:t>
            </a:r>
          </a:p>
          <a:p>
            <a:pPr lvl="1"/>
            <a:r>
              <a:rPr lang="sv-SE" sz="2400" dirty="0"/>
              <a:t>Fröer ?</a:t>
            </a:r>
          </a:p>
          <a:p>
            <a:pPr lvl="1"/>
            <a:r>
              <a:rPr lang="sv-SE" sz="2400" dirty="0"/>
              <a:t>Granhämtning ?</a:t>
            </a:r>
          </a:p>
          <a:p>
            <a:pPr lvl="1"/>
            <a:r>
              <a:rPr lang="sv-SE" sz="2400" dirty="0"/>
              <a:t>??? ( </a:t>
            </a:r>
            <a:r>
              <a:rPr lang="sv-SE" sz="2400" dirty="0" smtClean="0"/>
              <a:t>idéer)</a:t>
            </a:r>
            <a:endParaRPr lang="sv-SE" sz="2400" dirty="0"/>
          </a:p>
        </p:txBody>
      </p:sp>
    </p:spTree>
    <p:extLst>
      <p:ext uri="{BB962C8B-B14F-4D97-AF65-F5344CB8AC3E}">
        <p14:creationId xmlns:p14="http://schemas.microsoft.com/office/powerpoint/2010/main" val="224430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v-SE" dirty="0"/>
              <a:t>Matchens </a:t>
            </a:r>
            <a:r>
              <a:rPr lang="sv-SE" dirty="0" smtClean="0"/>
              <a:t>knattar </a:t>
            </a:r>
          </a:p>
          <a:p>
            <a:pPr marL="0" indent="0">
              <a:buNone/>
            </a:pPr>
            <a:r>
              <a:rPr lang="sv-SE" dirty="0"/>
              <a:t>	</a:t>
            </a:r>
            <a:endParaRPr lang="sv-SE" dirty="0" smtClean="0"/>
          </a:p>
          <a:p>
            <a:r>
              <a:rPr lang="sv-SE" dirty="0" smtClean="0"/>
              <a:t>Mentorerna till F08</a:t>
            </a:r>
          </a:p>
          <a:p>
            <a:pPr marL="0" indent="0">
              <a:buNone/>
            </a:pPr>
            <a:r>
              <a:rPr lang="sv-SE" dirty="0" smtClean="0"/>
              <a:t>	- </a:t>
            </a:r>
            <a:r>
              <a:rPr lang="sv-SE" sz="2400" dirty="0" smtClean="0"/>
              <a:t>Josefin </a:t>
            </a:r>
            <a:r>
              <a:rPr lang="sv-SE" sz="2400" dirty="0" err="1" smtClean="0"/>
              <a:t>Wållinder</a:t>
            </a:r>
            <a:endParaRPr lang="sv-SE" sz="2400" dirty="0" smtClean="0"/>
          </a:p>
          <a:p>
            <a:pPr marL="0" indent="0">
              <a:buNone/>
            </a:pPr>
            <a:r>
              <a:rPr lang="sv-SE" sz="2400" dirty="0"/>
              <a:t>	</a:t>
            </a:r>
            <a:r>
              <a:rPr lang="sv-SE" sz="2400" dirty="0" smtClean="0"/>
              <a:t>- Linus Andersson</a:t>
            </a:r>
            <a:endParaRPr lang="sv-SE" sz="2400" dirty="0"/>
          </a:p>
          <a:p>
            <a:pPr lvl="2"/>
            <a:endParaRPr lang="sv-SE" dirty="0"/>
          </a:p>
          <a:p>
            <a:pPr lvl="1"/>
            <a:endParaRPr lang="sv-SE" dirty="0" smtClean="0"/>
          </a:p>
        </p:txBody>
      </p:sp>
      <p:sp>
        <p:nvSpPr>
          <p:cNvPr id="2" name="Title 1"/>
          <p:cNvSpPr>
            <a:spLocks noGrp="1"/>
          </p:cNvSpPr>
          <p:nvPr>
            <p:ph type="title"/>
          </p:nvPr>
        </p:nvSpPr>
        <p:spPr/>
        <p:txBody>
          <a:bodyPr>
            <a:normAutofit/>
          </a:bodyPr>
          <a:lstStyle/>
          <a:p>
            <a:pPr algn="l"/>
            <a:r>
              <a:rPr lang="sv-SE" dirty="0" smtClean="0"/>
              <a:t>Matchens </a:t>
            </a:r>
            <a:r>
              <a:rPr lang="sv-SE" dirty="0"/>
              <a:t>knattar </a:t>
            </a:r>
            <a:r>
              <a:rPr lang="sv-SE" dirty="0" smtClean="0"/>
              <a:t>&amp; A-lagets mentorer</a:t>
            </a:r>
            <a:endParaRPr lang="en-US" dirty="0"/>
          </a:p>
        </p:txBody>
      </p:sp>
      <p:pic>
        <p:nvPicPr>
          <p:cNvPr id="6" name="Picture 8" descr="DSC_9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700808"/>
            <a:ext cx="3025984" cy="453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2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smtClean="0"/>
              <a:t>Medlemskap</a:t>
            </a:r>
            <a:r>
              <a:rPr lang="en-GB" dirty="0" smtClean="0"/>
              <a:t> 2016!!!!</a:t>
            </a:r>
            <a:endParaRPr lang="en-GB" dirty="0"/>
          </a:p>
        </p:txBody>
      </p:sp>
      <p:pic>
        <p:nvPicPr>
          <p:cNvPr id="6" name="Platshållare för innehåll 5"/>
          <p:cNvPicPr>
            <a:picLocks noGrp="1" noChangeAspect="1"/>
          </p:cNvPicPr>
          <p:nvPr>
            <p:ph idx="1"/>
          </p:nvPr>
        </p:nvPicPr>
        <p:blipFill>
          <a:blip r:embed="rId2"/>
          <a:srcRect t="-9627" b="-9627"/>
          <a:stretch>
            <a:fillRect/>
          </a:stretch>
        </p:blipFill>
        <p:spPr>
          <a:xfrm>
            <a:off x="323528" y="1052736"/>
            <a:ext cx="6977031" cy="4176464"/>
          </a:xfrm>
        </p:spPr>
      </p:pic>
      <p:sp>
        <p:nvSpPr>
          <p:cNvPr id="7" name="textruta 6"/>
          <p:cNvSpPr txBox="1"/>
          <p:nvPr/>
        </p:nvSpPr>
        <p:spPr>
          <a:xfrm>
            <a:off x="2123728" y="5805264"/>
            <a:ext cx="6120680" cy="369332"/>
          </a:xfrm>
          <a:prstGeom prst="rect">
            <a:avLst/>
          </a:prstGeom>
          <a:noFill/>
        </p:spPr>
        <p:txBody>
          <a:bodyPr wrap="square" rtlCol="0">
            <a:spAutoFit/>
          </a:bodyPr>
          <a:lstStyle/>
          <a:p>
            <a:r>
              <a:rPr lang="en-GB" b="1" dirty="0" smtClean="0"/>
              <a:t>Summa </a:t>
            </a:r>
            <a:r>
              <a:rPr lang="en-GB" b="1" dirty="0" err="1" smtClean="0"/>
              <a:t>för</a:t>
            </a:r>
            <a:r>
              <a:rPr lang="en-GB" b="1" dirty="0" smtClean="0"/>
              <a:t> </a:t>
            </a:r>
            <a:r>
              <a:rPr lang="en-GB" b="1" dirty="0" err="1" smtClean="0"/>
              <a:t>oss</a:t>
            </a:r>
            <a:r>
              <a:rPr lang="en-GB" b="1" dirty="0" smtClean="0"/>
              <a:t> </a:t>
            </a:r>
            <a:r>
              <a:rPr lang="en-GB" b="1" dirty="0" err="1" smtClean="0"/>
              <a:t>i</a:t>
            </a:r>
            <a:r>
              <a:rPr lang="en-GB" b="1" dirty="0" smtClean="0"/>
              <a:t> F08 </a:t>
            </a:r>
            <a:r>
              <a:rPr lang="en-GB" b="1" dirty="0" err="1" smtClean="0"/>
              <a:t>är</a:t>
            </a:r>
            <a:r>
              <a:rPr lang="en-GB" b="1" dirty="0" smtClean="0"/>
              <a:t> 1.160 SEK </a:t>
            </a:r>
            <a:r>
              <a:rPr lang="en-GB" b="1" dirty="0" smtClean="0"/>
              <a:t> (2016)  +100 </a:t>
            </a:r>
            <a:r>
              <a:rPr lang="en-GB" b="1" dirty="0" err="1" smtClean="0"/>
              <a:t>kr</a:t>
            </a:r>
            <a:r>
              <a:rPr lang="en-GB" b="1" dirty="0" smtClean="0"/>
              <a:t>???</a:t>
            </a:r>
            <a:endParaRPr lang="en-GB" b="1" dirty="0"/>
          </a:p>
        </p:txBody>
      </p:sp>
    </p:spTree>
    <p:extLst>
      <p:ext uri="{BB962C8B-B14F-4D97-AF65-F5344CB8AC3E}">
        <p14:creationId xmlns:p14="http://schemas.microsoft.com/office/powerpoint/2010/main" val="3029081139"/>
      </p:ext>
    </p:extLst>
  </p:cSld>
  <p:clrMapOvr>
    <a:masterClrMapping/>
  </p:clrMapOvr>
  <p:transition spd="med" advTm="4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t>Ledord &amp; värdegrund</a:t>
            </a:r>
            <a:endParaRPr lang="sv-SE" dirty="0"/>
          </a:p>
        </p:txBody>
      </p:sp>
      <p:sp>
        <p:nvSpPr>
          <p:cNvPr id="3" name="Content Placeholder 2"/>
          <p:cNvSpPr>
            <a:spLocks noGrp="1"/>
          </p:cNvSpPr>
          <p:nvPr>
            <p:ph idx="1"/>
          </p:nvPr>
        </p:nvSpPr>
        <p:spPr>
          <a:xfrm>
            <a:off x="467544" y="1268760"/>
            <a:ext cx="8186766" cy="4900613"/>
          </a:xfrm>
        </p:spPr>
        <p:txBody>
          <a:bodyPr/>
          <a:lstStyle/>
          <a:p>
            <a:r>
              <a:rPr lang="sv-SE" sz="1600" dirty="0"/>
              <a:t>LEDANDE</a:t>
            </a:r>
            <a:br>
              <a:rPr lang="sv-SE" sz="1600" dirty="0"/>
            </a:br>
            <a:r>
              <a:rPr lang="sv-SE" sz="1600" dirty="0"/>
              <a:t>Vi är öppna för nya idéer, är inkluderande och erbjuder alla oavsett roll, goda förutsättningar för att utvecklas så långt som möjligt. Vi ligger alltid i framkant i allt vi gör och är ledande sportsligt, organisatoriskt och ekonomiskt.</a:t>
            </a:r>
          </a:p>
          <a:p>
            <a:r>
              <a:rPr lang="sv-SE" sz="1600" dirty="0"/>
              <a:t>GEMENSKAP</a:t>
            </a:r>
            <a:br>
              <a:rPr lang="sv-SE" sz="1600" dirty="0"/>
            </a:br>
            <a:r>
              <a:rPr lang="sv-SE" sz="1600" dirty="0"/>
              <a:t>Glädje och trygghet är en grund för gemenskap. Vi har roligt både på och utanför planen vilket gör att vi mår bra och kan prestera. Alla blir väl omhändertagna och alla känner sig sedda. Vi har en öppen och tydlig kommunikation med varandra så att alla aktiva, ledare, funktionärer och föräldrar har kunskap och förståelse om föreningens verksamhet.</a:t>
            </a:r>
          </a:p>
          <a:p>
            <a:r>
              <a:rPr lang="sv-SE" sz="1600" dirty="0"/>
              <a:t>FÖREBILDER</a:t>
            </a:r>
            <a:br>
              <a:rPr lang="sv-SE" sz="1600" dirty="0"/>
            </a:br>
            <a:r>
              <a:rPr lang="sv-SE" sz="1600" dirty="0"/>
              <a:t>Alla i föreningen oavsett roll är förebilder och tar ett personligt och gemensamt ansvar för ett gott uppträdande samt agerar ödmjukt och professionellt i alla situationer. Vi ser upp till varandra och alla bidrar till ett förtjänat gott rykte</a:t>
            </a:r>
          </a:p>
          <a:p>
            <a:endParaRPr lang="sv-SE" dirty="0"/>
          </a:p>
        </p:txBody>
      </p:sp>
    </p:spTree>
    <p:extLst>
      <p:ext uri="{BB962C8B-B14F-4D97-AF65-F5344CB8AC3E}">
        <p14:creationId xmlns:p14="http://schemas.microsoft.com/office/powerpoint/2010/main" val="3720916579"/>
      </p:ext>
    </p:extLst>
  </p:cSld>
  <p:clrMapOvr>
    <a:masterClrMapping/>
  </p:clrMapOvr>
  <p:transition spd="med" advTm="4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en-GB" sz="4000" dirty="0" smtClean="0"/>
              <a:t>??? FRÅGOR ???</a:t>
            </a:r>
            <a:endParaRPr lang="en-GB" sz="4000" dirty="0"/>
          </a:p>
        </p:txBody>
      </p:sp>
    </p:spTree>
    <p:extLst>
      <p:ext uri="{BB962C8B-B14F-4D97-AF65-F5344CB8AC3E}">
        <p14:creationId xmlns:p14="http://schemas.microsoft.com/office/powerpoint/2010/main" val="1064470765"/>
      </p:ext>
    </p:extLst>
  </p:cSld>
  <p:clrMapOvr>
    <a:masterClrMapping/>
  </p:clrMapOvr>
  <p:transition spd="med" advTm="4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v-SE" dirty="0" smtClean="0"/>
              <a:t>Agenda</a:t>
            </a:r>
            <a:endParaRPr lang="sv-SE" dirty="0"/>
          </a:p>
        </p:txBody>
      </p:sp>
      <p:sp>
        <p:nvSpPr>
          <p:cNvPr id="7" name="Content Placeholder 6"/>
          <p:cNvSpPr>
            <a:spLocks noGrp="1"/>
          </p:cNvSpPr>
          <p:nvPr>
            <p:ph sz="half" idx="1"/>
          </p:nvPr>
        </p:nvSpPr>
        <p:spPr/>
        <p:txBody>
          <a:bodyPr>
            <a:normAutofit fontScale="92500" lnSpcReduction="10000"/>
          </a:bodyPr>
          <a:lstStyle/>
          <a:p>
            <a:r>
              <a:rPr lang="sv-SE" b="1" dirty="0" smtClean="0"/>
              <a:t>Träningar</a:t>
            </a:r>
            <a:endParaRPr lang="sv-SE" b="1" dirty="0"/>
          </a:p>
          <a:p>
            <a:r>
              <a:rPr lang="sv-SE" b="1" dirty="0" smtClean="0"/>
              <a:t>F08</a:t>
            </a:r>
          </a:p>
          <a:p>
            <a:r>
              <a:rPr lang="sv-SE" b="1" dirty="0" smtClean="0"/>
              <a:t>Föräldragrupp</a:t>
            </a:r>
          </a:p>
          <a:p>
            <a:r>
              <a:rPr lang="sv-SE" b="1" dirty="0" smtClean="0"/>
              <a:t>Matcher</a:t>
            </a:r>
          </a:p>
          <a:p>
            <a:r>
              <a:rPr lang="sv-SE" b="1" dirty="0" smtClean="0"/>
              <a:t>Matchställ</a:t>
            </a:r>
          </a:p>
          <a:p>
            <a:endParaRPr lang="sv-SE" b="1" dirty="0" smtClean="0"/>
          </a:p>
          <a:p>
            <a:endParaRPr lang="sv-SE" b="1" dirty="0" smtClean="0"/>
          </a:p>
        </p:txBody>
      </p:sp>
      <p:sp>
        <p:nvSpPr>
          <p:cNvPr id="2" name="Content Placeholder 1"/>
          <p:cNvSpPr>
            <a:spLocks noGrp="1"/>
          </p:cNvSpPr>
          <p:nvPr>
            <p:ph sz="half" idx="2"/>
          </p:nvPr>
        </p:nvSpPr>
        <p:spPr/>
        <p:txBody>
          <a:bodyPr>
            <a:normAutofit fontScale="92500" lnSpcReduction="10000"/>
          </a:bodyPr>
          <a:lstStyle/>
          <a:p>
            <a:r>
              <a:rPr lang="sv-SE" b="1" dirty="0"/>
              <a:t>Informationskanaler</a:t>
            </a:r>
          </a:p>
          <a:p>
            <a:r>
              <a:rPr lang="sv-SE" b="1" dirty="0" smtClean="0"/>
              <a:t>Ekonomi </a:t>
            </a:r>
          </a:p>
          <a:p>
            <a:r>
              <a:rPr lang="sv-SE" b="1" dirty="0" smtClean="0"/>
              <a:t>Hallvärdskap</a:t>
            </a:r>
            <a:endParaRPr lang="sv-SE" b="1" dirty="0" smtClean="0"/>
          </a:p>
          <a:p>
            <a:r>
              <a:rPr lang="sv-SE" b="1" dirty="0" smtClean="0"/>
              <a:t>Lotter</a:t>
            </a:r>
          </a:p>
          <a:p>
            <a:r>
              <a:rPr lang="sv-SE" b="1" dirty="0" smtClean="0"/>
              <a:t>Matchens knattar + Mentorer</a:t>
            </a:r>
          </a:p>
          <a:p>
            <a:r>
              <a:rPr lang="sv-SE" b="1" dirty="0" smtClean="0"/>
              <a:t>Medlemskap</a:t>
            </a:r>
          </a:p>
          <a:p>
            <a:r>
              <a:rPr lang="sv-SE" b="1" dirty="0" smtClean="0"/>
              <a:t>Försäljning</a:t>
            </a:r>
            <a:endParaRPr lang="sv-SE" b="1" dirty="0" smtClean="0"/>
          </a:p>
          <a:p>
            <a:r>
              <a:rPr lang="sv-SE" b="1" dirty="0" smtClean="0"/>
              <a:t>Frågor, kommentarer.</a:t>
            </a:r>
            <a:endParaRPr lang="sv-SE" b="1" dirty="0"/>
          </a:p>
        </p:txBody>
      </p:sp>
    </p:spTree>
    <p:extLst>
      <p:ext uri="{BB962C8B-B14F-4D97-AF65-F5344CB8AC3E}">
        <p14:creationId xmlns:p14="http://schemas.microsoft.com/office/powerpoint/2010/main" val="186890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Träningarna</a:t>
            </a:r>
            <a:endParaRPr lang="sv-SE" dirty="0"/>
          </a:p>
        </p:txBody>
      </p:sp>
      <p:sp>
        <p:nvSpPr>
          <p:cNvPr id="3" name="Content Placeholder 2"/>
          <p:cNvSpPr>
            <a:spLocks noGrp="1"/>
          </p:cNvSpPr>
          <p:nvPr>
            <p:ph sz="half" idx="1"/>
          </p:nvPr>
        </p:nvSpPr>
        <p:spPr>
          <a:xfrm>
            <a:off x="457200" y="1600200"/>
            <a:ext cx="3394720" cy="4525963"/>
          </a:xfrm>
        </p:spPr>
        <p:txBody>
          <a:bodyPr>
            <a:noAutofit/>
          </a:bodyPr>
          <a:lstStyle/>
          <a:p>
            <a:r>
              <a:rPr lang="sv-SE" sz="1400" dirty="0" smtClean="0"/>
              <a:t>Samling</a:t>
            </a:r>
          </a:p>
          <a:p>
            <a:r>
              <a:rPr lang="sv-SE" sz="1400" dirty="0" smtClean="0"/>
              <a:t>Lek (uppvärmning)</a:t>
            </a:r>
          </a:p>
          <a:p>
            <a:r>
              <a:rPr lang="sv-SE" sz="1400" dirty="0" smtClean="0"/>
              <a:t>Övningar</a:t>
            </a:r>
          </a:p>
          <a:p>
            <a:r>
              <a:rPr lang="sv-SE" sz="1400" dirty="0" smtClean="0"/>
              <a:t>Spel (50%)</a:t>
            </a:r>
          </a:p>
          <a:p>
            <a:endParaRPr lang="sv-SE" sz="1400" dirty="0" smtClean="0"/>
          </a:p>
          <a:p>
            <a:r>
              <a:rPr lang="sv-SE" sz="1400" dirty="0" smtClean="0"/>
              <a:t>Nu </a:t>
            </a:r>
            <a:r>
              <a:rPr lang="sv-SE" sz="1400" dirty="0"/>
              <a:t>skall vi </a:t>
            </a:r>
            <a:r>
              <a:rPr lang="sv-SE" sz="1400" b="1" dirty="0"/>
              <a:t>öva på</a:t>
            </a:r>
            <a:r>
              <a:rPr lang="sv-SE" sz="1400" dirty="0"/>
              <a:t>.</a:t>
            </a:r>
          </a:p>
          <a:p>
            <a:pPr lvl="1"/>
            <a:r>
              <a:rPr lang="sv-SE" sz="1400" dirty="0"/>
              <a:t>Hålla klubban rätt</a:t>
            </a:r>
          </a:p>
          <a:p>
            <a:pPr lvl="1"/>
            <a:r>
              <a:rPr lang="sv-SE" sz="1400" dirty="0"/>
              <a:t>Teknik och klubbteknik</a:t>
            </a:r>
          </a:p>
          <a:p>
            <a:pPr lvl="1"/>
            <a:r>
              <a:rPr lang="sv-SE" sz="1400" dirty="0"/>
              <a:t>Passningar </a:t>
            </a:r>
          </a:p>
          <a:p>
            <a:pPr lvl="2"/>
            <a:r>
              <a:rPr lang="sv-SE" sz="1400" dirty="0"/>
              <a:t>träffa bollen rätt</a:t>
            </a:r>
          </a:p>
          <a:p>
            <a:pPr lvl="2"/>
            <a:r>
              <a:rPr lang="sv-SE" sz="1400" dirty="0"/>
              <a:t>ta emot en passning</a:t>
            </a:r>
          </a:p>
          <a:p>
            <a:pPr lvl="1"/>
            <a:r>
              <a:rPr lang="sv-SE" sz="1400" dirty="0"/>
              <a:t>Skott</a:t>
            </a:r>
          </a:p>
          <a:p>
            <a:pPr lvl="2"/>
            <a:r>
              <a:rPr lang="sv-SE" sz="1400" dirty="0"/>
              <a:t>träffa bollen </a:t>
            </a:r>
            <a:r>
              <a:rPr lang="sv-SE" sz="1400" dirty="0" smtClean="0"/>
              <a:t>rätt</a:t>
            </a:r>
          </a:p>
          <a:p>
            <a:pPr lvl="1"/>
            <a:r>
              <a:rPr lang="sv-SE" sz="1400" dirty="0" smtClean="0"/>
              <a:t>Snabbhet</a:t>
            </a:r>
          </a:p>
          <a:p>
            <a:endParaRPr lang="sv-SE" sz="1400" dirty="0" smtClean="0"/>
          </a:p>
        </p:txBody>
      </p:sp>
      <p:pic>
        <p:nvPicPr>
          <p:cNvPr id="6" name="Picture 2" descr="http://cdn.laget.se/339120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91880" y="3140968"/>
            <a:ext cx="5349955" cy="345638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851920" y="1700808"/>
            <a:ext cx="4845899"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Eurostile" panose="020B050402020205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Eurostile" panose="020B0504020202050204" pitchFamily="34" charset="0"/>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Eurostile" panose="020B0504020202050204"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Eurostile" panose="020B0504020202050204"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Eurostile" panose="020B05040202020502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57150" indent="0" algn="ctr">
              <a:buNone/>
            </a:pPr>
            <a:r>
              <a:rPr lang="sv-SE" sz="2400" b="1" u="sng" dirty="0" smtClean="0"/>
              <a:t>FOKUS PÅ ATT HA KUL!</a:t>
            </a:r>
          </a:p>
          <a:p>
            <a:pPr marL="57150" indent="0" algn="ctr">
              <a:buNone/>
            </a:pPr>
            <a:endParaRPr lang="sv-SE" sz="2400" dirty="0"/>
          </a:p>
          <a:p>
            <a:pPr marL="57150" indent="0" algn="ctr">
              <a:buNone/>
            </a:pPr>
            <a:r>
              <a:rPr lang="sv-SE" sz="2400" dirty="0" smtClean="0"/>
              <a:t>Innebandyn utvecklingsmodell</a:t>
            </a:r>
            <a:endParaRPr lang="sv-SE" sz="2400" dirty="0"/>
          </a:p>
        </p:txBody>
      </p:sp>
    </p:spTree>
    <p:extLst>
      <p:ext uri="{BB962C8B-B14F-4D97-AF65-F5344CB8AC3E}">
        <p14:creationId xmlns:p14="http://schemas.microsoft.com/office/powerpoint/2010/main" val="383720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smtClean="0"/>
              <a:t>Träningarna</a:t>
            </a:r>
            <a:endParaRPr lang="en-GB" dirty="0"/>
          </a:p>
        </p:txBody>
      </p:sp>
      <p:sp>
        <p:nvSpPr>
          <p:cNvPr id="3" name="Platshållare för innehåll 2"/>
          <p:cNvSpPr>
            <a:spLocks noGrp="1"/>
          </p:cNvSpPr>
          <p:nvPr>
            <p:ph sz="half" idx="1"/>
          </p:nvPr>
        </p:nvSpPr>
        <p:spPr/>
        <p:txBody>
          <a:bodyPr/>
          <a:lstStyle/>
          <a:p>
            <a:r>
              <a:rPr lang="en-GB" dirty="0" err="1" smtClean="0"/>
              <a:t>Människan</a:t>
            </a:r>
            <a:endParaRPr lang="en-GB" dirty="0"/>
          </a:p>
          <a:p>
            <a:r>
              <a:rPr lang="en-GB" dirty="0" err="1" smtClean="0"/>
              <a:t>Atleten</a:t>
            </a:r>
            <a:endParaRPr lang="en-GB" dirty="0" smtClean="0"/>
          </a:p>
          <a:p>
            <a:r>
              <a:rPr lang="en-GB" dirty="0" err="1" smtClean="0"/>
              <a:t>Innebandyspelaren</a:t>
            </a:r>
            <a:endParaRPr lang="en-GB" dirty="0" smtClean="0"/>
          </a:p>
          <a:p>
            <a:endParaRPr lang="en-GB" dirty="0"/>
          </a:p>
        </p:txBody>
      </p:sp>
      <p:pic>
        <p:nvPicPr>
          <p:cNvPr id="4" name="Bildobjekt 3" descr="2014-09-06 14.04.40.jpg"/>
          <p:cNvPicPr>
            <a:picLocks noChangeAspect="1"/>
          </p:cNvPicPr>
          <p:nvPr/>
        </p:nvPicPr>
        <p:blipFill rotWithShape="1">
          <a:blip r:embed="rId2" cstate="print">
            <a:extLst>
              <a:ext uri="{28A0092B-C50C-407E-A947-70E740481C1C}">
                <a14:useLocalDpi xmlns:a14="http://schemas.microsoft.com/office/drawing/2010/main" val="0"/>
              </a:ext>
            </a:extLst>
          </a:blip>
          <a:srcRect l="-6379" t="16490" r="6379" b="14553"/>
          <a:stretch/>
        </p:blipFill>
        <p:spPr>
          <a:xfrm>
            <a:off x="4139952" y="1487518"/>
            <a:ext cx="4824536" cy="4435834"/>
          </a:xfrm>
          <a:prstGeom prst="rect">
            <a:avLst/>
          </a:prstGeom>
        </p:spPr>
      </p:pic>
    </p:spTree>
    <p:extLst>
      <p:ext uri="{BB962C8B-B14F-4D97-AF65-F5344CB8AC3E}">
        <p14:creationId xmlns:p14="http://schemas.microsoft.com/office/powerpoint/2010/main" val="153100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err="1" smtClean="0"/>
              <a:t>Vårat</a:t>
            </a:r>
            <a:r>
              <a:rPr lang="en-GB" dirty="0" smtClean="0"/>
              <a:t> lag- F08</a:t>
            </a:r>
            <a:endParaRPr lang="en-GB" dirty="0"/>
          </a:p>
        </p:txBody>
      </p:sp>
      <p:sp>
        <p:nvSpPr>
          <p:cNvPr id="14" name="Rectangle 13"/>
          <p:cNvSpPr/>
          <p:nvPr/>
        </p:nvSpPr>
        <p:spPr>
          <a:xfrm>
            <a:off x="4860032" y="1910466"/>
            <a:ext cx="2417906" cy="1938992"/>
          </a:xfrm>
          <a:prstGeom prst="rect">
            <a:avLst/>
          </a:prstGeom>
        </p:spPr>
        <p:txBody>
          <a:bodyPr wrap="none">
            <a:spAutoFit/>
          </a:bodyPr>
          <a:lstStyle/>
          <a:p>
            <a:r>
              <a:rPr lang="sv-SE" sz="2000" dirty="0" smtClean="0"/>
              <a:t>Just nu 19 </a:t>
            </a:r>
            <a:r>
              <a:rPr lang="sv-SE" sz="2000" dirty="0" err="1" smtClean="0"/>
              <a:t>st</a:t>
            </a:r>
            <a:r>
              <a:rPr lang="sv-SE" sz="2000" dirty="0" smtClean="0"/>
              <a:t> </a:t>
            </a:r>
            <a:r>
              <a:rPr lang="sv-SE" sz="2000" dirty="0" smtClean="0"/>
              <a:t>tjejer</a:t>
            </a:r>
          </a:p>
          <a:p>
            <a:endParaRPr lang="sv-SE" sz="2000" dirty="0"/>
          </a:p>
          <a:p>
            <a:r>
              <a:rPr lang="sv-SE" sz="2000" dirty="0" smtClean="0"/>
              <a:t>Några osäkra…</a:t>
            </a:r>
            <a:endParaRPr lang="sv-SE" sz="2000" dirty="0" smtClean="0"/>
          </a:p>
          <a:p>
            <a:endParaRPr lang="sv-SE" sz="2000" dirty="0"/>
          </a:p>
          <a:p>
            <a:r>
              <a:rPr lang="sv-SE" sz="2000" dirty="0" smtClean="0"/>
              <a:t>Plats för fler, vi kan </a:t>
            </a:r>
          </a:p>
          <a:p>
            <a:r>
              <a:rPr lang="sv-SE" sz="2000" dirty="0" smtClean="0"/>
              <a:t>vara upp till 30 </a:t>
            </a:r>
            <a:r>
              <a:rPr lang="sv-SE" sz="2000" dirty="0" err="1" smtClean="0"/>
              <a:t>st</a:t>
            </a:r>
            <a:r>
              <a:rPr lang="sv-SE" sz="2000" dirty="0" smtClean="0"/>
              <a:t> </a:t>
            </a:r>
            <a:endParaRPr lang="sv-SE" sz="2000" dirty="0"/>
          </a:p>
        </p:txBody>
      </p:sp>
      <p:sp>
        <p:nvSpPr>
          <p:cNvPr id="3" name="TextBox 2"/>
          <p:cNvSpPr txBox="1"/>
          <p:nvPr/>
        </p:nvSpPr>
        <p:spPr>
          <a:xfrm>
            <a:off x="683568" y="1556792"/>
            <a:ext cx="4176464" cy="4247317"/>
          </a:xfrm>
          <a:prstGeom prst="rect">
            <a:avLst/>
          </a:prstGeom>
          <a:noFill/>
        </p:spPr>
        <p:txBody>
          <a:bodyPr wrap="square" rtlCol="0">
            <a:spAutoFit/>
          </a:bodyPr>
          <a:lstStyle/>
          <a:p>
            <a:r>
              <a:rPr lang="sv-SE" b="1" dirty="0" smtClean="0">
                <a:solidFill>
                  <a:srgbClr val="FF0000"/>
                </a:solidFill>
              </a:rPr>
              <a:t>Jennie Eriksson –lagansvarig</a:t>
            </a:r>
          </a:p>
          <a:p>
            <a:r>
              <a:rPr lang="sv-SE" b="1" dirty="0" smtClean="0">
                <a:solidFill>
                  <a:srgbClr val="FF0000"/>
                </a:solidFill>
              </a:rPr>
              <a:t>Patrik </a:t>
            </a:r>
            <a:r>
              <a:rPr lang="sv-SE" b="1" dirty="0" smtClean="0">
                <a:solidFill>
                  <a:srgbClr val="FF0000"/>
                </a:solidFill>
              </a:rPr>
              <a:t>Schill</a:t>
            </a:r>
            <a:endParaRPr lang="sv-SE" b="1" dirty="0" smtClean="0">
              <a:solidFill>
                <a:srgbClr val="FF0000"/>
              </a:solidFill>
            </a:endParaRPr>
          </a:p>
          <a:p>
            <a:r>
              <a:rPr lang="sv-SE" b="1" dirty="0" smtClean="0">
                <a:solidFill>
                  <a:srgbClr val="FF0000"/>
                </a:solidFill>
              </a:rPr>
              <a:t>Ulrika </a:t>
            </a:r>
            <a:r>
              <a:rPr lang="sv-SE" b="1" dirty="0" smtClean="0">
                <a:solidFill>
                  <a:srgbClr val="FF0000"/>
                </a:solidFill>
              </a:rPr>
              <a:t>Flöjner</a:t>
            </a:r>
          </a:p>
          <a:p>
            <a:endParaRPr lang="sv-SE" b="1" dirty="0">
              <a:solidFill>
                <a:srgbClr val="FF0000"/>
              </a:solidFill>
            </a:endParaRPr>
          </a:p>
          <a:p>
            <a:r>
              <a:rPr lang="sv-SE" b="1" dirty="0" smtClean="0">
                <a:solidFill>
                  <a:srgbClr val="FF0000"/>
                </a:solidFill>
              </a:rPr>
              <a:t>Nya ledare</a:t>
            </a:r>
          </a:p>
          <a:p>
            <a:r>
              <a:rPr lang="sv-SE" b="1" dirty="0" smtClean="0">
                <a:solidFill>
                  <a:srgbClr val="FF0000"/>
                </a:solidFill>
              </a:rPr>
              <a:t>Fredrik Olofsson</a:t>
            </a:r>
          </a:p>
          <a:p>
            <a:r>
              <a:rPr lang="sv-SE" b="1" dirty="0" smtClean="0">
                <a:solidFill>
                  <a:srgbClr val="FF0000"/>
                </a:solidFill>
              </a:rPr>
              <a:t>Sofia </a:t>
            </a:r>
            <a:r>
              <a:rPr lang="sv-SE" b="1" dirty="0" err="1" smtClean="0">
                <a:solidFill>
                  <a:srgbClr val="FF0000"/>
                </a:solidFill>
              </a:rPr>
              <a:t>Essle</a:t>
            </a:r>
            <a:endParaRPr lang="sv-SE" b="1" dirty="0" smtClean="0">
              <a:solidFill>
                <a:srgbClr val="FF0000"/>
              </a:solidFill>
            </a:endParaRPr>
          </a:p>
          <a:p>
            <a:endParaRPr lang="sv-SE" b="1" dirty="0">
              <a:solidFill>
                <a:srgbClr val="FF0000"/>
              </a:solidFill>
            </a:endParaRPr>
          </a:p>
          <a:p>
            <a:endParaRPr lang="sv-SE" b="1" dirty="0" smtClean="0">
              <a:solidFill>
                <a:srgbClr val="FF0000"/>
              </a:solidFill>
            </a:endParaRPr>
          </a:p>
          <a:p>
            <a:r>
              <a:rPr lang="sv-SE" b="1" dirty="0" smtClean="0">
                <a:solidFill>
                  <a:srgbClr val="FF0000"/>
                </a:solidFill>
              </a:rPr>
              <a:t>Ekonomiansvarig Tobias Höglund</a:t>
            </a:r>
            <a:endParaRPr lang="sv-SE" b="1" dirty="0">
              <a:solidFill>
                <a:srgbClr val="FF0000"/>
              </a:solidFill>
            </a:endParaRPr>
          </a:p>
          <a:p>
            <a:endParaRPr lang="sv-SE" dirty="0" smtClean="0"/>
          </a:p>
          <a:p>
            <a:endParaRPr lang="sv-SE" dirty="0"/>
          </a:p>
          <a:p>
            <a:endParaRPr lang="sv-SE" dirty="0" smtClean="0"/>
          </a:p>
          <a:p>
            <a:endParaRPr lang="sv-SE" dirty="0"/>
          </a:p>
          <a:p>
            <a:endParaRPr lang="sv-SE" dirty="0"/>
          </a:p>
        </p:txBody>
      </p:sp>
    </p:spTree>
    <p:extLst>
      <p:ext uri="{BB962C8B-B14F-4D97-AF65-F5344CB8AC3E}">
        <p14:creationId xmlns:p14="http://schemas.microsoft.com/office/powerpoint/2010/main" val="2640741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smtClean="0"/>
              <a:t>Föräldragruppen</a:t>
            </a:r>
            <a:endParaRPr lang="en-GB"/>
          </a:p>
        </p:txBody>
      </p:sp>
      <p:sp>
        <p:nvSpPr>
          <p:cNvPr id="4" name="Platshållare för innehåll 3"/>
          <p:cNvSpPr>
            <a:spLocks noGrp="1"/>
          </p:cNvSpPr>
          <p:nvPr>
            <p:ph sz="half" idx="2"/>
          </p:nvPr>
        </p:nvSpPr>
        <p:spPr>
          <a:xfrm>
            <a:off x="4139952" y="980728"/>
            <a:ext cx="4536504" cy="5328592"/>
          </a:xfrm>
        </p:spPr>
        <p:txBody>
          <a:bodyPr/>
          <a:lstStyle/>
          <a:p>
            <a:pPr marL="0" indent="0">
              <a:buNone/>
            </a:pPr>
            <a:r>
              <a:rPr lang="en-GB" sz="2400" b="1" dirty="0" err="1" smtClean="0"/>
              <a:t>Vad</a:t>
            </a:r>
            <a:r>
              <a:rPr lang="en-GB" sz="2400" b="1" dirty="0" smtClean="0"/>
              <a:t> </a:t>
            </a:r>
            <a:r>
              <a:rPr lang="en-GB" sz="2400" b="1" dirty="0" err="1" smtClean="0"/>
              <a:t>gör</a:t>
            </a:r>
            <a:r>
              <a:rPr lang="en-GB" sz="2400" b="1" dirty="0" smtClean="0"/>
              <a:t> </a:t>
            </a:r>
            <a:r>
              <a:rPr lang="en-GB" sz="2400" b="1" dirty="0" err="1" smtClean="0"/>
              <a:t>föräldragruppen</a:t>
            </a:r>
            <a:r>
              <a:rPr lang="en-GB" sz="2400" b="1" dirty="0" smtClean="0"/>
              <a:t>?</a:t>
            </a:r>
          </a:p>
          <a:p>
            <a:r>
              <a:rPr lang="sv-SE" sz="2400" dirty="0"/>
              <a:t>Avslutningar</a:t>
            </a:r>
          </a:p>
          <a:p>
            <a:r>
              <a:rPr lang="sv-SE" sz="2400" dirty="0" smtClean="0"/>
              <a:t>Försäljning</a:t>
            </a:r>
            <a:endParaRPr lang="sv-SE" sz="2400" dirty="0"/>
          </a:p>
          <a:p>
            <a:r>
              <a:rPr lang="sv-SE" sz="2400" dirty="0" smtClean="0"/>
              <a:t>Hallvärdskap  </a:t>
            </a:r>
            <a:r>
              <a:rPr lang="sv-SE" sz="2400" dirty="0" smtClean="0"/>
              <a:t>(Jessica Wallén</a:t>
            </a:r>
            <a:r>
              <a:rPr lang="sv-SE" sz="2400" dirty="0" smtClean="0"/>
              <a:t>)</a:t>
            </a:r>
          </a:p>
          <a:p>
            <a:r>
              <a:rPr lang="sv-SE" sz="2400" dirty="0" smtClean="0"/>
              <a:t>Lagträffar (</a:t>
            </a:r>
            <a:r>
              <a:rPr lang="sv-SE" sz="2400" dirty="0" err="1" smtClean="0"/>
              <a:t>teambuilding</a:t>
            </a:r>
            <a:r>
              <a:rPr lang="sv-SE" sz="2400" dirty="0" smtClean="0"/>
              <a:t>)</a:t>
            </a:r>
            <a:endParaRPr lang="sv-SE" sz="2400" dirty="0" smtClean="0"/>
          </a:p>
          <a:p>
            <a:r>
              <a:rPr lang="sv-SE" sz="2400" dirty="0" smtClean="0"/>
              <a:t>Sponsring</a:t>
            </a:r>
            <a:endParaRPr lang="sv-SE" sz="2400" dirty="0" smtClean="0"/>
          </a:p>
          <a:p>
            <a:r>
              <a:rPr lang="sv-SE" sz="2400" dirty="0" smtClean="0"/>
              <a:t>Gemensam klädbeställning</a:t>
            </a:r>
            <a:endParaRPr lang="sv-SE" sz="2400" dirty="0"/>
          </a:p>
          <a:p>
            <a:r>
              <a:rPr lang="sv-SE" sz="2400" i="1" dirty="0" smtClean="0"/>
              <a:t>Boende </a:t>
            </a:r>
            <a:r>
              <a:rPr lang="sv-SE" sz="2400" i="1" dirty="0"/>
              <a:t>i samband med cuper</a:t>
            </a:r>
            <a:r>
              <a:rPr lang="sv-SE" sz="2400" i="1" dirty="0" smtClean="0"/>
              <a:t>?</a:t>
            </a:r>
          </a:p>
          <a:p>
            <a:r>
              <a:rPr lang="sv-SE" sz="2400" i="1" dirty="0" smtClean="0"/>
              <a:t>Gemenskap vid cuper/matcher</a:t>
            </a:r>
          </a:p>
          <a:p>
            <a:endParaRPr lang="en-GB" sz="2400" b="1" i="1" dirty="0"/>
          </a:p>
          <a:p>
            <a:pPr marL="0" indent="0">
              <a:buNone/>
            </a:pPr>
            <a:endParaRPr lang="sv-SE" sz="2400" i="1" dirty="0"/>
          </a:p>
        </p:txBody>
      </p:sp>
      <p:sp>
        <p:nvSpPr>
          <p:cNvPr id="6" name="Platshållare för innehåll 3"/>
          <p:cNvSpPr txBox="1">
            <a:spLocks/>
          </p:cNvSpPr>
          <p:nvPr/>
        </p:nvSpPr>
        <p:spPr bwMode="auto">
          <a:xfrm>
            <a:off x="467544" y="1844824"/>
            <a:ext cx="280831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128"/>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ヒラギノ角ゴ Pro W3" charset="-128"/>
                <a:cs typeface="ヒラギノ角ゴ Pro W3" charset="0"/>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ヒラギノ角ゴ Pro W3" charset="-128"/>
                <a:cs typeface="ヒラギノ角ゴ Pro W3"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err="1" smtClean="0"/>
              <a:t>Vilka</a:t>
            </a:r>
            <a:r>
              <a:rPr lang="en-GB" sz="2400" b="1" dirty="0" smtClean="0"/>
              <a:t> </a:t>
            </a:r>
            <a:r>
              <a:rPr lang="en-GB" sz="2400" b="1" dirty="0" err="1" smtClean="0"/>
              <a:t>är</a:t>
            </a:r>
            <a:r>
              <a:rPr lang="en-GB" sz="2400" b="1" dirty="0" smtClean="0"/>
              <a:t> med?</a:t>
            </a:r>
          </a:p>
          <a:p>
            <a:pPr marL="0" indent="0">
              <a:buFont typeface="Arial" panose="020B0604020202020204" pitchFamily="34" charset="0"/>
              <a:buNone/>
            </a:pPr>
            <a:endParaRPr lang="en-GB" sz="2400" b="1" dirty="0"/>
          </a:p>
          <a:p>
            <a:r>
              <a:rPr lang="en-GB" sz="2400" b="1" dirty="0" smtClean="0"/>
              <a:t>Maria Höglund</a:t>
            </a:r>
            <a:endParaRPr lang="en-GB" sz="2400" b="1" dirty="0" smtClean="0"/>
          </a:p>
          <a:p>
            <a:r>
              <a:rPr lang="en-GB" sz="2400" b="1" dirty="0" err="1" smtClean="0"/>
              <a:t>Jakob</a:t>
            </a:r>
            <a:r>
              <a:rPr lang="en-GB" sz="2400" b="1" dirty="0" smtClean="0"/>
              <a:t> </a:t>
            </a:r>
            <a:r>
              <a:rPr lang="en-GB" sz="2400" b="1" dirty="0" err="1" smtClean="0"/>
              <a:t>Arvidsson</a:t>
            </a:r>
            <a:endParaRPr lang="en-GB" sz="2400" b="1" dirty="0" smtClean="0"/>
          </a:p>
          <a:p>
            <a:r>
              <a:rPr lang="en-GB" sz="2400" b="1" dirty="0" smtClean="0"/>
              <a:t>X</a:t>
            </a:r>
          </a:p>
          <a:p>
            <a:r>
              <a:rPr lang="en-GB" sz="2400" b="1" dirty="0" smtClean="0"/>
              <a:t>X</a:t>
            </a:r>
            <a:endParaRPr lang="en-GB" sz="2400" b="1" dirty="0"/>
          </a:p>
          <a:p>
            <a:endParaRPr lang="en-GB" sz="2400" b="1" dirty="0" smtClean="0"/>
          </a:p>
        </p:txBody>
      </p:sp>
    </p:spTree>
    <p:extLst>
      <p:ext uri="{BB962C8B-B14F-4D97-AF65-F5344CB8AC3E}">
        <p14:creationId xmlns:p14="http://schemas.microsoft.com/office/powerpoint/2010/main" val="3650027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Hjälp av föräldrar</a:t>
            </a:r>
            <a:endParaRPr lang="sv-SE" dirty="0"/>
          </a:p>
        </p:txBody>
      </p:sp>
      <p:sp>
        <p:nvSpPr>
          <p:cNvPr id="3" name="Content Placeholder 2"/>
          <p:cNvSpPr>
            <a:spLocks noGrp="1"/>
          </p:cNvSpPr>
          <p:nvPr>
            <p:ph sz="half" idx="1"/>
          </p:nvPr>
        </p:nvSpPr>
        <p:spPr>
          <a:xfrm>
            <a:off x="685800" y="1981200"/>
            <a:ext cx="6694512" cy="4114800"/>
          </a:xfrm>
        </p:spPr>
        <p:txBody>
          <a:bodyPr/>
          <a:lstStyle/>
          <a:p>
            <a:r>
              <a:rPr lang="sv-SE" dirty="0" smtClean="0"/>
              <a:t>Sargen!</a:t>
            </a:r>
          </a:p>
          <a:p>
            <a:r>
              <a:rPr lang="sv-SE" dirty="0" smtClean="0"/>
              <a:t>Sekretariat ( ska vi ha lista?)</a:t>
            </a:r>
            <a:endParaRPr lang="sv-SE" dirty="0" smtClean="0"/>
          </a:p>
          <a:p>
            <a:r>
              <a:rPr lang="sv-SE" dirty="0" smtClean="0"/>
              <a:t>Svara på kallelser</a:t>
            </a:r>
          </a:p>
          <a:p>
            <a:r>
              <a:rPr lang="sv-SE" dirty="0" smtClean="0"/>
              <a:t>Kom i tid</a:t>
            </a:r>
          </a:p>
          <a:p>
            <a:r>
              <a:rPr lang="sv-SE" dirty="0" smtClean="0"/>
              <a:t>Hejaklack</a:t>
            </a:r>
            <a:r>
              <a:rPr lang="sv-SE" dirty="0" smtClean="0"/>
              <a:t>! Sitt gärna tillsammans</a:t>
            </a:r>
            <a:endParaRPr lang="sv-SE" dirty="0" smtClean="0"/>
          </a:p>
          <a:p>
            <a:r>
              <a:rPr lang="sv-SE" dirty="0" smtClean="0"/>
              <a:t>Läsk och godispolicy</a:t>
            </a:r>
          </a:p>
          <a:p>
            <a:endParaRPr lang="sv-SE" dirty="0"/>
          </a:p>
        </p:txBody>
      </p:sp>
    </p:spTree>
    <p:extLst>
      <p:ext uri="{BB962C8B-B14F-4D97-AF65-F5344CB8AC3E}">
        <p14:creationId xmlns:p14="http://schemas.microsoft.com/office/powerpoint/2010/main" val="131666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Matcher</a:t>
            </a:r>
            <a:endParaRPr lang="en-GB" dirty="0"/>
          </a:p>
        </p:txBody>
      </p:sp>
      <p:sp>
        <p:nvSpPr>
          <p:cNvPr id="3" name="Platshållare för innehåll 2"/>
          <p:cNvSpPr>
            <a:spLocks noGrp="1"/>
          </p:cNvSpPr>
          <p:nvPr>
            <p:ph sz="half" idx="1"/>
          </p:nvPr>
        </p:nvSpPr>
        <p:spPr>
          <a:xfrm>
            <a:off x="395536" y="1196752"/>
            <a:ext cx="3815862" cy="4114800"/>
          </a:xfrm>
        </p:spPr>
        <p:txBody>
          <a:bodyPr/>
          <a:lstStyle/>
          <a:p>
            <a:endParaRPr lang="en-GB" dirty="0" smtClean="0"/>
          </a:p>
          <a:p>
            <a:endParaRPr lang="en-GB" dirty="0" smtClean="0"/>
          </a:p>
          <a:p>
            <a:r>
              <a:rPr lang="en-GB" dirty="0" err="1" smtClean="0"/>
              <a:t>Seriespel</a:t>
            </a:r>
            <a:endParaRPr lang="en-GB" dirty="0" smtClean="0"/>
          </a:p>
          <a:p>
            <a:r>
              <a:rPr lang="en-GB" dirty="0" err="1" smtClean="0"/>
              <a:t>Warbergsspelen</a:t>
            </a:r>
            <a:endParaRPr lang="en-GB" dirty="0" smtClean="0"/>
          </a:p>
          <a:p>
            <a:r>
              <a:rPr lang="en-GB" dirty="0" err="1" smtClean="0"/>
              <a:t>Pixboavslutning</a:t>
            </a:r>
            <a:endParaRPr lang="en-GB" dirty="0"/>
          </a:p>
          <a:p>
            <a:pPr marL="0" indent="0">
              <a:buNone/>
            </a:pPr>
            <a:endParaRPr lang="en-GB" dirty="0"/>
          </a:p>
          <a:p>
            <a:endParaRPr lang="en-GB" dirty="0"/>
          </a:p>
        </p:txBody>
      </p:sp>
      <p:pic>
        <p:nvPicPr>
          <p:cNvPr id="1026" name="Picture 2" descr="C:\Users\erlanj\Pictures\pixbogrou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180" y="1988840"/>
            <a:ext cx="4161260"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3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Matchställ</a:t>
            </a:r>
            <a:endParaRPr lang="sv-S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3377" y="1650206"/>
            <a:ext cx="2466975"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1628800"/>
            <a:ext cx="4032448" cy="2646878"/>
          </a:xfrm>
          <a:prstGeom prst="rect">
            <a:avLst/>
          </a:prstGeom>
          <a:noFill/>
        </p:spPr>
        <p:txBody>
          <a:bodyPr wrap="square" rtlCol="0">
            <a:spAutoFit/>
          </a:bodyPr>
          <a:lstStyle/>
          <a:p>
            <a:r>
              <a:rPr lang="sv-SE" sz="2400" b="1" dirty="0" smtClean="0"/>
              <a:t>!</a:t>
            </a:r>
            <a:endParaRPr lang="sv-SE" sz="2400" b="1" dirty="0" smtClean="0"/>
          </a:p>
          <a:p>
            <a:endParaRPr lang="sv-SE" sz="2400" b="1" dirty="0" smtClean="0"/>
          </a:p>
          <a:p>
            <a:r>
              <a:rPr lang="sv-SE" sz="2400" b="1" dirty="0" smtClean="0"/>
              <a:t>Klubben äger ställena.</a:t>
            </a:r>
          </a:p>
          <a:p>
            <a:r>
              <a:rPr lang="sv-SE" sz="2000" b="1" dirty="0" smtClean="0"/>
              <a:t>-används endast på match</a:t>
            </a:r>
          </a:p>
          <a:p>
            <a:r>
              <a:rPr lang="sv-SE" sz="2000" b="1" dirty="0" smtClean="0"/>
              <a:t>-utlåningskontrakt</a:t>
            </a:r>
            <a:endParaRPr lang="sv-SE" sz="2000" dirty="0"/>
          </a:p>
          <a:p>
            <a:endParaRPr lang="sv-SE" dirty="0" smtClean="0"/>
          </a:p>
          <a:p>
            <a:endParaRPr lang="sv-SE" dirty="0"/>
          </a:p>
          <a:p>
            <a:endParaRPr lang="sv-SE" dirty="0"/>
          </a:p>
        </p:txBody>
      </p:sp>
    </p:spTree>
    <p:extLst>
      <p:ext uri="{BB962C8B-B14F-4D97-AF65-F5344CB8AC3E}">
        <p14:creationId xmlns:p14="http://schemas.microsoft.com/office/powerpoint/2010/main" val="2734106627"/>
      </p:ext>
    </p:extLst>
  </p:cSld>
  <p:clrMapOvr>
    <a:masterClrMapping/>
  </p:clrMapOvr>
  <p:transition spd="med"/>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6140</TotalTime>
  <Words>385</Words>
  <Application>Microsoft Office PowerPoint</Application>
  <PresentationFormat>On-screen Show (4:3)</PresentationFormat>
  <Paragraphs>162</Paragraphs>
  <Slides>18</Slides>
  <Notes>1</Notes>
  <HiddenSlides>0</HiddenSlides>
  <MMClips>0</MMClips>
  <ScaleCrop>false</ScaleCrop>
  <HeadingPairs>
    <vt:vector size="6" baseType="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0" baseType="lpstr">
      <vt:lpstr>1_Office Theme</vt:lpstr>
      <vt:lpstr>Föräldramöte Pixbo Wallenstam F08</vt:lpstr>
      <vt:lpstr>Agenda</vt:lpstr>
      <vt:lpstr>Träningarna</vt:lpstr>
      <vt:lpstr>Träningarna</vt:lpstr>
      <vt:lpstr>Vårat lag- F08</vt:lpstr>
      <vt:lpstr>Föräldragruppen</vt:lpstr>
      <vt:lpstr>Hjälp av föräldrar</vt:lpstr>
      <vt:lpstr>Matcher</vt:lpstr>
      <vt:lpstr>Matchställ</vt:lpstr>
      <vt:lpstr>Inforamtionskanaler …. </vt:lpstr>
      <vt:lpstr>Ekonomi  Tobias Höglund</vt:lpstr>
      <vt:lpstr>Sponsring av Pixbo F08</vt:lpstr>
      <vt:lpstr>Hallvärdskap</vt:lpstr>
      <vt:lpstr>Försäljning/ lagkassa</vt:lpstr>
      <vt:lpstr>Matchens knattar &amp; A-lagets mentorer</vt:lpstr>
      <vt:lpstr>Medlemskap 2016!!!!</vt:lpstr>
      <vt:lpstr>Ledord &amp; värdegrund</vt:lpstr>
      <vt:lpstr>??? FRÅGOR ???</vt:lpstr>
      <vt:lpstr>20071029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Fredrik Pettersson</dc:creator>
  <cp:lastModifiedBy>Eriksson Jennie RUAG</cp:lastModifiedBy>
  <cp:revision>429</cp:revision>
  <cp:lastPrinted>2016-09-27T08:56:58Z</cp:lastPrinted>
  <dcterms:created xsi:type="dcterms:W3CDTF">2007-09-09T21:15:41Z</dcterms:created>
  <dcterms:modified xsi:type="dcterms:W3CDTF">2017-09-15T21:38:53Z</dcterms:modified>
</cp:coreProperties>
</file>