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notesMasterIdLst>
    <p:notesMasterId r:id="rId21"/>
  </p:notesMasterIdLst>
  <p:handoutMasterIdLst>
    <p:handoutMasterId r:id="rId22"/>
  </p:handoutMasterIdLst>
  <p:sldIdLst>
    <p:sldId id="384" r:id="rId2"/>
    <p:sldId id="385" r:id="rId3"/>
    <p:sldId id="386" r:id="rId4"/>
    <p:sldId id="397" r:id="rId5"/>
    <p:sldId id="400" r:id="rId6"/>
    <p:sldId id="402" r:id="rId7"/>
    <p:sldId id="406" r:id="rId8"/>
    <p:sldId id="393" r:id="rId9"/>
    <p:sldId id="404" r:id="rId10"/>
    <p:sldId id="405" r:id="rId11"/>
    <p:sldId id="388" r:id="rId12"/>
    <p:sldId id="395" r:id="rId13"/>
    <p:sldId id="389" r:id="rId14"/>
    <p:sldId id="390" r:id="rId15"/>
    <p:sldId id="391" r:id="rId16"/>
    <p:sldId id="399" r:id="rId17"/>
    <p:sldId id="392" r:id="rId18"/>
    <p:sldId id="401" r:id="rId19"/>
    <p:sldId id="403" r:id="rId20"/>
  </p:sldIdLst>
  <p:sldSz cx="9144000" cy="6858000" type="screen4x3"/>
  <p:notesSz cx="9931400" cy="6794500"/>
  <p:custShowLst>
    <p:custShow name="20071029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860" y="-114"/>
      </p:cViewPr>
      <p:guideLst>
        <p:guide orient="horz" pos="2139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903" cy="339356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625278" y="0"/>
            <a:ext cx="4303903" cy="339356"/>
          </a:xfrm>
          <a:prstGeom prst="rect">
            <a:avLst/>
          </a:prstGeom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FBF827-FCAF-4289-89CA-2F4442545271}" type="datetimeFigureOut">
              <a:rPr lang="sv-SE"/>
              <a:pPr/>
              <a:t>2016-10-08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454091"/>
            <a:ext cx="4303903" cy="339356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625278" y="6454091"/>
            <a:ext cx="4303903" cy="339356"/>
          </a:xfrm>
          <a:prstGeom prst="rect">
            <a:avLst/>
          </a:prstGeom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9191B6-A838-4076-ADC2-DB625DE39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903" cy="3393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278" y="0"/>
            <a:ext cx="4303903" cy="339356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AF62FC9-9361-45B8-AFE7-8AE61E01803D}" type="datetimeFigureOut">
              <a:rPr lang="en-US"/>
              <a:pPr/>
              <a:t>10/8/2016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96" y="3227046"/>
            <a:ext cx="7946009" cy="305736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4091"/>
            <a:ext cx="4303903" cy="339356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278" y="6454091"/>
            <a:ext cx="4303903" cy="339356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0F8AF48-7B6C-4E6C-A20C-18501EA9C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10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F0472-7F7D-4693-80DF-7AE9063F759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8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7735193-F54A-4FA6-9BEF-027C0BC70DEE}" type="datetime1">
              <a:rPr lang="en-US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798656C-C67B-488A-8AAD-200A30B0C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57332"/>
      </p:ext>
    </p:extLst>
  </p:cSld>
  <p:clrMapOvr>
    <a:masterClrMapping/>
  </p:clrMapOvr>
  <p:transition spd="med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6929486" cy="8683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900613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64605"/>
      </p:ext>
    </p:extLst>
  </p:cSld>
  <p:clrMapOvr>
    <a:masterClrMapping/>
  </p:clrMapOvr>
  <p:transition spd="med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250" y="5989654"/>
            <a:ext cx="5900750" cy="8683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00185"/>
      </p:ext>
    </p:extLst>
  </p:cSld>
  <p:clrMapOvr>
    <a:masterClrMapping/>
  </p:clrMapOvr>
  <p:transition spd="med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49883"/>
      </p:ext>
    </p:extLst>
  </p:cSld>
  <p:clrMapOvr>
    <a:masterClrMapping/>
  </p:clrMapOvr>
  <p:transition spd="med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0061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C9B20E-C020-47A9-A591-F5FAC78BB5E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82189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412F29-BBCC-49DF-90DB-20AF414038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5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>
                <a:tint val="80000"/>
                <a:satMod val="300000"/>
              </a:schemeClr>
            </a:gs>
            <a:gs pos="74000">
              <a:schemeClr val="bg1">
                <a:shade val="30000"/>
                <a:satMod val="2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043608" y="274638"/>
            <a:ext cx="590073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429007"/>
            <a:ext cx="1656184" cy="1322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84431" cy="131918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093" r:id="rId2"/>
    <p:sldLayoutId id="2147484094" r:id="rId3"/>
    <p:sldLayoutId id="2147484095" r:id="rId4"/>
    <p:sldLayoutId id="2147484101" r:id="rId5"/>
    <p:sldLayoutId id="2147484102" r:id="rId6"/>
  </p:sldLayoutIdLst>
  <p:transition spd="med" advTm="4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00" u="sng" dirty="0" smtClean="0"/>
              <a:t>Föräldramöte Pixbo Wallenstam F08</a:t>
            </a:r>
            <a:endParaRPr lang="sv-SE" sz="4000" u="sng" dirty="0"/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27 September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282481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Matchställ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77" y="1650206"/>
            <a:ext cx="24669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628800"/>
            <a:ext cx="40324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Vi har nya matchställ </a:t>
            </a:r>
            <a:r>
              <a:rPr lang="sv-SE" sz="2400" b="1" dirty="0" smtClean="0">
                <a:sym typeface="Wingdings" panose="05000000000000000000" pitchFamily="2" charset="2"/>
              </a:rPr>
              <a:t></a:t>
            </a:r>
            <a:r>
              <a:rPr lang="sv-SE" sz="2400" b="1" dirty="0" smtClean="0"/>
              <a:t>!</a:t>
            </a:r>
          </a:p>
          <a:p>
            <a:endParaRPr lang="sv-SE" sz="2400" b="1" dirty="0" smtClean="0"/>
          </a:p>
          <a:p>
            <a:r>
              <a:rPr lang="sv-SE" sz="2400" b="1" dirty="0" smtClean="0"/>
              <a:t>Klubben äger ställena.</a:t>
            </a:r>
          </a:p>
          <a:p>
            <a:r>
              <a:rPr lang="sv-SE" sz="2000" b="1" dirty="0" smtClean="0"/>
              <a:t>-används endast på match</a:t>
            </a:r>
          </a:p>
          <a:p>
            <a:r>
              <a:rPr lang="sv-SE" sz="2000" b="1" dirty="0" smtClean="0"/>
              <a:t>-utlåningskontrakt</a:t>
            </a:r>
            <a:endParaRPr lang="sv-SE" sz="2000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41066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Utrustningen</a:t>
            </a:r>
            <a:endParaRPr lang="sv-SE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r>
              <a:rPr lang="sv-SE" b="1" dirty="0" smtClean="0"/>
              <a:t>Klubba</a:t>
            </a:r>
          </a:p>
          <a:p>
            <a:pPr lvl="1"/>
            <a:r>
              <a:rPr lang="sv-SE" dirty="0" smtClean="0"/>
              <a:t>Längd</a:t>
            </a:r>
          </a:p>
          <a:p>
            <a:pPr lvl="1"/>
            <a:r>
              <a:rPr lang="sv-SE" dirty="0" smtClean="0"/>
              <a:t>Flex (23-25)</a:t>
            </a:r>
          </a:p>
          <a:p>
            <a:pPr lvl="1"/>
            <a:r>
              <a:rPr lang="sv-SE" dirty="0" smtClean="0"/>
              <a:t>Blad</a:t>
            </a:r>
          </a:p>
          <a:p>
            <a:pPr lvl="1"/>
            <a:r>
              <a:rPr lang="sv-SE" dirty="0" smtClean="0"/>
              <a:t>Hook</a:t>
            </a:r>
          </a:p>
          <a:p>
            <a:endParaRPr lang="sv-SE" dirty="0" smtClean="0"/>
          </a:p>
          <a:p>
            <a:r>
              <a:rPr lang="sv-SE" b="1" dirty="0" smtClean="0"/>
              <a:t>Glasögon!</a:t>
            </a:r>
            <a:endParaRPr lang="sv-SE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t="18133" b="37319"/>
          <a:stretch/>
        </p:blipFill>
        <p:spPr>
          <a:xfrm>
            <a:off x="827584" y="1797269"/>
            <a:ext cx="37678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innebandybutiken.se/media/catalog/product/cache/1/image/b048cfb042b426bfbd44bd5dfdc08ec6/z/o/zone_eyewear_matrix_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22" y="404664"/>
            <a:ext cx="6929486" cy="868346"/>
          </a:xfrm>
        </p:spPr>
        <p:txBody>
          <a:bodyPr/>
          <a:lstStyle/>
          <a:p>
            <a:r>
              <a:rPr lang="sv-SE" dirty="0" err="1" smtClean="0"/>
              <a:t>Inforamtionskanaler</a:t>
            </a:r>
            <a:r>
              <a:rPr lang="sv-SE" dirty="0" smtClean="0"/>
              <a:t> ….</a:t>
            </a:r>
            <a:br>
              <a:rPr lang="sv-SE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3728" y="1556792"/>
            <a:ext cx="702027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sz="2400" b="1" dirty="0" smtClean="0"/>
              <a:t>Laget.se</a:t>
            </a:r>
          </a:p>
          <a:p>
            <a:pPr marL="0" indent="0">
              <a:buNone/>
            </a:pPr>
            <a:r>
              <a:rPr lang="sv-S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-ladda ner </a:t>
            </a:r>
            <a:r>
              <a:rPr lang="sv-SE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</a:t>
            </a:r>
            <a:r>
              <a:rPr lang="sv-S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laget.se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  <a:r>
              <a:rPr lang="en-US" sz="2400" b="1" dirty="0" smtClean="0"/>
              <a:t>:</a:t>
            </a:r>
            <a:r>
              <a:rPr lang="sv-SE" sz="2400" dirty="0" smtClean="0"/>
              <a:t>, jennie.eriksson@ruag.com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Hemsida</a:t>
            </a:r>
            <a:r>
              <a:rPr lang="en-US" sz="2400" dirty="0" smtClean="0"/>
              <a:t> (www.pixbof08.se)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sv-SE" sz="1800" i="1" dirty="0"/>
              <a:t>	</a:t>
            </a:r>
            <a:endParaRPr lang="en-US" sz="1800" i="1" dirty="0"/>
          </a:p>
        </p:txBody>
      </p:sp>
      <p:pic>
        <p:nvPicPr>
          <p:cNvPr id="1026" name="Picture 2" descr="http://www.platformblack.com/wp-content/uploads/2013/08/facebook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310" y="6315359"/>
            <a:ext cx="153469" cy="1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w0WUeKdk_8Q/UMiPqGsi8NI/AAAAAAAAOQo/iIdpJeZbUrw/s1600/Facebook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6" b="25019"/>
          <a:stretch/>
        </p:blipFill>
        <p:spPr bwMode="auto">
          <a:xfrm>
            <a:off x="2843808" y="4893024"/>
            <a:ext cx="1452040" cy="5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hesgotsystems.com/wp-content/uploads/2013/07/email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10" y="2586642"/>
            <a:ext cx="659952" cy="6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istech.in/images/ww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9" b="6607"/>
          <a:stretch/>
        </p:blipFill>
        <p:spPr bwMode="auto">
          <a:xfrm>
            <a:off x="189244" y="3615970"/>
            <a:ext cx="1817131" cy="8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debaird.net/.a/6a00d8341c007953ef0192abdff760970d-800w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83913"/>
            <a:ext cx="720382" cy="6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b="27490"/>
          <a:stretch/>
        </p:blipFill>
        <p:spPr>
          <a:xfrm>
            <a:off x="6228184" y="5157192"/>
            <a:ext cx="2304648" cy="12241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43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smtClean="0"/>
              <a:t>Ekonomi</a:t>
            </a:r>
            <a:br>
              <a:rPr lang="sv-SE" b="1" dirty="0" smtClean="0"/>
            </a:b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246240" cy="411480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sv-SE" sz="2000" b="1" u="sng" dirty="0" smtClean="0"/>
              <a:t>Förra säsongen</a:t>
            </a:r>
          </a:p>
          <a:p>
            <a:pPr marL="0" indent="0">
              <a:buNone/>
            </a:pPr>
            <a:endParaRPr lang="sv-SE" sz="2000" b="1" u="sng" dirty="0"/>
          </a:p>
          <a:p>
            <a:pPr marL="0" indent="0">
              <a:buNone/>
            </a:pPr>
            <a:r>
              <a:rPr lang="sv-SE" sz="2000" b="1" dirty="0" smtClean="0"/>
              <a:t>-1800</a:t>
            </a:r>
            <a:endParaRPr lang="sv-SE" sz="2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432215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2000" b="1" u="sng" dirty="0" smtClean="0"/>
              <a:t>Denna säsongen</a:t>
            </a:r>
          </a:p>
          <a:p>
            <a:pPr marL="0" indent="0">
              <a:buNone/>
            </a:pPr>
            <a:r>
              <a:rPr lang="sv-SE" sz="2000" b="1" dirty="0" smtClean="0"/>
              <a:t>Inkomster</a:t>
            </a:r>
            <a:endParaRPr lang="sv-SE" sz="2000" b="1" dirty="0"/>
          </a:p>
          <a:p>
            <a:pPr>
              <a:buFontTx/>
              <a:buChar char="-"/>
            </a:pPr>
            <a:r>
              <a:rPr lang="sv-SE" sz="2000" dirty="0" smtClean="0"/>
              <a:t>Medlemsavgifter</a:t>
            </a:r>
          </a:p>
          <a:p>
            <a:pPr>
              <a:buFontTx/>
              <a:buChar char="-"/>
            </a:pPr>
            <a:r>
              <a:rPr lang="sv-SE" sz="2000" dirty="0" smtClean="0"/>
              <a:t>C:a 10.000 SEK i LOK bidrag… ????</a:t>
            </a:r>
          </a:p>
          <a:p>
            <a:pPr>
              <a:buFontTx/>
              <a:buChar char="-"/>
            </a:pPr>
            <a:r>
              <a:rPr lang="sv-SE" sz="2000" dirty="0" smtClean="0"/>
              <a:t>Sponsring</a:t>
            </a:r>
            <a:r>
              <a:rPr lang="sv-SE" sz="2000" dirty="0"/>
              <a:t>?</a:t>
            </a:r>
            <a:endParaRPr lang="sv-SE" sz="2000" dirty="0" smtClean="0"/>
          </a:p>
          <a:p>
            <a:pPr>
              <a:buFontTx/>
              <a:buChar char="-"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Utgifter</a:t>
            </a:r>
          </a:p>
          <a:p>
            <a:pPr>
              <a:buFontTx/>
              <a:buChar char="-"/>
            </a:pPr>
            <a:r>
              <a:rPr lang="sv-SE" sz="2000" dirty="0" smtClean="0"/>
              <a:t>Träningskostnad</a:t>
            </a:r>
          </a:p>
          <a:p>
            <a:pPr>
              <a:buFontTx/>
              <a:buChar char="-"/>
            </a:pPr>
            <a:r>
              <a:rPr lang="sv-SE" sz="2000" dirty="0" err="1" smtClean="0"/>
              <a:t>Vårserien</a:t>
            </a:r>
            <a:endParaRPr lang="sv-SE" sz="2000" dirty="0" smtClean="0"/>
          </a:p>
          <a:p>
            <a:pPr>
              <a:buFontTx/>
              <a:buChar char="-"/>
            </a:pPr>
            <a:r>
              <a:rPr lang="sv-SE" sz="2000" dirty="0" err="1" smtClean="0"/>
              <a:t>Ev</a:t>
            </a:r>
            <a:r>
              <a:rPr lang="sv-SE" sz="2000" dirty="0" smtClean="0"/>
              <a:t> cup (ej bestämt än)</a:t>
            </a:r>
          </a:p>
          <a:p>
            <a:pPr>
              <a:buFontTx/>
              <a:buChar char="-"/>
            </a:pPr>
            <a:endParaRPr lang="sv-SE" sz="2000" dirty="0" smtClean="0"/>
          </a:p>
          <a:p>
            <a:pPr>
              <a:buFontTx/>
              <a:buChar char="-"/>
            </a:pP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Budgeten är inte klar,</a:t>
            </a:r>
            <a:r>
              <a:rPr lang="sv-SE" sz="2000" dirty="0"/>
              <a:t> </a:t>
            </a:r>
            <a:r>
              <a:rPr lang="sv-SE" sz="2000" dirty="0" smtClean="0"/>
              <a:t>men vi skall gå plus i år för att spara i ladan…</a:t>
            </a:r>
            <a:endParaRPr lang="en-US" sz="2000" dirty="0" smtClean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177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Sponsring av Pixbo F08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3810"/>
            <a:ext cx="8229600" cy="4569371"/>
          </a:xfrm>
        </p:spPr>
        <p:txBody>
          <a:bodyPr>
            <a:noAutofit/>
          </a:bodyPr>
          <a:lstStyle/>
          <a:p>
            <a:r>
              <a:rPr lang="sv-SE" sz="2000" dirty="0" smtClean="0"/>
              <a:t>Alla pengar går direkt till laget</a:t>
            </a:r>
          </a:p>
          <a:p>
            <a:r>
              <a:rPr lang="sv-SE" sz="2000" dirty="0" smtClean="0"/>
              <a:t>Faktura från Pixbo.</a:t>
            </a:r>
          </a:p>
          <a:p>
            <a:r>
              <a:rPr lang="sv-SE" sz="2000" dirty="0" smtClean="0"/>
              <a:t>Bild kommer läggas </a:t>
            </a:r>
            <a:br>
              <a:rPr lang="sv-SE" sz="2000" dirty="0" smtClean="0"/>
            </a:br>
            <a:r>
              <a:rPr lang="sv-SE" sz="2000" dirty="0" smtClean="0"/>
              <a:t>på hemsidan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0339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Hallvärdskap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916832"/>
            <a:ext cx="3815862" cy="1224136"/>
          </a:xfrm>
        </p:spPr>
        <p:txBody>
          <a:bodyPr/>
          <a:lstStyle/>
          <a:p>
            <a:r>
              <a:rPr lang="sv-SE" sz="2800" b="1" dirty="0" smtClean="0"/>
              <a:t>Hallvärdskap</a:t>
            </a:r>
            <a:endParaRPr lang="sv-SE" sz="2800" b="1" dirty="0"/>
          </a:p>
          <a:p>
            <a:pPr lvl="2"/>
            <a:r>
              <a:rPr lang="sv-SE" sz="2000" dirty="0" smtClean="0"/>
              <a:t>v. 46</a:t>
            </a:r>
            <a:endParaRPr lang="sv-SE" sz="2000" dirty="0" smtClean="0">
              <a:sym typeface="Wingdings"/>
            </a:endParaRPr>
          </a:p>
          <a:p>
            <a:pPr marL="914400" lvl="2" indent="0">
              <a:buNone/>
            </a:pPr>
            <a:endParaRPr lang="sv-SE" sz="2000" dirty="0" smtClean="0">
              <a:sym typeface="Wingdings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3568" y="1988840"/>
            <a:ext cx="3960440" cy="4114800"/>
          </a:xfrm>
        </p:spPr>
        <p:txBody>
          <a:bodyPr/>
          <a:lstStyle/>
          <a:p>
            <a:r>
              <a:rPr lang="en-GB" b="1" dirty="0" err="1" smtClean="0"/>
              <a:t>Hallvärdskap</a:t>
            </a:r>
            <a:endParaRPr lang="en-GB" b="1" dirty="0" smtClean="0"/>
          </a:p>
          <a:p>
            <a:pPr lvl="1"/>
            <a:r>
              <a:rPr lang="en-GB" dirty="0" err="1"/>
              <a:t>Vara</a:t>
            </a:r>
            <a:r>
              <a:rPr lang="en-GB" dirty="0"/>
              <a:t> </a:t>
            </a:r>
            <a:r>
              <a:rPr lang="en-GB" dirty="0" err="1"/>
              <a:t>vuxen</a:t>
            </a:r>
            <a:r>
              <a:rPr lang="en-GB" dirty="0"/>
              <a:t> i </a:t>
            </a:r>
            <a:r>
              <a:rPr lang="en-GB" dirty="0" err="1"/>
              <a:t>hallen</a:t>
            </a:r>
            <a:endParaRPr lang="en-GB" dirty="0"/>
          </a:p>
          <a:p>
            <a:pPr lvl="1"/>
            <a:r>
              <a:rPr lang="en-GB" dirty="0" err="1" smtClean="0"/>
              <a:t>Två</a:t>
            </a:r>
            <a:r>
              <a:rPr lang="en-GB" dirty="0" smtClean="0"/>
              <a:t> </a:t>
            </a:r>
            <a:r>
              <a:rPr lang="en-GB" dirty="0" err="1" smtClean="0"/>
              <a:t>personer</a:t>
            </a:r>
            <a:r>
              <a:rPr lang="en-GB" dirty="0" smtClean="0"/>
              <a:t>  </a:t>
            </a:r>
            <a:r>
              <a:rPr lang="en-GB" dirty="0" err="1" smtClean="0"/>
              <a:t>på</a:t>
            </a:r>
            <a:r>
              <a:rPr lang="en-GB" dirty="0" smtClean="0"/>
              <a:t> plats</a:t>
            </a:r>
          </a:p>
          <a:p>
            <a:pPr lvl="1"/>
            <a:r>
              <a:rPr lang="en-GB" dirty="0" err="1" smtClean="0"/>
              <a:t>Sälja</a:t>
            </a:r>
            <a:r>
              <a:rPr lang="en-GB" dirty="0" smtClean="0"/>
              <a:t> </a:t>
            </a:r>
            <a:r>
              <a:rPr lang="en-GB" dirty="0" err="1" smtClean="0"/>
              <a:t>fika</a:t>
            </a:r>
            <a:endParaRPr lang="en-GB" dirty="0" smtClean="0"/>
          </a:p>
          <a:p>
            <a:pPr lvl="1"/>
            <a:r>
              <a:rPr lang="en-GB" dirty="0" err="1" smtClean="0"/>
              <a:t>Öppna</a:t>
            </a:r>
            <a:r>
              <a:rPr lang="en-GB" dirty="0" smtClean="0"/>
              <a:t>/</a:t>
            </a:r>
            <a:r>
              <a:rPr lang="en-GB" dirty="0" err="1" smtClean="0"/>
              <a:t>stänga</a:t>
            </a:r>
            <a:endParaRPr lang="en-GB" dirty="0" smtClean="0"/>
          </a:p>
          <a:p>
            <a:pPr lvl="1"/>
            <a:r>
              <a:rPr lang="en-GB" dirty="0" err="1" smtClean="0"/>
              <a:t>Ett</a:t>
            </a:r>
            <a:r>
              <a:rPr lang="en-GB" dirty="0" smtClean="0"/>
              <a:t> </a:t>
            </a:r>
            <a:r>
              <a:rPr lang="en-GB" dirty="0"/>
              <a:t>pass </a:t>
            </a:r>
            <a:r>
              <a:rPr lang="en-GB" dirty="0" err="1"/>
              <a:t>är</a:t>
            </a:r>
            <a:r>
              <a:rPr lang="en-GB" dirty="0"/>
              <a:t> c:a 4h</a:t>
            </a:r>
          </a:p>
          <a:p>
            <a:pPr lvl="1"/>
            <a:r>
              <a:rPr lang="sv-SE" dirty="0">
                <a:sym typeface="Wingdings"/>
              </a:rPr>
              <a:t>Tider </a:t>
            </a:r>
            <a:r>
              <a:rPr lang="sv-SE" dirty="0" smtClean="0">
                <a:sym typeface="Wingdings"/>
              </a:rPr>
              <a:t>kommer  </a:t>
            </a:r>
            <a:r>
              <a:rPr lang="sv-SE" u="sng" dirty="0">
                <a:sym typeface="Wingdings"/>
              </a:rPr>
              <a:t>fördelas</a:t>
            </a:r>
            <a:r>
              <a:rPr lang="sv-SE" dirty="0">
                <a:sym typeface="Wingdings"/>
              </a:rPr>
              <a:t> ut mellan </a:t>
            </a:r>
            <a:r>
              <a:rPr lang="sv-SE" dirty="0" smtClean="0">
                <a:sym typeface="Wingdings"/>
              </a:rPr>
              <a:t>föräldrarna.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1247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Jessica Wallén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4379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Lotter  el </a:t>
            </a:r>
            <a:r>
              <a:rPr lang="en-GB" dirty="0" err="1" smtClean="0"/>
              <a:t>dyl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486600" cy="4114800"/>
          </a:xfrm>
        </p:spPr>
        <p:txBody>
          <a:bodyPr/>
          <a:lstStyle/>
          <a:p>
            <a:r>
              <a:rPr lang="sv-SE" dirty="0"/>
              <a:t>LOTTFÖRSÄLJNING.</a:t>
            </a:r>
          </a:p>
          <a:p>
            <a:r>
              <a:rPr lang="sv-SE" dirty="0"/>
              <a:t>– Varje aktiv spelare skall sälja lotter/häften/kalendrar mm med en total provision till klubben på 550 kr.</a:t>
            </a:r>
          </a:p>
          <a:p>
            <a:r>
              <a:rPr lang="sv-SE" dirty="0"/>
              <a:t>– Det är möjligt att genom friköp på 550 kr avstå från försäljning</a:t>
            </a:r>
            <a:r>
              <a:rPr lang="sv-SE" dirty="0" smtClean="0"/>
              <a:t>.</a:t>
            </a:r>
          </a:p>
          <a:p>
            <a:r>
              <a:rPr lang="sv-SE" dirty="0" smtClean="0">
                <a:effectLst/>
              </a:rPr>
              <a:t>200 kr till laget?</a:t>
            </a:r>
            <a:endParaRPr lang="sv-S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4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Matchens </a:t>
            </a:r>
            <a:r>
              <a:rPr lang="sv-SE" dirty="0" smtClean="0"/>
              <a:t>knattar 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IKSU 27/11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Dalen 22/1</a:t>
            </a:r>
          </a:p>
          <a:p>
            <a:endParaRPr lang="sv-SE" dirty="0" smtClean="0"/>
          </a:p>
          <a:p>
            <a:r>
              <a:rPr lang="sv-SE" dirty="0" smtClean="0"/>
              <a:t>Mentorerna till F08</a:t>
            </a:r>
          </a:p>
          <a:p>
            <a:pPr marL="0" indent="0">
              <a:buNone/>
            </a:pPr>
            <a:r>
              <a:rPr lang="sv-SE" dirty="0" smtClean="0"/>
              <a:t>	- </a:t>
            </a:r>
            <a:r>
              <a:rPr lang="sv-SE" sz="2400" dirty="0" smtClean="0"/>
              <a:t>Josefin </a:t>
            </a:r>
            <a:r>
              <a:rPr lang="sv-SE" sz="2400" dirty="0" err="1" smtClean="0"/>
              <a:t>Wållinder</a:t>
            </a:r>
            <a:endParaRPr lang="sv-SE" sz="2400" dirty="0" smtClean="0"/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400" dirty="0" smtClean="0"/>
              <a:t>- Linus Andersson</a:t>
            </a:r>
            <a:endParaRPr lang="sv-SE" sz="2400" dirty="0"/>
          </a:p>
          <a:p>
            <a:pPr lvl="2"/>
            <a:endParaRPr lang="sv-SE" dirty="0"/>
          </a:p>
          <a:p>
            <a:pPr lvl="1"/>
            <a:endParaRPr lang="sv-S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smtClean="0"/>
              <a:t>Matchens </a:t>
            </a:r>
            <a:r>
              <a:rPr lang="sv-SE" dirty="0"/>
              <a:t>knattar </a:t>
            </a:r>
            <a:r>
              <a:rPr lang="sv-SE" dirty="0" smtClean="0"/>
              <a:t>&amp; A-lagets mentorer</a:t>
            </a:r>
            <a:endParaRPr lang="en-US" dirty="0"/>
          </a:p>
        </p:txBody>
      </p:sp>
      <p:pic>
        <p:nvPicPr>
          <p:cNvPr id="6" name="Picture 8" descr="DSC_93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025984" cy="453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2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Medlemskap</a:t>
            </a:r>
            <a:endParaRPr lang="en-GB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rcRect t="-9627" b="-9627"/>
          <a:stretch>
            <a:fillRect/>
          </a:stretch>
        </p:blipFill>
        <p:spPr>
          <a:xfrm>
            <a:off x="323528" y="1052736"/>
            <a:ext cx="6977031" cy="4176464"/>
          </a:xfrm>
        </p:spPr>
      </p:pic>
      <p:sp>
        <p:nvSpPr>
          <p:cNvPr id="7" name="textruta 6"/>
          <p:cNvSpPr txBox="1"/>
          <p:nvPr/>
        </p:nvSpPr>
        <p:spPr>
          <a:xfrm>
            <a:off x="3779912" y="5805264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Summa </a:t>
            </a:r>
            <a:r>
              <a:rPr lang="en-GB" b="1" dirty="0" err="1" smtClean="0"/>
              <a:t>för</a:t>
            </a:r>
            <a:r>
              <a:rPr lang="en-GB" b="1" dirty="0" smtClean="0"/>
              <a:t> </a:t>
            </a:r>
            <a:r>
              <a:rPr lang="en-GB" b="1" dirty="0" err="1" smtClean="0"/>
              <a:t>oss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F08 </a:t>
            </a:r>
            <a:r>
              <a:rPr lang="en-GB" b="1" dirty="0" err="1" smtClean="0"/>
              <a:t>är</a:t>
            </a:r>
            <a:r>
              <a:rPr lang="en-GB" b="1" dirty="0" smtClean="0"/>
              <a:t> </a:t>
            </a:r>
            <a:r>
              <a:rPr lang="en-GB" b="1" dirty="0" smtClean="0"/>
              <a:t>1.160 </a:t>
            </a:r>
            <a:r>
              <a:rPr lang="en-GB" b="1" dirty="0" smtClean="0"/>
              <a:t>SEK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2908113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??? FRÅGOR ???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64470765"/>
      </p:ext>
    </p:extLst>
  </p:cSld>
  <p:clrMapOvr>
    <a:masterClrMapping/>
  </p:clrMapOvr>
  <p:transition spd="med" advTm="4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 smtClean="0"/>
              <a:t>Träningar</a:t>
            </a:r>
            <a:endParaRPr lang="sv-SE" b="1" dirty="0"/>
          </a:p>
          <a:p>
            <a:r>
              <a:rPr lang="sv-SE" b="1" dirty="0" smtClean="0"/>
              <a:t>F08</a:t>
            </a:r>
          </a:p>
          <a:p>
            <a:r>
              <a:rPr lang="sv-SE" b="1" dirty="0" smtClean="0"/>
              <a:t>Föräldragrupp</a:t>
            </a:r>
          </a:p>
          <a:p>
            <a:r>
              <a:rPr lang="sv-SE" b="1" dirty="0" smtClean="0"/>
              <a:t>Matcher</a:t>
            </a:r>
          </a:p>
          <a:p>
            <a:r>
              <a:rPr lang="sv-SE" b="1" dirty="0" smtClean="0"/>
              <a:t>Matchställ</a:t>
            </a:r>
          </a:p>
          <a:p>
            <a:r>
              <a:rPr lang="sv-SE" b="1" dirty="0" smtClean="0"/>
              <a:t>Utrustning</a:t>
            </a:r>
          </a:p>
          <a:p>
            <a:endParaRPr lang="sv-SE" b="1" dirty="0" smtClean="0"/>
          </a:p>
          <a:p>
            <a:endParaRPr lang="sv-SE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/>
              <a:t>Informationskanaler</a:t>
            </a:r>
          </a:p>
          <a:p>
            <a:r>
              <a:rPr lang="sv-SE" b="1" dirty="0" smtClean="0"/>
              <a:t>Ekonomi </a:t>
            </a:r>
          </a:p>
          <a:p>
            <a:pPr lvl="1"/>
            <a:r>
              <a:rPr lang="sv-SE" dirty="0" smtClean="0"/>
              <a:t>Sponsring</a:t>
            </a:r>
          </a:p>
          <a:p>
            <a:r>
              <a:rPr lang="sv-SE" b="1" dirty="0" smtClean="0"/>
              <a:t>Hallvärdskap</a:t>
            </a:r>
          </a:p>
          <a:p>
            <a:r>
              <a:rPr lang="sv-SE" b="1" dirty="0" smtClean="0"/>
              <a:t>Lotter</a:t>
            </a:r>
          </a:p>
          <a:p>
            <a:r>
              <a:rPr lang="sv-SE" b="1" dirty="0" smtClean="0"/>
              <a:t>Matchens knattar + Mentorer</a:t>
            </a:r>
          </a:p>
          <a:p>
            <a:r>
              <a:rPr lang="sv-SE" b="1" dirty="0" smtClean="0"/>
              <a:t>Medlemskap</a:t>
            </a:r>
          </a:p>
          <a:p>
            <a:r>
              <a:rPr lang="sv-SE" b="1" dirty="0" smtClean="0"/>
              <a:t>Frågor, kommentarer.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8689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Träningarna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Autofit/>
          </a:bodyPr>
          <a:lstStyle/>
          <a:p>
            <a:r>
              <a:rPr lang="sv-SE" sz="1400" dirty="0" smtClean="0"/>
              <a:t>Samling</a:t>
            </a:r>
          </a:p>
          <a:p>
            <a:r>
              <a:rPr lang="sv-SE" sz="1400" dirty="0" smtClean="0"/>
              <a:t>Lek (uppvärmning)</a:t>
            </a:r>
          </a:p>
          <a:p>
            <a:r>
              <a:rPr lang="sv-SE" sz="1400" dirty="0" smtClean="0"/>
              <a:t>Övningar</a:t>
            </a:r>
          </a:p>
          <a:p>
            <a:r>
              <a:rPr lang="sv-SE" sz="1400" dirty="0" smtClean="0"/>
              <a:t>Spel (50%)</a:t>
            </a:r>
          </a:p>
          <a:p>
            <a:endParaRPr lang="sv-SE" sz="1400" dirty="0" smtClean="0"/>
          </a:p>
          <a:p>
            <a:r>
              <a:rPr lang="sv-SE" sz="1400" dirty="0" smtClean="0"/>
              <a:t>Nu </a:t>
            </a:r>
            <a:r>
              <a:rPr lang="sv-SE" sz="1400" dirty="0"/>
              <a:t>skall vi </a:t>
            </a:r>
            <a:r>
              <a:rPr lang="sv-SE" sz="1400" b="1" dirty="0"/>
              <a:t>öva på</a:t>
            </a:r>
            <a:r>
              <a:rPr lang="sv-SE" sz="1400" dirty="0"/>
              <a:t>.</a:t>
            </a:r>
          </a:p>
          <a:p>
            <a:pPr lvl="1"/>
            <a:r>
              <a:rPr lang="sv-SE" sz="1400" dirty="0"/>
              <a:t>Hålla klubban rätt</a:t>
            </a:r>
          </a:p>
          <a:p>
            <a:pPr lvl="1"/>
            <a:r>
              <a:rPr lang="sv-SE" sz="1400" dirty="0"/>
              <a:t>Teknik och klubbteknik</a:t>
            </a:r>
          </a:p>
          <a:p>
            <a:pPr lvl="1"/>
            <a:r>
              <a:rPr lang="sv-SE" sz="1400" dirty="0"/>
              <a:t>Passningar </a:t>
            </a:r>
          </a:p>
          <a:p>
            <a:pPr lvl="2"/>
            <a:r>
              <a:rPr lang="sv-SE" sz="1400" dirty="0"/>
              <a:t>träffa bollen rätt</a:t>
            </a:r>
          </a:p>
          <a:p>
            <a:pPr lvl="2"/>
            <a:r>
              <a:rPr lang="sv-SE" sz="1400" dirty="0"/>
              <a:t>ta emot en passning</a:t>
            </a:r>
          </a:p>
          <a:p>
            <a:pPr lvl="1"/>
            <a:r>
              <a:rPr lang="sv-SE" sz="1400" dirty="0"/>
              <a:t>Skott</a:t>
            </a:r>
          </a:p>
          <a:p>
            <a:pPr lvl="2"/>
            <a:r>
              <a:rPr lang="sv-SE" sz="1400" dirty="0"/>
              <a:t>träffa bollen </a:t>
            </a:r>
            <a:r>
              <a:rPr lang="sv-SE" sz="1400" dirty="0" smtClean="0"/>
              <a:t>rätt</a:t>
            </a:r>
          </a:p>
          <a:p>
            <a:pPr lvl="1"/>
            <a:r>
              <a:rPr lang="sv-SE" sz="1400" dirty="0" smtClean="0"/>
              <a:t>Snabbhet</a:t>
            </a:r>
          </a:p>
          <a:p>
            <a:endParaRPr lang="sv-SE" sz="1400" dirty="0" smtClean="0"/>
          </a:p>
        </p:txBody>
      </p:sp>
      <p:pic>
        <p:nvPicPr>
          <p:cNvPr id="6" name="Picture 2" descr="http://cdn.laget.se/3391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53499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51920" y="1700808"/>
            <a:ext cx="484589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Eurostile" panose="020B050402020205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Eurostile" panose="020B050402020205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Eurostile" panose="020B050402020205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Eurostile" panose="020B050402020205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Eurostile" panose="020B050402020205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sv-SE" sz="2400" b="1" u="sng" dirty="0" smtClean="0"/>
              <a:t>FOKUS PÅ ATT HA KUL!</a:t>
            </a:r>
          </a:p>
          <a:p>
            <a:pPr marL="57150" indent="0" algn="ctr">
              <a:buNone/>
            </a:pPr>
            <a:endParaRPr lang="sv-SE" sz="2400" dirty="0"/>
          </a:p>
          <a:p>
            <a:pPr marL="57150" indent="0" algn="ctr">
              <a:buNone/>
            </a:pPr>
            <a:r>
              <a:rPr lang="sv-SE" sz="2400" dirty="0" smtClean="0"/>
              <a:t>Innebandyn utvecklingsmodell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372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Träningarna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 smtClean="0"/>
              <a:t>Människan</a:t>
            </a:r>
            <a:endParaRPr lang="en-GB" dirty="0"/>
          </a:p>
          <a:p>
            <a:r>
              <a:rPr lang="en-GB" dirty="0" err="1" smtClean="0"/>
              <a:t>Atleten</a:t>
            </a:r>
            <a:endParaRPr lang="en-GB" dirty="0" smtClean="0"/>
          </a:p>
          <a:p>
            <a:r>
              <a:rPr lang="en-GB" dirty="0" err="1" smtClean="0"/>
              <a:t>Innebandyspelaren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Bildobjekt 3" descr="2014-09-06 14.04.4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9" t="16490" r="6379" b="14553"/>
          <a:stretch/>
        </p:blipFill>
        <p:spPr>
          <a:xfrm>
            <a:off x="4139952" y="1487518"/>
            <a:ext cx="4824536" cy="44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Vårat</a:t>
            </a:r>
            <a:r>
              <a:rPr lang="en-GB" dirty="0" smtClean="0"/>
              <a:t> lag- F08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860032" y="1910466"/>
            <a:ext cx="24179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smtClean="0"/>
              <a:t>Just nu 19 </a:t>
            </a:r>
            <a:r>
              <a:rPr lang="sv-SE" sz="2000" dirty="0" err="1" smtClean="0"/>
              <a:t>st</a:t>
            </a:r>
            <a:r>
              <a:rPr lang="sv-SE" sz="2000" dirty="0" smtClean="0"/>
              <a:t> tjejer</a:t>
            </a:r>
          </a:p>
          <a:p>
            <a:endParaRPr lang="sv-SE" sz="2000" dirty="0"/>
          </a:p>
          <a:p>
            <a:r>
              <a:rPr lang="sv-SE" sz="2000" dirty="0" smtClean="0"/>
              <a:t>Plats för fler, vi kan </a:t>
            </a:r>
          </a:p>
          <a:p>
            <a:r>
              <a:rPr lang="sv-SE" sz="2000" dirty="0" smtClean="0"/>
              <a:t>vara upp till 30 </a:t>
            </a:r>
            <a:r>
              <a:rPr lang="sv-SE" sz="2000" dirty="0" err="1" smtClean="0"/>
              <a:t>st</a:t>
            </a:r>
            <a:r>
              <a:rPr lang="sv-SE" sz="2000" dirty="0" smtClean="0"/>
              <a:t> </a:t>
            </a:r>
            <a:endParaRPr lang="sv-S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Jennie Eriksson –lagansvarig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Patrik Schill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Claes Engström-ekonomi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Ulrika Flöjner</a:t>
            </a:r>
            <a:endParaRPr lang="sv-SE" b="1" dirty="0">
              <a:solidFill>
                <a:srgbClr val="FF0000"/>
              </a:solidFill>
            </a:endParaRP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07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Föräldragruppen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11960" y="1772816"/>
            <a:ext cx="4536504" cy="4824536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err="1" smtClean="0"/>
              <a:t>Vad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gör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föräldragruppen</a:t>
            </a:r>
            <a:r>
              <a:rPr lang="en-GB" sz="2400" b="1" dirty="0" smtClean="0"/>
              <a:t>?</a:t>
            </a:r>
          </a:p>
          <a:p>
            <a:r>
              <a:rPr lang="sv-SE" sz="2400" dirty="0"/>
              <a:t>Dra in pengar till laget</a:t>
            </a:r>
          </a:p>
          <a:p>
            <a:pPr lvl="1"/>
            <a:r>
              <a:rPr lang="sv-SE" sz="2000" dirty="0" smtClean="0"/>
              <a:t>Lotter</a:t>
            </a:r>
            <a:endParaRPr lang="sv-SE" sz="2000" dirty="0"/>
          </a:p>
          <a:p>
            <a:pPr lvl="1"/>
            <a:r>
              <a:rPr lang="sv-SE" sz="2000" dirty="0" smtClean="0"/>
              <a:t>??? ( idéer)</a:t>
            </a:r>
            <a:endParaRPr lang="sv-SE" sz="2000" dirty="0"/>
          </a:p>
          <a:p>
            <a:r>
              <a:rPr lang="sv-SE" sz="2400" dirty="0"/>
              <a:t>Hallvärdskap </a:t>
            </a:r>
            <a:r>
              <a:rPr lang="sv-SE" sz="2400" dirty="0" smtClean="0"/>
              <a:t> (Jessika Wallén)</a:t>
            </a:r>
          </a:p>
          <a:p>
            <a:r>
              <a:rPr lang="sv-SE" sz="2400" dirty="0" smtClean="0"/>
              <a:t>Avslutningar</a:t>
            </a:r>
          </a:p>
          <a:p>
            <a:r>
              <a:rPr lang="sv-SE" sz="2400" dirty="0" smtClean="0"/>
              <a:t>Sponsring</a:t>
            </a:r>
          </a:p>
          <a:p>
            <a:r>
              <a:rPr lang="sv-SE" sz="2400" dirty="0" smtClean="0"/>
              <a:t>Gemensam klädbeställning</a:t>
            </a:r>
            <a:endParaRPr lang="sv-SE" sz="2400" dirty="0"/>
          </a:p>
          <a:p>
            <a:r>
              <a:rPr lang="sv-SE" sz="2400" i="1" dirty="0" smtClean="0"/>
              <a:t>Boende </a:t>
            </a:r>
            <a:r>
              <a:rPr lang="sv-SE" sz="2400" i="1" dirty="0"/>
              <a:t>i samband med cuper</a:t>
            </a:r>
            <a:r>
              <a:rPr lang="sv-SE" sz="2400" i="1" dirty="0" smtClean="0"/>
              <a:t>?</a:t>
            </a:r>
          </a:p>
          <a:p>
            <a:r>
              <a:rPr lang="sv-SE" sz="2400" i="1" dirty="0" smtClean="0"/>
              <a:t>Gemenskap vid cuper/matcher</a:t>
            </a:r>
          </a:p>
          <a:p>
            <a:endParaRPr lang="en-GB" sz="2400" b="1" i="1" dirty="0"/>
          </a:p>
          <a:p>
            <a:pPr marL="0" indent="0">
              <a:buNone/>
            </a:pPr>
            <a:endParaRPr lang="sv-SE" sz="2400" i="1" dirty="0"/>
          </a:p>
        </p:txBody>
      </p:sp>
      <p:sp>
        <p:nvSpPr>
          <p:cNvPr id="6" name="Platshållare för innehåll 3"/>
          <p:cNvSpPr txBox="1">
            <a:spLocks/>
          </p:cNvSpPr>
          <p:nvPr/>
        </p:nvSpPr>
        <p:spPr bwMode="auto">
          <a:xfrm>
            <a:off x="467544" y="1844824"/>
            <a:ext cx="28083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err="1" smtClean="0"/>
              <a:t>Vilka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är</a:t>
            </a:r>
            <a:r>
              <a:rPr lang="en-GB" sz="2400" b="1" dirty="0" smtClean="0"/>
              <a:t> med?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/>
          </a:p>
          <a:p>
            <a:r>
              <a:rPr lang="en-GB" sz="2400" b="1" dirty="0" smtClean="0"/>
              <a:t>X</a:t>
            </a:r>
          </a:p>
          <a:p>
            <a:r>
              <a:rPr lang="en-GB" sz="2400" b="1" dirty="0" smtClean="0"/>
              <a:t>X</a:t>
            </a:r>
          </a:p>
          <a:p>
            <a:r>
              <a:rPr lang="en-GB" sz="2400" b="1" dirty="0" smtClean="0"/>
              <a:t>X</a:t>
            </a:r>
          </a:p>
          <a:p>
            <a:r>
              <a:rPr lang="en-GB" sz="2400" b="1" dirty="0" smtClean="0"/>
              <a:t>X</a:t>
            </a:r>
            <a:endParaRPr lang="en-GB" sz="2400" b="1" dirty="0"/>
          </a:p>
          <a:p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500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Hjälp av föräldrar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Sargen!</a:t>
            </a:r>
          </a:p>
          <a:p>
            <a:r>
              <a:rPr lang="sv-SE" dirty="0" err="1" smtClean="0"/>
              <a:t>Sekreteriat</a:t>
            </a:r>
            <a:r>
              <a:rPr lang="sv-SE" dirty="0" smtClean="0"/>
              <a:t> </a:t>
            </a:r>
          </a:p>
          <a:p>
            <a:r>
              <a:rPr lang="sv-SE" dirty="0" smtClean="0"/>
              <a:t>Svara på kallelser</a:t>
            </a:r>
          </a:p>
          <a:p>
            <a:r>
              <a:rPr lang="sv-SE" dirty="0" smtClean="0"/>
              <a:t>Kom i tid</a:t>
            </a:r>
          </a:p>
          <a:p>
            <a:r>
              <a:rPr lang="sv-SE" dirty="0" smtClean="0"/>
              <a:t>Hejaklack!</a:t>
            </a:r>
          </a:p>
          <a:p>
            <a:r>
              <a:rPr lang="sv-SE" dirty="0" smtClean="0"/>
              <a:t>Läsk och godispolicy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66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Matcher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3815862" cy="41148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 smtClean="0"/>
              <a:t>Hösten</a:t>
            </a:r>
            <a:endParaRPr lang="en-GB" b="1" dirty="0" smtClean="0"/>
          </a:p>
          <a:p>
            <a:r>
              <a:rPr lang="en-GB" dirty="0" err="1" smtClean="0"/>
              <a:t>Sammandrag</a:t>
            </a:r>
            <a:r>
              <a:rPr lang="en-GB" dirty="0" smtClean="0"/>
              <a:t> 3-manna</a:t>
            </a:r>
          </a:p>
          <a:p>
            <a:r>
              <a:rPr lang="en-GB" dirty="0" err="1" smtClean="0"/>
              <a:t>Julavslutning</a:t>
            </a:r>
            <a:endParaRPr lang="en-GB" dirty="0" smtClean="0"/>
          </a:p>
          <a:p>
            <a:pPr marL="0" indent="0">
              <a:buNone/>
            </a:pPr>
            <a:r>
              <a:rPr lang="en-GB" b="1" dirty="0" err="1" smtClean="0"/>
              <a:t>Våren</a:t>
            </a:r>
            <a:endParaRPr lang="en-GB" b="1" dirty="0"/>
          </a:p>
          <a:p>
            <a:r>
              <a:rPr lang="en-GB" dirty="0" err="1" smtClean="0"/>
              <a:t>Sammandrag</a:t>
            </a:r>
            <a:r>
              <a:rPr lang="en-GB" dirty="0" smtClean="0"/>
              <a:t> 3-manna</a:t>
            </a:r>
          </a:p>
          <a:p>
            <a:r>
              <a:rPr lang="en-GB" dirty="0" err="1" smtClean="0"/>
              <a:t>Vårserie</a:t>
            </a:r>
            <a:r>
              <a:rPr lang="en-GB" dirty="0" smtClean="0"/>
              <a:t> 5-manna</a:t>
            </a:r>
            <a:endParaRPr lang="en-GB" dirty="0"/>
          </a:p>
          <a:p>
            <a:r>
              <a:rPr lang="en-GB" dirty="0" err="1"/>
              <a:t>Ev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Cup 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Pixboavslutning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 descr="C:\Users\erlanj\Pictures\pixbogrou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80" y="1988840"/>
            <a:ext cx="41612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</a:t>
            </a:r>
            <a:r>
              <a:rPr lang="sv-SE" dirty="0" smtClean="0"/>
              <a:t>östen </a:t>
            </a:r>
            <a:r>
              <a:rPr lang="sv-SE" dirty="0" smtClean="0"/>
              <a:t>v  42, 45, 49</a:t>
            </a:r>
          </a:p>
          <a:p>
            <a:r>
              <a:rPr lang="sv-SE" dirty="0" smtClean="0"/>
              <a:t>Våren </a:t>
            </a:r>
            <a:r>
              <a:rPr lang="sv-SE" dirty="0" smtClean="0"/>
              <a:t>v 4, 8, 12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Sammandrag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292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5863</TotalTime>
  <Words>395</Words>
  <Application>Microsoft Office PowerPoint</Application>
  <PresentationFormat>On-screen Show (4:3)</PresentationFormat>
  <Paragraphs>163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1_Office Theme</vt:lpstr>
      <vt:lpstr>Föräldramöte Pixbo Wallenstam F08</vt:lpstr>
      <vt:lpstr>Agenda</vt:lpstr>
      <vt:lpstr>Träningarna</vt:lpstr>
      <vt:lpstr>Träningarna</vt:lpstr>
      <vt:lpstr>Vårat lag- F08</vt:lpstr>
      <vt:lpstr>Föräldragruppen</vt:lpstr>
      <vt:lpstr>Hjälp av föräldrar</vt:lpstr>
      <vt:lpstr>Matcher</vt:lpstr>
      <vt:lpstr>Sammandrag</vt:lpstr>
      <vt:lpstr>Matchställ</vt:lpstr>
      <vt:lpstr>Utrustningen</vt:lpstr>
      <vt:lpstr>Inforamtionskanaler …. </vt:lpstr>
      <vt:lpstr>Ekonomi </vt:lpstr>
      <vt:lpstr>Sponsring av Pixbo F08</vt:lpstr>
      <vt:lpstr>Hallvärdskap</vt:lpstr>
      <vt:lpstr>Lotter  el dyl </vt:lpstr>
      <vt:lpstr>Matchens knattar &amp; A-lagets mentorer</vt:lpstr>
      <vt:lpstr>Medlemskap</vt:lpstr>
      <vt:lpstr>??? FRÅGOR ???</vt:lpstr>
      <vt:lpstr>20071029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Fredrik Pettersson</dc:creator>
  <cp:lastModifiedBy>Eriksson Jennie RUAG</cp:lastModifiedBy>
  <cp:revision>419</cp:revision>
  <cp:lastPrinted>2016-09-27T08:56:58Z</cp:lastPrinted>
  <dcterms:created xsi:type="dcterms:W3CDTF">2007-09-09T21:15:41Z</dcterms:created>
  <dcterms:modified xsi:type="dcterms:W3CDTF">2016-10-08T12:41:08Z</dcterms:modified>
</cp:coreProperties>
</file>