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E08B7-C95A-4E93-8CD5-6D6A546E8492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617F1-C32B-49F9-A8FB-4A7BD5630B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63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2491D-F6B5-4CF5-AEC0-EA25C87C63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2491D-F6B5-4CF5-AEC0-EA25C87C630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39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2491D-F6B5-4CF5-AEC0-EA25C87C630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1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2491D-F6B5-4CF5-AEC0-EA25C87C630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05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2491D-F6B5-4CF5-AEC0-EA25C87C630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35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GB" smtClean="0"/>
              <a:t>31/05/2018</a:t>
            </a:fld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GB" smtClean="0"/>
              <a:t>31/05/2018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Sommarutmaning</a:t>
            </a:r>
            <a:r>
              <a:rPr lang="en-GB" dirty="0" smtClean="0"/>
              <a:t> 2018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Pixbo</a:t>
            </a:r>
            <a:r>
              <a:rPr lang="en-GB" dirty="0" smtClean="0"/>
              <a:t> </a:t>
            </a:r>
            <a:r>
              <a:rPr lang="en-GB" dirty="0" err="1" smtClean="0"/>
              <a:t>Wallenstam</a:t>
            </a:r>
            <a:r>
              <a:rPr lang="en-GB" dirty="0" smtClean="0"/>
              <a:t> F05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278" y="3161277"/>
            <a:ext cx="4134130" cy="36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5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Sommarutmaning</a:t>
            </a:r>
            <a:r>
              <a:rPr lang="en-GB" dirty="0" smtClean="0"/>
              <a:t>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766656"/>
            <a:ext cx="10515600" cy="4721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 smtClean="0"/>
              <a:t>Sommarutmaningen</a:t>
            </a:r>
            <a:r>
              <a:rPr lang="en-GB" dirty="0" smtClean="0"/>
              <a:t> </a:t>
            </a:r>
            <a:r>
              <a:rPr lang="en-GB" dirty="0" err="1" smtClean="0"/>
              <a:t>gäller</a:t>
            </a:r>
            <a:r>
              <a:rPr lang="en-GB" dirty="0" smtClean="0"/>
              <a:t> 1 </a:t>
            </a:r>
            <a:r>
              <a:rPr lang="en-GB" dirty="0" err="1" smtClean="0"/>
              <a:t>juni</a:t>
            </a:r>
            <a:r>
              <a:rPr lang="en-GB" dirty="0" smtClean="0"/>
              <a:t> till </a:t>
            </a:r>
            <a:r>
              <a:rPr lang="en-GB" dirty="0" err="1" smtClean="0"/>
              <a:t>och</a:t>
            </a:r>
            <a:r>
              <a:rPr lang="en-GB" dirty="0" smtClean="0"/>
              <a:t> med </a:t>
            </a:r>
            <a:r>
              <a:rPr lang="en-GB" dirty="0" err="1" smtClean="0"/>
              <a:t>sista</a:t>
            </a:r>
            <a:r>
              <a:rPr lang="en-GB" dirty="0" smtClean="0"/>
              <a:t> </a:t>
            </a:r>
            <a:r>
              <a:rPr lang="en-GB" dirty="0" err="1" smtClean="0"/>
              <a:t>augusti</a:t>
            </a:r>
            <a:r>
              <a:rPr lang="en-GB" dirty="0" smtClean="0"/>
              <a:t> (92 </a:t>
            </a:r>
            <a:r>
              <a:rPr lang="en-GB" dirty="0" err="1" smtClean="0"/>
              <a:t>dagar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Tips </a:t>
            </a:r>
            <a:r>
              <a:rPr lang="en-GB" dirty="0" err="1" smtClean="0"/>
              <a:t>är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printa</a:t>
            </a:r>
            <a:r>
              <a:rPr lang="en-GB" dirty="0" smtClean="0"/>
              <a:t>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utmaningen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sätta</a:t>
            </a:r>
            <a:r>
              <a:rPr lang="en-GB" dirty="0" smtClean="0"/>
              <a:t> </a:t>
            </a:r>
            <a:r>
              <a:rPr lang="en-GB" dirty="0" err="1" smtClean="0"/>
              <a:t>upp</a:t>
            </a:r>
            <a:r>
              <a:rPr lang="en-GB" dirty="0" smtClean="0"/>
              <a:t> </a:t>
            </a:r>
            <a:r>
              <a:rPr lang="en-GB" dirty="0" err="1" smtClean="0"/>
              <a:t>någonstans</a:t>
            </a:r>
            <a:r>
              <a:rPr lang="en-GB" dirty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påminnelse</a:t>
            </a:r>
            <a:r>
              <a:rPr lang="en-GB" dirty="0" smtClean="0"/>
              <a:t>! Ta med </a:t>
            </a:r>
            <a:r>
              <a:rPr lang="en-GB" dirty="0" err="1" smtClean="0"/>
              <a:t>på</a:t>
            </a:r>
            <a:r>
              <a:rPr lang="en-GB" dirty="0"/>
              <a:t> </a:t>
            </a:r>
            <a:r>
              <a:rPr lang="en-GB" dirty="0" err="1" smtClean="0"/>
              <a:t>resan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Kryssa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vilken</a:t>
            </a:r>
            <a:r>
              <a:rPr lang="en-GB" dirty="0" smtClean="0"/>
              <a:t> </a:t>
            </a:r>
            <a:r>
              <a:rPr lang="en-GB" dirty="0" err="1" smtClean="0"/>
              <a:t>utmaning</a:t>
            </a:r>
            <a:r>
              <a:rPr lang="en-GB" dirty="0" smtClean="0"/>
              <a:t> du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gjort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skriv</a:t>
            </a:r>
            <a:r>
              <a:rPr lang="en-GB" dirty="0" smtClean="0"/>
              <a:t> </a:t>
            </a:r>
            <a:r>
              <a:rPr lang="en-GB" dirty="0" smtClean="0"/>
              <a:t>datum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Samla</a:t>
            </a:r>
            <a:r>
              <a:rPr lang="en-GB" dirty="0" smtClean="0"/>
              <a:t> </a:t>
            </a:r>
            <a:r>
              <a:rPr lang="en-GB" dirty="0" err="1" smtClean="0"/>
              <a:t>poäng</a:t>
            </a:r>
            <a:r>
              <a:rPr lang="en-GB" dirty="0" smtClean="0"/>
              <a:t> – vi </a:t>
            </a:r>
            <a:r>
              <a:rPr lang="en-GB" dirty="0" err="1" smtClean="0"/>
              <a:t>kommer</a:t>
            </a:r>
            <a:r>
              <a:rPr lang="en-GB" dirty="0" smtClean="0"/>
              <a:t> be om </a:t>
            </a:r>
            <a:r>
              <a:rPr lang="en-GB" dirty="0" err="1" smtClean="0"/>
              <a:t>redovisning</a:t>
            </a:r>
            <a:r>
              <a:rPr lang="en-GB" dirty="0"/>
              <a:t> </a:t>
            </a:r>
            <a:r>
              <a:rPr lang="en-GB" dirty="0" err="1" smtClean="0"/>
              <a:t>slutet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juni</a:t>
            </a:r>
            <a:r>
              <a:rPr lang="en-GB" dirty="0" smtClean="0"/>
              <a:t>, </a:t>
            </a:r>
            <a:r>
              <a:rPr lang="en-GB" dirty="0" err="1" smtClean="0"/>
              <a:t>juli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augusti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 </a:t>
            </a:r>
            <a:r>
              <a:rPr lang="en-GB" dirty="0" err="1" smtClean="0"/>
              <a:t>tävlar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lag – </a:t>
            </a:r>
            <a:r>
              <a:rPr lang="en-GB" dirty="0" err="1" smtClean="0"/>
              <a:t>dvs</a:t>
            </a:r>
            <a:r>
              <a:rPr lang="en-GB" dirty="0" smtClean="0"/>
              <a:t> </a:t>
            </a:r>
            <a:r>
              <a:rPr lang="en-GB" dirty="0" err="1" smtClean="0"/>
              <a:t>allas</a:t>
            </a:r>
            <a:r>
              <a:rPr lang="en-GB" dirty="0" smtClean="0"/>
              <a:t> </a:t>
            </a:r>
            <a:r>
              <a:rPr lang="en-GB" dirty="0" err="1" smtClean="0"/>
              <a:t>poäng</a:t>
            </a:r>
            <a:r>
              <a:rPr lang="en-GB" dirty="0" smtClean="0"/>
              <a:t> </a:t>
            </a:r>
            <a:r>
              <a:rPr lang="en-GB" dirty="0" err="1" smtClean="0"/>
              <a:t>räknas</a:t>
            </a:r>
            <a:r>
              <a:rPr lang="en-GB" dirty="0" smtClean="0"/>
              <a:t> </a:t>
            </a:r>
            <a:r>
              <a:rPr lang="en-GB" dirty="0" err="1" smtClean="0"/>
              <a:t>ihop</a:t>
            </a:r>
            <a:r>
              <a:rPr lang="en-GB" dirty="0"/>
              <a:t> </a:t>
            </a:r>
            <a:r>
              <a:rPr lang="en-GB" dirty="0" smtClean="0"/>
              <a:t>vid </a:t>
            </a:r>
            <a:r>
              <a:rPr lang="en-GB" dirty="0" err="1" smtClean="0"/>
              <a:t>slutet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varje</a:t>
            </a:r>
            <a:r>
              <a:rPr lang="en-GB" dirty="0" smtClean="0"/>
              <a:t> </a:t>
            </a:r>
            <a:r>
              <a:rPr lang="en-GB" dirty="0" err="1" smtClean="0"/>
              <a:t>månad</a:t>
            </a:r>
            <a:r>
              <a:rPr lang="en-GB" dirty="0" smtClean="0"/>
              <a:t>, </a:t>
            </a:r>
            <a:r>
              <a:rPr lang="en-GB" dirty="0" err="1" smtClean="0"/>
              <a:t>samt</a:t>
            </a:r>
            <a:r>
              <a:rPr lang="en-GB" dirty="0" smtClean="0"/>
              <a:t> </a:t>
            </a:r>
            <a:r>
              <a:rPr lang="en-GB" dirty="0" err="1" smtClean="0"/>
              <a:t>sista</a:t>
            </a:r>
            <a:r>
              <a:rPr lang="en-GB" dirty="0" smtClean="0"/>
              <a:t> </a:t>
            </a:r>
            <a:r>
              <a:rPr lang="en-GB" dirty="0" err="1" smtClean="0"/>
              <a:t>augusti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err="1" smtClean="0"/>
              <a:t>Glöm</a:t>
            </a:r>
            <a:r>
              <a:rPr lang="en-GB" dirty="0" smtClean="0"/>
              <a:t> </a:t>
            </a:r>
            <a:r>
              <a:rPr lang="en-GB" dirty="0" err="1" smtClean="0"/>
              <a:t>inte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peppa</a:t>
            </a:r>
            <a:r>
              <a:rPr lang="en-GB" dirty="0" smtClean="0"/>
              <a:t> </a:t>
            </a:r>
            <a:r>
              <a:rPr lang="en-GB" dirty="0" err="1" smtClean="0"/>
              <a:t>varandra</a:t>
            </a:r>
            <a:r>
              <a:rPr lang="en-GB" dirty="0" smtClean="0"/>
              <a:t>! </a:t>
            </a:r>
          </a:p>
          <a:p>
            <a:pPr marL="0" indent="0">
              <a:buNone/>
            </a:pPr>
            <a:r>
              <a:rPr lang="en-GB" u="sng" dirty="0" err="1" smtClean="0"/>
              <a:t>Nivåer</a:t>
            </a:r>
            <a:r>
              <a:rPr lang="en-GB" u="sng" dirty="0"/>
              <a:t> </a:t>
            </a:r>
            <a:r>
              <a:rPr lang="en-GB" u="sng" dirty="0" err="1" smtClean="0"/>
              <a:t>för</a:t>
            </a:r>
            <a:r>
              <a:rPr lang="en-GB" u="sng" dirty="0" smtClean="0"/>
              <a:t> </a:t>
            </a:r>
            <a:r>
              <a:rPr lang="en-GB" u="sng" dirty="0" err="1" smtClean="0"/>
              <a:t>priser</a:t>
            </a:r>
            <a:r>
              <a:rPr lang="en-GB" u="sng" dirty="0" smtClean="0"/>
              <a:t>:</a:t>
            </a: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&gt; 600 </a:t>
            </a:r>
            <a:r>
              <a:rPr lang="en-GB" dirty="0" err="1" smtClean="0"/>
              <a:t>poäng</a:t>
            </a:r>
            <a:r>
              <a:rPr lang="en-GB" dirty="0" smtClean="0"/>
              <a:t>: </a:t>
            </a:r>
            <a:r>
              <a:rPr lang="en-GB" dirty="0" err="1" smtClean="0"/>
              <a:t>Ledarna</a:t>
            </a:r>
            <a:r>
              <a:rPr lang="en-GB" dirty="0" smtClean="0"/>
              <a:t> </a:t>
            </a:r>
            <a:r>
              <a:rPr lang="en-GB" dirty="0" err="1" smtClean="0"/>
              <a:t>bjuder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glass </a:t>
            </a:r>
          </a:p>
          <a:p>
            <a:pPr marL="0" indent="0">
              <a:buNone/>
            </a:pPr>
            <a:r>
              <a:rPr lang="en-GB" dirty="0" smtClean="0"/>
              <a:t>&gt;1600 </a:t>
            </a:r>
            <a:r>
              <a:rPr lang="en-GB" dirty="0" err="1" smtClean="0"/>
              <a:t>poäng</a:t>
            </a:r>
            <a:r>
              <a:rPr lang="en-GB" dirty="0" smtClean="0"/>
              <a:t>: Vi </a:t>
            </a:r>
            <a:r>
              <a:rPr lang="en-GB" dirty="0" err="1" smtClean="0"/>
              <a:t>åker</a:t>
            </a:r>
            <a:r>
              <a:rPr lang="en-GB" dirty="0" smtClean="0"/>
              <a:t> till Prison Island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motsvarande</a:t>
            </a:r>
            <a:r>
              <a:rPr lang="en-GB" dirty="0" smtClean="0"/>
              <a:t> med </a:t>
            </a:r>
            <a:r>
              <a:rPr lang="en-GB" dirty="0" err="1" smtClean="0"/>
              <a:t>laget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&gt; 3000 </a:t>
            </a:r>
            <a:r>
              <a:rPr lang="en-GB" dirty="0" err="1" smtClean="0"/>
              <a:t>poäng</a:t>
            </a:r>
            <a:r>
              <a:rPr lang="en-GB" dirty="0" smtClean="0"/>
              <a:t>: </a:t>
            </a:r>
            <a:r>
              <a:rPr lang="en-GB" dirty="0" err="1" smtClean="0"/>
              <a:t>Träningströja</a:t>
            </a:r>
            <a:r>
              <a:rPr lang="en-GB" dirty="0" smtClean="0"/>
              <a:t> med </a:t>
            </a:r>
            <a:r>
              <a:rPr lang="en-GB" dirty="0" err="1" smtClean="0"/>
              <a:t>namntryck</a:t>
            </a:r>
            <a:r>
              <a:rPr lang="en-GB" dirty="0" smtClean="0"/>
              <a:t> till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laget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59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85516"/>
              </p:ext>
            </p:extLst>
          </p:nvPr>
        </p:nvGraphicFramePr>
        <p:xfrm>
          <a:off x="110230" y="0"/>
          <a:ext cx="11972280" cy="6878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</a:tblGrid>
              <a:tr h="751868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15 min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sand </a:t>
                      </a:r>
                      <a:r>
                        <a:rPr lang="en-GB" sz="800" dirty="0" err="1" smtClean="0"/>
                        <a:t>på</a:t>
                      </a:r>
                      <a:r>
                        <a:rPr lang="en-GB" sz="800" dirty="0" smtClean="0"/>
                        <a:t> strand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r>
                        <a:rPr lang="en-GB" sz="800" dirty="0" err="1" smtClean="0"/>
                        <a:t>tillsammans</a:t>
                      </a:r>
                      <a:r>
                        <a:rPr lang="en-GB" sz="800" dirty="0" smtClean="0"/>
                        <a:t> med </a:t>
                      </a:r>
                      <a:r>
                        <a:rPr lang="en-GB" sz="800" dirty="0" err="1" smtClean="0"/>
                        <a:t>någon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laget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Dra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kortlek</a:t>
                      </a:r>
                      <a:r>
                        <a:rPr lang="en-GB" sz="800" baseline="0" dirty="0" smtClean="0"/>
                        <a:t> - 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så</a:t>
                      </a:r>
                      <a:r>
                        <a:rPr lang="en-GB" sz="800" baseline="0" dirty="0" smtClean="0"/>
                        <a:t> manga sit ups +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plankan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upprepa</a:t>
                      </a:r>
                      <a:r>
                        <a:rPr lang="en-GB" sz="800" baseline="0" dirty="0" smtClean="0"/>
                        <a:t> X4 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I 30 min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smtClean="0"/>
                        <a:t>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Välj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uppförsbacke</a:t>
                      </a:r>
                      <a:r>
                        <a:rPr lang="en-GB" sz="800" baseline="0" dirty="0" smtClean="0"/>
                        <a:t> – spring fort </a:t>
                      </a:r>
                      <a:r>
                        <a:rPr lang="en-GB" sz="800" baseline="0" dirty="0" err="1" smtClean="0"/>
                        <a:t>uppför</a:t>
                      </a:r>
                      <a:r>
                        <a:rPr lang="en-GB" sz="800" baseline="0" dirty="0" smtClean="0"/>
                        <a:t>, </a:t>
                      </a:r>
                      <a:r>
                        <a:rPr lang="en-GB" sz="800" baseline="0" dirty="0" err="1" smtClean="0"/>
                        <a:t>jogga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nerför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ggr</a:t>
                      </a:r>
                      <a:endParaRPr lang="en-GB" sz="800" dirty="0" smtClean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 5 km med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förälder</a:t>
                      </a:r>
                      <a:r>
                        <a:rPr lang="en-GB" sz="800" dirty="0" smtClean="0"/>
                        <a:t> 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fyspass</a:t>
                      </a:r>
                      <a:r>
                        <a:rPr lang="en-GB" sz="800" dirty="0" smtClean="0"/>
                        <a:t> med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förälder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400 meter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Gå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promenad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hund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3 </a:t>
                      </a:r>
                      <a:r>
                        <a:rPr lang="en-GB" sz="800" baseline="0" dirty="0" err="1" smtClean="0"/>
                        <a:t>valfria</a:t>
                      </a:r>
                      <a:r>
                        <a:rPr lang="en-GB" sz="800" baseline="0" dirty="0" smtClean="0"/>
                        <a:t> stationer vid </a:t>
                      </a:r>
                      <a:r>
                        <a:rPr lang="en-GB" sz="800" baseline="0" dirty="0" err="1" smtClean="0"/>
                        <a:t>Finnsjöns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utomhusgym</a:t>
                      </a:r>
                      <a:r>
                        <a:rPr lang="en-GB" sz="800" baseline="0" dirty="0" smtClean="0"/>
                        <a:t> X 5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3 km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förälder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Spela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paddeltennis</a:t>
                      </a:r>
                      <a:r>
                        <a:rPr lang="en-GB" sz="800" baseline="0" dirty="0" smtClean="0"/>
                        <a:t>/</a:t>
                      </a:r>
                    </a:p>
                    <a:p>
                      <a:r>
                        <a:rPr lang="en-GB" sz="800" baseline="0" dirty="0" smtClean="0"/>
                        <a:t>tennis </a:t>
                      </a:r>
                      <a:r>
                        <a:rPr lang="en-GB" sz="800" baseline="0" dirty="0" err="1" smtClean="0"/>
                        <a:t>eller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badmintonmatch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3 </a:t>
                      </a:r>
                      <a:r>
                        <a:rPr lang="en-GB" sz="800" baseline="0" dirty="0" err="1" smtClean="0"/>
                        <a:t>valfria</a:t>
                      </a:r>
                      <a:r>
                        <a:rPr lang="en-GB" sz="800" baseline="0" dirty="0" smtClean="0"/>
                        <a:t> stationer vid </a:t>
                      </a:r>
                      <a:r>
                        <a:rPr lang="en-GB" sz="800" baseline="0" dirty="0" err="1" smtClean="0"/>
                        <a:t>Finnsjöns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utomhusgym</a:t>
                      </a:r>
                      <a:r>
                        <a:rPr lang="en-GB" sz="800" baseline="0" dirty="0" smtClean="0"/>
                        <a:t> X 5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 </a:t>
                      </a:r>
                      <a:r>
                        <a:rPr lang="en-GB" sz="800" dirty="0" err="1" smtClean="0"/>
                        <a:t>och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köp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glass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skogen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baseline="0" dirty="0" smtClean="0"/>
                        <a:t> 5 km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ta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bad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runt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sjö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="1" baseline="0" dirty="0" err="1" smtClean="0"/>
                        <a:t>promenad</a:t>
                      </a:r>
                      <a:r>
                        <a:rPr lang="en-GB" sz="800" b="1" baseline="0" dirty="0" smtClean="0"/>
                        <a:t> </a:t>
                      </a:r>
                      <a:endParaRPr lang="en-GB" sz="800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534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200  meter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Intervall</a:t>
                      </a:r>
                      <a:r>
                        <a:rPr lang="en-GB" sz="800" baseline="0" dirty="0" smtClean="0"/>
                        <a:t>: Spring fort 1,5 min, </a:t>
                      </a:r>
                      <a:r>
                        <a:rPr lang="en-GB" sz="800" baseline="0" dirty="0" err="1" smtClean="0"/>
                        <a:t>gå</a:t>
                      </a:r>
                      <a:r>
                        <a:rPr lang="en-GB" sz="800" baseline="0" dirty="0" smtClean="0"/>
                        <a:t> I  min X 6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500 meter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Välj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uppförsbacke</a:t>
                      </a:r>
                      <a:r>
                        <a:rPr lang="en-GB" sz="800" baseline="0" dirty="0" smtClean="0"/>
                        <a:t> – spring fort </a:t>
                      </a:r>
                      <a:r>
                        <a:rPr lang="en-GB" sz="800" baseline="0" dirty="0" err="1" smtClean="0"/>
                        <a:t>uppför</a:t>
                      </a:r>
                      <a:r>
                        <a:rPr lang="en-GB" sz="800" baseline="0" dirty="0" smtClean="0"/>
                        <a:t>, </a:t>
                      </a:r>
                      <a:r>
                        <a:rPr lang="en-GB" sz="800" baseline="0" dirty="0" err="1" smtClean="0"/>
                        <a:t>jogga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nerför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ggr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 3 X 400 min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2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emellan</a:t>
                      </a:r>
                      <a:r>
                        <a:rPr lang="en-GB" sz="800" baseline="0" dirty="0" smtClean="0"/>
                        <a:t> tips! Spring </a:t>
                      </a:r>
                      <a:r>
                        <a:rPr lang="en-GB" sz="800" baseline="0" dirty="0" err="1" smtClean="0"/>
                        <a:t>på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löpbanan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Mölnlycke</a:t>
                      </a:r>
                      <a:r>
                        <a:rPr lang="en-GB" sz="800" baseline="0" dirty="0" smtClean="0"/>
                        <a:t> IP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30</a:t>
                      </a:r>
                      <a:r>
                        <a:rPr lang="en-GB" sz="800" baseline="0" dirty="0" smtClean="0"/>
                        <a:t> min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2,5 km vid </a:t>
                      </a:r>
                      <a:r>
                        <a:rPr lang="en-GB" sz="800" baseline="0" dirty="0" err="1" smtClean="0"/>
                        <a:t>Finnsjön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fler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än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från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laget</a:t>
                      </a:r>
                      <a:r>
                        <a:rPr lang="en-GB" sz="800" baseline="0" dirty="0" smtClean="0"/>
                        <a:t> (</a:t>
                      </a:r>
                      <a:r>
                        <a:rPr lang="en-GB" sz="800" baseline="0" dirty="0" err="1" smtClean="0"/>
                        <a:t>hör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er</a:t>
                      </a:r>
                      <a:r>
                        <a:rPr lang="en-GB" sz="800" baseline="0" dirty="0" smtClean="0"/>
                        <a:t> till </a:t>
                      </a:r>
                      <a:r>
                        <a:rPr lang="en-GB" sz="800" baseline="0" dirty="0" err="1" smtClean="0"/>
                        <a:t>andra</a:t>
                      </a:r>
                      <a:r>
                        <a:rPr lang="en-GB" sz="800" baseline="0" dirty="0" smtClean="0"/>
                        <a:t> I </a:t>
                      </a:r>
                      <a:r>
                        <a:rPr lang="en-GB" sz="800" baseline="0" dirty="0" err="1" smtClean="0"/>
                        <a:t>laget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Dra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kortlek</a:t>
                      </a:r>
                      <a:r>
                        <a:rPr lang="en-GB" sz="800" baseline="0" dirty="0" smtClean="0"/>
                        <a:t> - 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så</a:t>
                      </a:r>
                      <a:r>
                        <a:rPr lang="en-GB" sz="800" baseline="0" dirty="0" smtClean="0"/>
                        <a:t> manga sit ups, </a:t>
                      </a:r>
                      <a:r>
                        <a:rPr lang="en-GB" sz="800" baseline="0" dirty="0" err="1" smtClean="0"/>
                        <a:t>armhävningar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plankan</a:t>
                      </a:r>
                      <a:r>
                        <a:rPr lang="en-GB" sz="800" baseline="0" dirty="0" smtClean="0"/>
                        <a:t> X4 </a:t>
                      </a:r>
                      <a:endParaRPr lang="en-GB" sz="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Spela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minigolf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30 min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Intervall</a:t>
                      </a:r>
                      <a:r>
                        <a:rPr lang="en-GB" sz="800" baseline="0" dirty="0" smtClean="0"/>
                        <a:t>: Spring fort 1 min, </a:t>
                      </a:r>
                      <a:r>
                        <a:rPr lang="en-GB" sz="800" baseline="0" dirty="0" err="1" smtClean="0"/>
                        <a:t>gå</a:t>
                      </a:r>
                      <a:r>
                        <a:rPr lang="en-GB" sz="800" baseline="0" dirty="0" smtClean="0"/>
                        <a:t> I,5 min X 6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4 km </a:t>
                      </a:r>
                      <a:r>
                        <a:rPr lang="en-GB" sz="800" dirty="0" err="1" smtClean="0"/>
                        <a:t>och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skicka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selfie till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någon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ledarna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Spela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fotbollsmatch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Utmana</a:t>
                      </a:r>
                      <a:r>
                        <a:rPr lang="en-GB" sz="800" dirty="0" smtClean="0"/>
                        <a:t> dig </a:t>
                      </a:r>
                      <a:r>
                        <a:rPr lang="en-GB" sz="800" dirty="0" err="1" smtClean="0"/>
                        <a:t>själv</a:t>
                      </a:r>
                      <a:r>
                        <a:rPr lang="en-GB" sz="800" dirty="0" smtClean="0"/>
                        <a:t>!</a:t>
                      </a:r>
                      <a:r>
                        <a:rPr lang="en-GB" sz="800" baseline="0" dirty="0" smtClean="0"/>
                        <a:t> Spring 7 km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skicka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selfie till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ledare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1 km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5 min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spring 1 km till!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10 km ex</a:t>
                      </a:r>
                      <a:r>
                        <a:rPr lang="en-GB" sz="800" baseline="0" dirty="0" smtClean="0"/>
                        <a:t> runt </a:t>
                      </a:r>
                      <a:r>
                        <a:rPr lang="en-GB" sz="800" baseline="0" dirty="0" err="1" smtClean="0"/>
                        <a:t>Finnsjön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3 X 400 min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2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emellan</a:t>
                      </a:r>
                      <a:r>
                        <a:rPr lang="en-GB" sz="800" baseline="0" dirty="0" smtClean="0"/>
                        <a:t> tips! Spring </a:t>
                      </a:r>
                      <a:r>
                        <a:rPr lang="en-GB" sz="800" baseline="0" dirty="0" err="1" smtClean="0"/>
                        <a:t>på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löpbanan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Mölnlycke</a:t>
                      </a:r>
                      <a:r>
                        <a:rPr lang="en-GB" sz="800" baseline="0" dirty="0" smtClean="0"/>
                        <a:t> IP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45 min</a:t>
                      </a:r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3 km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förälder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Spela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fotbollsmatch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200</a:t>
                      </a:r>
                      <a:r>
                        <a:rPr lang="en-GB" sz="800" baseline="0" dirty="0" smtClean="0"/>
                        <a:t> meter </a:t>
                      </a:r>
                      <a:r>
                        <a:rPr lang="en-GB" sz="800" baseline="0" dirty="0" err="1" smtClean="0"/>
                        <a:t>inkl</a:t>
                      </a:r>
                      <a:r>
                        <a:rPr lang="en-GB" sz="800" baseline="0" dirty="0" smtClean="0"/>
                        <a:t> 50 meter </a:t>
                      </a:r>
                      <a:r>
                        <a:rPr lang="en-GB" sz="800" baseline="0" dirty="0" err="1" smtClean="0"/>
                        <a:t>ryggsim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1 km – </a:t>
                      </a:r>
                      <a:r>
                        <a:rPr lang="en-GB" sz="800" baseline="0" dirty="0" err="1" smtClean="0"/>
                        <a:t>stanna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– spring 1 km till </a:t>
                      </a:r>
                      <a:r>
                        <a:rPr lang="en-GB" sz="800" dirty="0" smtClean="0"/>
                        <a:t> </a:t>
                      </a:r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07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359564"/>
              </p:ext>
            </p:extLst>
          </p:nvPr>
        </p:nvGraphicFramePr>
        <p:xfrm>
          <a:off x="110230" y="0"/>
          <a:ext cx="11972280" cy="6878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  <a:gridCol w="1197228"/>
              </a:tblGrid>
              <a:tr h="751868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15 min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sand </a:t>
                      </a:r>
                      <a:r>
                        <a:rPr lang="en-GB" sz="800" dirty="0" err="1" smtClean="0"/>
                        <a:t>på</a:t>
                      </a:r>
                      <a:r>
                        <a:rPr lang="en-GB" sz="800" dirty="0" smtClean="0"/>
                        <a:t> strand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r>
                        <a:rPr lang="en-GB" sz="800" dirty="0" err="1" smtClean="0"/>
                        <a:t>tillsammans</a:t>
                      </a:r>
                      <a:r>
                        <a:rPr lang="en-GB" sz="800" dirty="0" smtClean="0"/>
                        <a:t> med </a:t>
                      </a:r>
                      <a:r>
                        <a:rPr lang="en-GB" sz="800" dirty="0" err="1" smtClean="0"/>
                        <a:t>någon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laget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Dra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kortlek</a:t>
                      </a:r>
                      <a:r>
                        <a:rPr lang="en-GB" sz="800" baseline="0" dirty="0" smtClean="0"/>
                        <a:t> - 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så</a:t>
                      </a:r>
                      <a:r>
                        <a:rPr lang="en-GB" sz="800" baseline="0" dirty="0" smtClean="0"/>
                        <a:t> manga sit ups +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plankan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upprepa</a:t>
                      </a:r>
                      <a:r>
                        <a:rPr lang="en-GB" sz="800" baseline="0" dirty="0" smtClean="0"/>
                        <a:t> X4 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I 30 min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smtClean="0"/>
                        <a:t>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Välj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uppförsbacke</a:t>
                      </a:r>
                      <a:r>
                        <a:rPr lang="en-GB" sz="800" baseline="0" dirty="0" smtClean="0"/>
                        <a:t> – spring fort </a:t>
                      </a:r>
                      <a:r>
                        <a:rPr lang="en-GB" sz="800" baseline="0" dirty="0" err="1" smtClean="0"/>
                        <a:t>uppför</a:t>
                      </a:r>
                      <a:r>
                        <a:rPr lang="en-GB" sz="800" baseline="0" dirty="0" smtClean="0"/>
                        <a:t>, </a:t>
                      </a:r>
                      <a:r>
                        <a:rPr lang="en-GB" sz="800" baseline="0" dirty="0" err="1" smtClean="0"/>
                        <a:t>jogga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nerför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ggr</a:t>
                      </a:r>
                      <a:endParaRPr lang="en-GB" sz="800" dirty="0" smtClean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 5 km med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förälder</a:t>
                      </a:r>
                      <a:r>
                        <a:rPr lang="en-GB" sz="800" dirty="0" smtClean="0"/>
                        <a:t> 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fyspass</a:t>
                      </a:r>
                      <a:r>
                        <a:rPr lang="en-GB" sz="800" dirty="0" smtClean="0"/>
                        <a:t> med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förälder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400 meter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Gå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promenad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hund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3 </a:t>
                      </a:r>
                      <a:r>
                        <a:rPr lang="en-GB" sz="800" baseline="0" dirty="0" err="1" smtClean="0"/>
                        <a:t>valfria</a:t>
                      </a:r>
                      <a:r>
                        <a:rPr lang="en-GB" sz="800" baseline="0" dirty="0" smtClean="0"/>
                        <a:t> stationer vid </a:t>
                      </a:r>
                      <a:r>
                        <a:rPr lang="en-GB" sz="800" baseline="0" dirty="0" err="1" smtClean="0"/>
                        <a:t>Finnsjöns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utomhusgym</a:t>
                      </a:r>
                      <a:r>
                        <a:rPr lang="en-GB" sz="800" baseline="0" dirty="0" smtClean="0"/>
                        <a:t> X 5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3 km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förälder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Spela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paddeltennis</a:t>
                      </a:r>
                      <a:r>
                        <a:rPr lang="en-GB" sz="800" baseline="0" dirty="0" smtClean="0"/>
                        <a:t>/</a:t>
                      </a:r>
                    </a:p>
                    <a:p>
                      <a:r>
                        <a:rPr lang="en-GB" sz="800" baseline="0" dirty="0" smtClean="0"/>
                        <a:t>tennis </a:t>
                      </a:r>
                      <a:r>
                        <a:rPr lang="en-GB" sz="800" baseline="0" dirty="0" err="1" smtClean="0"/>
                        <a:t>eller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badmintonmatch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3 </a:t>
                      </a:r>
                      <a:r>
                        <a:rPr lang="en-GB" sz="800" baseline="0" dirty="0" err="1" smtClean="0"/>
                        <a:t>valfria</a:t>
                      </a:r>
                      <a:r>
                        <a:rPr lang="en-GB" sz="800" baseline="0" dirty="0" smtClean="0"/>
                        <a:t> stationer vid </a:t>
                      </a:r>
                      <a:r>
                        <a:rPr lang="en-GB" sz="800" baseline="0" dirty="0" err="1" smtClean="0"/>
                        <a:t>Finnsjöns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utomhusgym</a:t>
                      </a:r>
                      <a:r>
                        <a:rPr lang="en-GB" sz="800" baseline="0" dirty="0" smtClean="0"/>
                        <a:t> X 5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 </a:t>
                      </a:r>
                      <a:r>
                        <a:rPr lang="en-GB" sz="800" dirty="0" err="1" smtClean="0"/>
                        <a:t>och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köp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glass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skogen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baseline="0" dirty="0" smtClean="0"/>
                        <a:t> 5 km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ta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bad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runt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sjö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="1" baseline="0" dirty="0" err="1" smtClean="0"/>
                        <a:t>promenad</a:t>
                      </a:r>
                      <a:r>
                        <a:rPr lang="en-GB" sz="800" b="1" baseline="0" dirty="0" smtClean="0"/>
                        <a:t> </a:t>
                      </a:r>
                      <a:endParaRPr lang="en-GB" sz="800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534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200  meter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Intervall</a:t>
                      </a:r>
                      <a:r>
                        <a:rPr lang="en-GB" sz="800" baseline="0" dirty="0" smtClean="0"/>
                        <a:t>: Spring fort 1,5 min, </a:t>
                      </a:r>
                      <a:r>
                        <a:rPr lang="en-GB" sz="800" baseline="0" dirty="0" err="1" smtClean="0"/>
                        <a:t>gå</a:t>
                      </a:r>
                      <a:r>
                        <a:rPr lang="en-GB" sz="800" baseline="0" dirty="0" smtClean="0"/>
                        <a:t> I  min X 6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500 meter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Välj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uppförsbacke</a:t>
                      </a:r>
                      <a:r>
                        <a:rPr lang="en-GB" sz="800" baseline="0" dirty="0" smtClean="0"/>
                        <a:t> – spring fort </a:t>
                      </a:r>
                      <a:r>
                        <a:rPr lang="en-GB" sz="800" baseline="0" dirty="0" err="1" smtClean="0"/>
                        <a:t>uppför</a:t>
                      </a:r>
                      <a:r>
                        <a:rPr lang="en-GB" sz="800" baseline="0" dirty="0" smtClean="0"/>
                        <a:t>, </a:t>
                      </a:r>
                      <a:r>
                        <a:rPr lang="en-GB" sz="800" baseline="0" dirty="0" err="1" smtClean="0"/>
                        <a:t>jogga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nerför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ggr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 3 X 400 min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2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emellan</a:t>
                      </a:r>
                      <a:r>
                        <a:rPr lang="en-GB" sz="800" baseline="0" dirty="0" smtClean="0"/>
                        <a:t> tips! Spring </a:t>
                      </a:r>
                      <a:r>
                        <a:rPr lang="en-GB" sz="800" baseline="0" dirty="0" err="1" smtClean="0"/>
                        <a:t>på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löpbanan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Mölnlycke</a:t>
                      </a:r>
                      <a:r>
                        <a:rPr lang="en-GB" sz="800" baseline="0" dirty="0" smtClean="0"/>
                        <a:t> IP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30</a:t>
                      </a:r>
                      <a:r>
                        <a:rPr lang="en-GB" sz="800" baseline="0" dirty="0" smtClean="0"/>
                        <a:t> min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2,5 km vid </a:t>
                      </a:r>
                      <a:r>
                        <a:rPr lang="en-GB" sz="800" baseline="0" dirty="0" err="1" smtClean="0"/>
                        <a:t>Finnsjön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fler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än</a:t>
                      </a:r>
                      <a:r>
                        <a:rPr lang="en-GB" sz="800" baseline="0" dirty="0" smtClean="0"/>
                        <a:t> 10 </a:t>
                      </a:r>
                      <a:r>
                        <a:rPr lang="en-GB" sz="800" baseline="0" dirty="0" err="1" smtClean="0"/>
                        <a:t>från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laget</a:t>
                      </a:r>
                      <a:r>
                        <a:rPr lang="en-GB" sz="800" baseline="0" dirty="0" smtClean="0"/>
                        <a:t> (</a:t>
                      </a:r>
                      <a:r>
                        <a:rPr lang="en-GB" sz="800" baseline="0" dirty="0" err="1" smtClean="0"/>
                        <a:t>hör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er</a:t>
                      </a:r>
                      <a:r>
                        <a:rPr lang="en-GB" sz="800" baseline="0" dirty="0" smtClean="0"/>
                        <a:t> till </a:t>
                      </a:r>
                      <a:r>
                        <a:rPr lang="en-GB" sz="800" baseline="0" dirty="0" err="1" smtClean="0"/>
                        <a:t>andra</a:t>
                      </a:r>
                      <a:r>
                        <a:rPr lang="en-GB" sz="800" baseline="0" dirty="0" smtClean="0"/>
                        <a:t> I </a:t>
                      </a:r>
                      <a:r>
                        <a:rPr lang="en-GB" sz="800" baseline="0" dirty="0" err="1" smtClean="0"/>
                        <a:t>laget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Dra </a:t>
                      </a:r>
                      <a:r>
                        <a:rPr lang="en-GB" sz="800" dirty="0" err="1" smtClean="0"/>
                        <a:t>ett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kortlek</a:t>
                      </a:r>
                      <a:r>
                        <a:rPr lang="en-GB" sz="800" baseline="0" dirty="0" smtClean="0"/>
                        <a:t> - 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så</a:t>
                      </a:r>
                      <a:r>
                        <a:rPr lang="en-GB" sz="800" baseline="0" dirty="0" smtClean="0"/>
                        <a:t> manga sit ups, </a:t>
                      </a:r>
                      <a:r>
                        <a:rPr lang="en-GB" sz="800" baseline="0" dirty="0" err="1" smtClean="0"/>
                        <a:t>armhävningar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plankan</a:t>
                      </a:r>
                      <a:r>
                        <a:rPr lang="en-GB" sz="800" baseline="0" dirty="0" smtClean="0"/>
                        <a:t> X4 </a:t>
                      </a:r>
                      <a:endParaRPr lang="en-GB" sz="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Spela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minigolf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2,5 km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30 min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Intervall</a:t>
                      </a:r>
                      <a:r>
                        <a:rPr lang="en-GB" sz="800" baseline="0" dirty="0" smtClean="0"/>
                        <a:t>: Spring fort 1 min, </a:t>
                      </a:r>
                      <a:r>
                        <a:rPr lang="en-GB" sz="800" baseline="0" dirty="0" err="1" smtClean="0"/>
                        <a:t>gå</a:t>
                      </a:r>
                      <a:r>
                        <a:rPr lang="en-GB" sz="800" baseline="0" dirty="0" smtClean="0"/>
                        <a:t> I,5 min X 6 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4 km </a:t>
                      </a:r>
                      <a:r>
                        <a:rPr lang="en-GB" sz="800" dirty="0" err="1" smtClean="0"/>
                        <a:t>och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skicka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selfie till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någon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ledarna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Spela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fotbollsmatch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Utmana</a:t>
                      </a:r>
                      <a:r>
                        <a:rPr lang="en-GB" sz="800" dirty="0" smtClean="0"/>
                        <a:t> dig </a:t>
                      </a:r>
                      <a:r>
                        <a:rPr lang="en-GB" sz="800" dirty="0" err="1" smtClean="0"/>
                        <a:t>själv</a:t>
                      </a:r>
                      <a:r>
                        <a:rPr lang="en-GB" sz="800" dirty="0" smtClean="0"/>
                        <a:t>!</a:t>
                      </a:r>
                      <a:r>
                        <a:rPr lang="en-GB" sz="800" baseline="0" dirty="0" smtClean="0"/>
                        <a:t> Spring 7 km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skicka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selfie till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ledare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1 km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5 min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spring 1 km till!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4918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10 km ex</a:t>
                      </a:r>
                      <a:r>
                        <a:rPr lang="en-GB" sz="800" baseline="0" dirty="0" smtClean="0"/>
                        <a:t> runt </a:t>
                      </a:r>
                      <a:r>
                        <a:rPr lang="en-GB" sz="800" baseline="0" dirty="0" err="1" smtClean="0"/>
                        <a:t>Finnsjön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3X10 burpees</a:t>
                      </a:r>
                    </a:p>
                    <a:p>
                      <a:r>
                        <a:rPr lang="en-GB" sz="800" dirty="0" smtClean="0"/>
                        <a:t>3X10</a:t>
                      </a:r>
                      <a:r>
                        <a:rPr lang="en-GB" sz="800" baseline="0" dirty="0" smtClean="0"/>
                        <a:t> Squads</a:t>
                      </a:r>
                    </a:p>
                    <a:p>
                      <a:r>
                        <a:rPr lang="en-GB" sz="800" baseline="0" dirty="0" smtClean="0"/>
                        <a:t>3X10 </a:t>
                      </a:r>
                      <a:r>
                        <a:rPr lang="en-GB" sz="800" baseline="0" dirty="0" err="1" smtClean="0"/>
                        <a:t>situps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avsluta</a:t>
                      </a:r>
                      <a:r>
                        <a:rPr lang="en-GB" sz="800" baseline="0" dirty="0" smtClean="0"/>
                        <a:t>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promenad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3 X 400 min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vila</a:t>
                      </a:r>
                      <a:r>
                        <a:rPr lang="en-GB" sz="800" baseline="0" dirty="0" smtClean="0"/>
                        <a:t> 2 </a:t>
                      </a:r>
                      <a:r>
                        <a:rPr lang="en-GB" sz="800" baseline="0" dirty="0" err="1" smtClean="0"/>
                        <a:t>minuter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emellan</a:t>
                      </a:r>
                      <a:r>
                        <a:rPr lang="en-GB" sz="800" baseline="0" dirty="0" smtClean="0"/>
                        <a:t> tips! Spring </a:t>
                      </a:r>
                      <a:r>
                        <a:rPr lang="en-GB" sz="800" baseline="0" dirty="0" err="1" smtClean="0"/>
                        <a:t>på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löpbanan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Mölnlycke</a:t>
                      </a:r>
                      <a:r>
                        <a:rPr lang="en-GB" sz="800" baseline="0" dirty="0" smtClean="0"/>
                        <a:t> IP </a:t>
                      </a:r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Hoppa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studsmatta</a:t>
                      </a:r>
                      <a:r>
                        <a:rPr lang="en-GB" sz="800" dirty="0" smtClean="0"/>
                        <a:t> 45 min</a:t>
                      </a:r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3 km med </a:t>
                      </a:r>
                      <a:r>
                        <a:rPr lang="en-GB" sz="800" baseline="0" dirty="0" err="1" smtClean="0"/>
                        <a:t>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förälder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624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Spela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en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 err="1" smtClean="0"/>
                        <a:t>fotbollsmatch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Simma</a:t>
                      </a:r>
                      <a:r>
                        <a:rPr lang="en-GB" sz="800" dirty="0" smtClean="0"/>
                        <a:t> 200</a:t>
                      </a:r>
                      <a:r>
                        <a:rPr lang="en-GB" sz="800" baseline="0" dirty="0" smtClean="0"/>
                        <a:t> meter </a:t>
                      </a:r>
                      <a:r>
                        <a:rPr lang="en-GB" sz="800" baseline="0" dirty="0" err="1" smtClean="0"/>
                        <a:t>inkl</a:t>
                      </a:r>
                      <a:r>
                        <a:rPr lang="en-GB" sz="800" baseline="0" dirty="0" smtClean="0"/>
                        <a:t> 50 meter </a:t>
                      </a:r>
                      <a:r>
                        <a:rPr lang="en-GB" sz="800" baseline="0" dirty="0" err="1" smtClean="0"/>
                        <a:t>ryggsim</a:t>
                      </a:r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Spring</a:t>
                      </a:r>
                      <a:r>
                        <a:rPr lang="en-GB" sz="800" baseline="0" dirty="0" smtClean="0"/>
                        <a:t> 1 km – </a:t>
                      </a:r>
                      <a:r>
                        <a:rPr lang="en-GB" sz="800" baseline="0" dirty="0" err="1" smtClean="0"/>
                        <a:t>stanna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och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– spring 1 km till </a:t>
                      </a:r>
                      <a:r>
                        <a:rPr lang="en-GB" sz="800" dirty="0" smtClean="0"/>
                        <a:t> </a:t>
                      </a:r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Gör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ett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fyspass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utomhus</a:t>
                      </a:r>
                      <a:r>
                        <a:rPr lang="en-GB" sz="800" baseline="0" dirty="0" smtClean="0"/>
                        <a:t> (se info) </a:t>
                      </a:r>
                      <a:endParaRPr lang="en-GB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Teknik</a:t>
                      </a:r>
                      <a:r>
                        <a:rPr lang="en-GB" sz="800" dirty="0" smtClean="0"/>
                        <a:t> x</a:t>
                      </a:r>
                      <a:r>
                        <a:rPr lang="en-GB" sz="800" baseline="0" dirty="0" smtClean="0"/>
                        <a:t> 5 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err="1" smtClean="0"/>
                        <a:t>Cykla</a:t>
                      </a:r>
                      <a:r>
                        <a:rPr lang="en-GB" sz="800" dirty="0" smtClean="0"/>
                        <a:t> 5 km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6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Poäng</a:t>
            </a:r>
            <a:r>
              <a:rPr lang="en-GB" dirty="0" smtClean="0"/>
              <a:t> </a:t>
            </a:r>
            <a:r>
              <a:rPr lang="en-GB" dirty="0" err="1" smtClean="0"/>
              <a:t>Sommarutmaning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56606" y="1963092"/>
            <a:ext cx="4958089" cy="3785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Definition </a:t>
            </a:r>
            <a:r>
              <a:rPr lang="en-GB" sz="2000" i="1" dirty="0" err="1" smtClean="0"/>
              <a:t>fyspass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består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av</a:t>
            </a:r>
            <a:r>
              <a:rPr lang="en-GB" sz="2000" i="1" dirty="0" smtClean="0"/>
              <a:t>:</a:t>
            </a:r>
          </a:p>
          <a:p>
            <a:r>
              <a:rPr lang="en-GB" sz="2000" dirty="0" smtClean="0"/>
              <a:t> </a:t>
            </a:r>
            <a:r>
              <a:rPr lang="en-GB" sz="2000" dirty="0" err="1" smtClean="0"/>
              <a:t>Uppvärmning</a:t>
            </a:r>
            <a:r>
              <a:rPr lang="en-GB" sz="2000" dirty="0" smtClean="0"/>
              <a:t> 5 min </a:t>
            </a:r>
            <a:r>
              <a:rPr lang="en-GB" sz="2000" dirty="0" err="1" smtClean="0"/>
              <a:t>jogg</a:t>
            </a:r>
            <a:endParaRPr lang="en-GB" sz="2000" dirty="0"/>
          </a:p>
          <a:p>
            <a:r>
              <a:rPr lang="en-GB" sz="2000" dirty="0" smtClean="0"/>
              <a:t>10 </a:t>
            </a:r>
            <a:r>
              <a:rPr lang="en-GB" sz="2000" dirty="0" err="1" smtClean="0"/>
              <a:t>armhävningar</a:t>
            </a:r>
            <a:endParaRPr lang="en-GB" sz="2000" dirty="0" smtClean="0"/>
          </a:p>
          <a:p>
            <a:r>
              <a:rPr lang="en-GB" sz="2000" dirty="0" smtClean="0"/>
              <a:t>10 burpees (</a:t>
            </a:r>
            <a:r>
              <a:rPr lang="en-GB" sz="2000" dirty="0" err="1" smtClean="0"/>
              <a:t>upphopp</a:t>
            </a:r>
            <a:r>
              <a:rPr lang="en-GB" sz="2000" dirty="0" smtClean="0"/>
              <a:t> </a:t>
            </a:r>
            <a:r>
              <a:rPr lang="en-GB" sz="2000" dirty="0" err="1" smtClean="0"/>
              <a:t>ner</a:t>
            </a:r>
            <a:r>
              <a:rPr lang="en-GB" sz="2000" dirty="0" smtClean="0"/>
              <a:t> </a:t>
            </a:r>
            <a:r>
              <a:rPr lang="en-GB" sz="2000" dirty="0" err="1" smtClean="0"/>
              <a:t>på</a:t>
            </a:r>
            <a:r>
              <a:rPr lang="en-GB" sz="2000" dirty="0" smtClean="0"/>
              <a:t> mage </a:t>
            </a:r>
            <a:r>
              <a:rPr lang="en-GB" sz="2000" dirty="0" err="1" smtClean="0"/>
              <a:t>och</a:t>
            </a:r>
            <a:r>
              <a:rPr lang="en-GB" sz="2000" dirty="0" smtClean="0"/>
              <a:t> </a:t>
            </a:r>
            <a:r>
              <a:rPr lang="en-GB" sz="2000" dirty="0" err="1" smtClean="0"/>
              <a:t>upphopp</a:t>
            </a:r>
            <a:r>
              <a:rPr lang="en-GB" sz="2000" dirty="0" smtClean="0"/>
              <a:t> </a:t>
            </a:r>
            <a:r>
              <a:rPr lang="en-GB" sz="2000" dirty="0" err="1" smtClean="0"/>
              <a:t>igen</a:t>
            </a:r>
            <a:r>
              <a:rPr lang="en-GB" sz="2000" dirty="0" smtClean="0"/>
              <a:t>) </a:t>
            </a:r>
          </a:p>
          <a:p>
            <a:r>
              <a:rPr lang="en-GB" sz="2000" dirty="0" smtClean="0"/>
              <a:t>10 </a:t>
            </a:r>
            <a:r>
              <a:rPr lang="en-GB" sz="2000" dirty="0" err="1" smtClean="0"/>
              <a:t>situps</a:t>
            </a:r>
            <a:endParaRPr lang="en-GB" sz="2000" dirty="0" smtClean="0"/>
          </a:p>
          <a:p>
            <a:r>
              <a:rPr lang="en-GB" sz="2000" dirty="0" smtClean="0"/>
              <a:t>10 squads (</a:t>
            </a:r>
            <a:r>
              <a:rPr lang="en-GB" sz="2000" dirty="0" err="1" smtClean="0"/>
              <a:t>knäböj</a:t>
            </a:r>
            <a:r>
              <a:rPr lang="en-GB" sz="2000" dirty="0" smtClean="0"/>
              <a:t> </a:t>
            </a:r>
            <a:r>
              <a:rPr lang="en-GB" sz="2000" dirty="0" err="1" smtClean="0"/>
              <a:t>ner</a:t>
            </a:r>
            <a:r>
              <a:rPr lang="en-GB" sz="2000" dirty="0" smtClean="0"/>
              <a:t> till 90 grader </a:t>
            </a:r>
            <a:r>
              <a:rPr lang="en-GB" sz="2000" dirty="0" err="1" smtClean="0"/>
              <a:t>rak</a:t>
            </a:r>
            <a:r>
              <a:rPr lang="en-GB" sz="2000" dirty="0" smtClean="0"/>
              <a:t> </a:t>
            </a:r>
            <a:r>
              <a:rPr lang="en-GB" sz="2000" dirty="0" err="1" smtClean="0"/>
              <a:t>rygg</a:t>
            </a:r>
            <a:r>
              <a:rPr lang="en-GB" sz="2000" dirty="0" smtClean="0"/>
              <a:t> </a:t>
            </a:r>
            <a:r>
              <a:rPr lang="en-GB" sz="2000" dirty="0" err="1" smtClean="0"/>
              <a:t>armar</a:t>
            </a:r>
            <a:r>
              <a:rPr lang="en-GB" sz="2000" dirty="0" smtClean="0"/>
              <a:t> </a:t>
            </a:r>
            <a:r>
              <a:rPr lang="en-GB" sz="2000" dirty="0" err="1" smtClean="0"/>
              <a:t>rakt</a:t>
            </a:r>
            <a:r>
              <a:rPr lang="en-GB" sz="2000" dirty="0" smtClean="0"/>
              <a:t> </a:t>
            </a:r>
            <a:r>
              <a:rPr lang="en-GB" sz="2000" dirty="0" err="1" smtClean="0"/>
              <a:t>ut</a:t>
            </a:r>
            <a:r>
              <a:rPr lang="en-GB" sz="2000" dirty="0" smtClean="0"/>
              <a:t>)</a:t>
            </a:r>
          </a:p>
          <a:p>
            <a:r>
              <a:rPr lang="en-GB" sz="2000" dirty="0" err="1" smtClean="0"/>
              <a:t>Upprepa</a:t>
            </a:r>
            <a:r>
              <a:rPr lang="en-GB" sz="2000" dirty="0" smtClean="0"/>
              <a:t> med 20 </a:t>
            </a:r>
            <a:r>
              <a:rPr lang="en-GB" sz="2000" dirty="0" err="1" smtClean="0"/>
              <a:t>sekunders</a:t>
            </a:r>
            <a:r>
              <a:rPr lang="en-GB" sz="2000" dirty="0" smtClean="0"/>
              <a:t> </a:t>
            </a:r>
            <a:r>
              <a:rPr lang="en-GB" sz="2000" dirty="0" err="1" smtClean="0"/>
              <a:t>vila</a:t>
            </a:r>
            <a:r>
              <a:rPr lang="en-GB" sz="2000" dirty="0" smtClean="0"/>
              <a:t> </a:t>
            </a:r>
            <a:r>
              <a:rPr lang="en-GB" sz="2000" dirty="0" err="1" smtClean="0"/>
              <a:t>mellan</a:t>
            </a:r>
            <a:r>
              <a:rPr lang="en-GB" sz="2000" dirty="0" smtClean="0"/>
              <a:t> </a:t>
            </a:r>
            <a:r>
              <a:rPr lang="en-GB" sz="2000" dirty="0" err="1" smtClean="0"/>
              <a:t>varje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aktivitet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Upprepa</a:t>
            </a:r>
            <a:r>
              <a:rPr lang="en-GB" sz="2000" dirty="0" smtClean="0"/>
              <a:t> 3 </a:t>
            </a:r>
            <a:r>
              <a:rPr lang="en-GB" sz="2000" dirty="0" err="1" smtClean="0"/>
              <a:t>ggr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Varva</a:t>
            </a:r>
            <a:r>
              <a:rPr lang="en-GB" sz="2000" dirty="0" smtClean="0"/>
              <a:t> </a:t>
            </a:r>
            <a:r>
              <a:rPr lang="en-GB" sz="2000" dirty="0" err="1" smtClean="0"/>
              <a:t>ner</a:t>
            </a:r>
            <a:r>
              <a:rPr lang="en-GB" sz="2000" dirty="0" smtClean="0"/>
              <a:t> 5 min </a:t>
            </a:r>
            <a:r>
              <a:rPr lang="en-GB" sz="2000" dirty="0" err="1" smtClean="0"/>
              <a:t>gång</a:t>
            </a:r>
            <a:r>
              <a:rPr lang="en-GB" sz="2000" dirty="0" smtClean="0"/>
              <a:t>  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542661" y="1963092"/>
            <a:ext cx="1686758" cy="870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Fys</a:t>
            </a:r>
            <a:r>
              <a:rPr lang="en-GB" dirty="0" smtClean="0"/>
              <a:t> </a:t>
            </a:r>
            <a:r>
              <a:rPr lang="en-GB" dirty="0" smtClean="0"/>
              <a:t>low </a:t>
            </a:r>
            <a:endParaRPr lang="en-GB" dirty="0" smtClean="0"/>
          </a:p>
          <a:p>
            <a:pPr algn="ctr"/>
            <a:r>
              <a:rPr lang="en-GB" dirty="0" smtClean="0"/>
              <a:t>1 </a:t>
            </a:r>
            <a:r>
              <a:rPr lang="en-GB" dirty="0" err="1" smtClean="0"/>
              <a:t>poäng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42661" y="2985906"/>
            <a:ext cx="1686758" cy="8700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Fys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medium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poäng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661" y="5031534"/>
            <a:ext cx="1686758" cy="8700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Teknikpass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2 </a:t>
            </a:r>
            <a:r>
              <a:rPr lang="en-GB" dirty="0" err="1" smtClean="0">
                <a:solidFill>
                  <a:schemeClr val="tx1"/>
                </a:solidFill>
              </a:rPr>
              <a:t>poäng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784" y="4008720"/>
            <a:ext cx="1686758" cy="8700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Fys</a:t>
            </a:r>
            <a:r>
              <a:rPr lang="en-GB" dirty="0" smtClean="0"/>
              <a:t> High </a:t>
            </a:r>
            <a:endParaRPr lang="en-GB" dirty="0" smtClean="0"/>
          </a:p>
          <a:p>
            <a:pPr algn="ctr"/>
            <a:r>
              <a:rPr lang="en-GB" dirty="0" smtClean="0"/>
              <a:t>3 </a:t>
            </a:r>
            <a:r>
              <a:rPr lang="en-GB" dirty="0" err="1" smtClean="0"/>
              <a:t>poäng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876935" y="1963092"/>
            <a:ext cx="4161185" cy="3785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 err="1" smtClean="0"/>
              <a:t>Teknik</a:t>
            </a:r>
            <a:r>
              <a:rPr lang="en-GB" sz="2000" i="1" dirty="0" err="1" smtClean="0"/>
              <a:t>pass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består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av</a:t>
            </a:r>
            <a:r>
              <a:rPr lang="en-GB" sz="2000" i="1" dirty="0" smtClean="0"/>
              <a:t>: </a:t>
            </a:r>
            <a:endParaRPr lang="en-GB" sz="2000" i="1" dirty="0" smtClean="0"/>
          </a:p>
          <a:p>
            <a:r>
              <a:rPr lang="en-GB" sz="2000" dirty="0" smtClean="0"/>
              <a:t>5 </a:t>
            </a:r>
            <a:r>
              <a:rPr lang="en-GB" sz="2000" dirty="0" err="1" smtClean="0"/>
              <a:t>olika</a:t>
            </a:r>
            <a:r>
              <a:rPr lang="en-GB" sz="2000" dirty="0" smtClean="0"/>
              <a:t> </a:t>
            </a:r>
            <a:r>
              <a:rPr lang="en-GB" sz="2000" dirty="0" err="1" smtClean="0"/>
              <a:t>teknikövningar</a:t>
            </a:r>
            <a:endParaRPr lang="en-GB" sz="2000" dirty="0" smtClean="0"/>
          </a:p>
          <a:p>
            <a:r>
              <a:rPr lang="en-GB" sz="2000" dirty="0" err="1" smtClean="0"/>
              <a:t>Samtliga</a:t>
            </a:r>
            <a:r>
              <a:rPr lang="en-GB" sz="2000" dirty="0" smtClean="0"/>
              <a:t> 5 </a:t>
            </a:r>
            <a:r>
              <a:rPr lang="en-GB" sz="2000" dirty="0" err="1" smtClean="0"/>
              <a:t>övningar</a:t>
            </a:r>
            <a:r>
              <a:rPr lang="en-GB" sz="2000" dirty="0" smtClean="0"/>
              <a:t> </a:t>
            </a:r>
            <a:r>
              <a:rPr lang="en-GB" sz="2000" dirty="0" err="1" smtClean="0"/>
              <a:t>ska</a:t>
            </a:r>
            <a:r>
              <a:rPr lang="en-GB" sz="2000" dirty="0" smtClean="0"/>
              <a:t> </a:t>
            </a:r>
            <a:r>
              <a:rPr lang="en-GB" sz="2000" dirty="0" err="1" smtClean="0"/>
              <a:t>utföras</a:t>
            </a:r>
            <a:r>
              <a:rPr lang="en-GB" sz="2000" dirty="0" smtClean="0"/>
              <a:t> </a:t>
            </a:r>
            <a:r>
              <a:rPr lang="en-GB" sz="2000" dirty="0" err="1" smtClean="0"/>
              <a:t>för</a:t>
            </a:r>
            <a:r>
              <a:rPr lang="en-GB" sz="2000" dirty="0" smtClean="0"/>
              <a:t> </a:t>
            </a:r>
            <a:r>
              <a:rPr lang="en-GB" sz="2000" dirty="0" err="1" smtClean="0"/>
              <a:t>att</a:t>
            </a:r>
            <a:r>
              <a:rPr lang="en-GB" sz="2000" dirty="0" smtClean="0"/>
              <a:t> </a:t>
            </a:r>
            <a:r>
              <a:rPr lang="en-GB" sz="2000" dirty="0" err="1" smtClean="0"/>
              <a:t>det</a:t>
            </a:r>
            <a:r>
              <a:rPr lang="en-GB" sz="2000" dirty="0" smtClean="0"/>
              <a:t> </a:t>
            </a:r>
            <a:r>
              <a:rPr lang="en-GB" sz="2000" dirty="0" err="1" smtClean="0"/>
              <a:t>skall</a:t>
            </a:r>
            <a:r>
              <a:rPr lang="en-GB" sz="2000" dirty="0" smtClean="0"/>
              <a:t> </a:t>
            </a:r>
            <a:r>
              <a:rPr lang="en-GB" sz="2000" dirty="0" err="1" smtClean="0"/>
              <a:t>vara</a:t>
            </a:r>
            <a:r>
              <a:rPr lang="en-GB" sz="2000" dirty="0" smtClean="0"/>
              <a:t> 1 </a:t>
            </a:r>
            <a:r>
              <a:rPr lang="en-GB" sz="2000" dirty="0" err="1" smtClean="0"/>
              <a:t>teknikpass</a:t>
            </a:r>
            <a:endParaRPr lang="en-GB" sz="2000" dirty="0" smtClean="0"/>
          </a:p>
          <a:p>
            <a:r>
              <a:rPr lang="en-GB" sz="2000" dirty="0" err="1" smtClean="0"/>
              <a:t>Åttan</a:t>
            </a:r>
            <a:r>
              <a:rPr lang="en-GB" sz="2000" dirty="0" smtClean="0"/>
              <a:t>, </a:t>
            </a:r>
            <a:r>
              <a:rPr lang="en-GB" sz="2000" dirty="0" err="1" smtClean="0"/>
              <a:t>Garaget</a:t>
            </a:r>
            <a:r>
              <a:rPr lang="en-GB" sz="2000" dirty="0" smtClean="0"/>
              <a:t>, </a:t>
            </a:r>
            <a:r>
              <a:rPr lang="en-GB" sz="2000" dirty="0" err="1" smtClean="0"/>
              <a:t>Passning</a:t>
            </a:r>
            <a:r>
              <a:rPr lang="en-GB" sz="2000" dirty="0" smtClean="0"/>
              <a:t> mot </a:t>
            </a:r>
            <a:r>
              <a:rPr lang="en-GB" sz="2000" dirty="0" err="1" smtClean="0"/>
              <a:t>vägg</a:t>
            </a:r>
            <a:r>
              <a:rPr lang="en-GB" sz="2000" dirty="0" smtClean="0"/>
              <a:t>, </a:t>
            </a:r>
            <a:r>
              <a:rPr lang="en-GB" sz="2000" dirty="0" err="1"/>
              <a:t>T</a:t>
            </a:r>
            <a:r>
              <a:rPr lang="en-GB" sz="2000" dirty="0" err="1" smtClean="0"/>
              <a:t>rixningar</a:t>
            </a:r>
            <a:r>
              <a:rPr lang="en-GB" sz="2000" dirty="0" smtClean="0"/>
              <a:t> </a:t>
            </a:r>
          </a:p>
          <a:p>
            <a:endParaRPr lang="en-GB" sz="2000" dirty="0"/>
          </a:p>
          <a:p>
            <a:r>
              <a:rPr lang="en-GB" sz="2000" dirty="0" err="1" smtClean="0"/>
              <a:t>Utförlig</a:t>
            </a:r>
            <a:r>
              <a:rPr lang="en-GB" sz="2000" dirty="0" smtClean="0"/>
              <a:t> </a:t>
            </a:r>
            <a:r>
              <a:rPr lang="en-GB" sz="2000" dirty="0" err="1" smtClean="0"/>
              <a:t>beskrivning</a:t>
            </a:r>
            <a:r>
              <a:rPr lang="en-GB" sz="2000" dirty="0" smtClean="0"/>
              <a:t> </a:t>
            </a:r>
            <a:r>
              <a:rPr lang="en-GB" sz="2000" dirty="0" err="1" smtClean="0"/>
              <a:t>och</a:t>
            </a:r>
            <a:r>
              <a:rPr lang="en-GB" sz="2000" dirty="0" smtClean="0"/>
              <a:t> </a:t>
            </a:r>
            <a:r>
              <a:rPr lang="en-GB" sz="2000" dirty="0" err="1" smtClean="0"/>
              <a:t>filmer</a:t>
            </a:r>
            <a:r>
              <a:rPr lang="en-GB" sz="2000" dirty="0" smtClean="0"/>
              <a:t> </a:t>
            </a:r>
            <a:r>
              <a:rPr lang="en-GB" sz="2000" dirty="0" err="1" smtClean="0"/>
              <a:t>kommer</a:t>
            </a:r>
            <a:r>
              <a:rPr lang="en-GB" sz="2000" dirty="0" smtClean="0"/>
              <a:t> </a:t>
            </a:r>
            <a:r>
              <a:rPr lang="en-GB" sz="2000" dirty="0" err="1" smtClean="0"/>
              <a:t>att</a:t>
            </a:r>
            <a:r>
              <a:rPr lang="en-GB" sz="2000" dirty="0" smtClean="0"/>
              <a:t> </a:t>
            </a:r>
            <a:r>
              <a:rPr lang="en-GB" sz="2000" dirty="0" err="1" smtClean="0"/>
              <a:t>läggas</a:t>
            </a:r>
            <a:r>
              <a:rPr lang="en-GB" sz="2000" dirty="0" smtClean="0"/>
              <a:t> </a:t>
            </a:r>
            <a:r>
              <a:rPr lang="en-GB" sz="2000" dirty="0" err="1" smtClean="0"/>
              <a:t>ut</a:t>
            </a:r>
            <a:r>
              <a:rPr lang="en-GB" sz="2000" dirty="0" smtClean="0"/>
              <a:t> </a:t>
            </a:r>
            <a:r>
              <a:rPr lang="en-GB" sz="2000" dirty="0" err="1" smtClean="0"/>
              <a:t>på</a:t>
            </a:r>
            <a:r>
              <a:rPr lang="en-GB" sz="2000" dirty="0" smtClean="0"/>
              <a:t> laget.se.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98990" y="6054348"/>
            <a:ext cx="10093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LYCKA TILL!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26871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</TotalTime>
  <Words>1359</Words>
  <Application>Microsoft Office PowerPoint</Application>
  <PresentationFormat>Widescreen</PresentationFormat>
  <Paragraphs>257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</vt:lpstr>
      <vt:lpstr>Sommarutmaning 2018 </vt:lpstr>
      <vt:lpstr>Sommarutmaning 2018</vt:lpstr>
      <vt:lpstr>PowerPoint Presentation</vt:lpstr>
      <vt:lpstr>PowerPoint Presentation</vt:lpstr>
      <vt:lpstr>Poäng Sommarutmaning</vt:lpstr>
    </vt:vector>
  </TitlesOfParts>
  <Company>ALK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Sommarutmaning 2018 </dc:title>
  <dc:creator>Monika Funkenberg (MFUNO)</dc:creator>
  <cp:lastModifiedBy>Monika Funkenberg (MFUNO)</cp:lastModifiedBy>
  <cp:revision>9</cp:revision>
  <dcterms:created xsi:type="dcterms:W3CDTF">2018-05-28T05:55:45Z</dcterms:created>
  <dcterms:modified xsi:type="dcterms:W3CDTF">2018-05-31T20:32:09Z</dcterms:modified>
</cp:coreProperties>
</file>