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67" r:id="rId4"/>
    <p:sldId id="258" r:id="rId5"/>
    <p:sldId id="264" r:id="rId6"/>
    <p:sldId id="259" r:id="rId7"/>
    <p:sldId id="265" r:id="rId8"/>
    <p:sldId id="266" r:id="rId9"/>
    <p:sldId id="262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3B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E0D38-A964-4FA7-A448-6A6FAD5DAD07}" type="datetimeFigureOut">
              <a:rPr lang="sv-SE" smtClean="0"/>
              <a:t>2017-09-21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1014E-A3CD-4426-B123-7EB3593DEE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553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E0D38-A964-4FA7-A448-6A6FAD5DAD07}" type="datetimeFigureOut">
              <a:rPr lang="sv-SE" smtClean="0"/>
              <a:t>2017-09-21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1014E-A3CD-4426-B123-7EB3593DEE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7335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E0D38-A964-4FA7-A448-6A6FAD5DAD07}" type="datetimeFigureOut">
              <a:rPr lang="sv-SE" smtClean="0"/>
              <a:t>2017-09-21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1014E-A3CD-4426-B123-7EB3593DEE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9385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E0D38-A964-4FA7-A448-6A6FAD5DAD07}" type="datetimeFigureOut">
              <a:rPr lang="sv-SE" smtClean="0"/>
              <a:t>2017-09-21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1014E-A3CD-4426-B123-7EB3593DEE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9615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E0D38-A964-4FA7-A448-6A6FAD5DAD07}" type="datetimeFigureOut">
              <a:rPr lang="sv-SE" smtClean="0"/>
              <a:t>2017-09-21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1014E-A3CD-4426-B123-7EB3593DEE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0306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E0D38-A964-4FA7-A448-6A6FAD5DAD07}" type="datetimeFigureOut">
              <a:rPr lang="sv-SE" smtClean="0"/>
              <a:t>2017-09-21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1014E-A3CD-4426-B123-7EB3593DEE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0923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E0D38-A964-4FA7-A448-6A6FAD5DAD07}" type="datetimeFigureOut">
              <a:rPr lang="sv-SE" smtClean="0"/>
              <a:t>2017-09-21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1014E-A3CD-4426-B123-7EB3593DEE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9802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E0D38-A964-4FA7-A448-6A6FAD5DAD07}" type="datetimeFigureOut">
              <a:rPr lang="sv-SE" smtClean="0"/>
              <a:t>2017-09-21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1014E-A3CD-4426-B123-7EB3593DEE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3871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E0D38-A964-4FA7-A448-6A6FAD5DAD07}" type="datetimeFigureOut">
              <a:rPr lang="sv-SE" smtClean="0"/>
              <a:t>2017-09-21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1014E-A3CD-4426-B123-7EB3593DEE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0532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E0D38-A964-4FA7-A448-6A6FAD5DAD07}" type="datetimeFigureOut">
              <a:rPr lang="sv-SE" smtClean="0"/>
              <a:t>2017-09-21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1014E-A3CD-4426-B123-7EB3593DEE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0394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E0D38-A964-4FA7-A448-6A6FAD5DAD07}" type="datetimeFigureOut">
              <a:rPr lang="sv-SE" smtClean="0"/>
              <a:t>2017-09-21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1014E-A3CD-4426-B123-7EB3593DEE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959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E0D38-A964-4FA7-A448-6A6FAD5DAD07}" type="datetimeFigureOut">
              <a:rPr lang="sv-SE" smtClean="0"/>
              <a:t>2017-09-21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1014E-A3CD-4426-B123-7EB3593DEE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1668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16600" dirty="0"/>
              <a:t>Välkomna!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4000" dirty="0"/>
              <a:t>Per </a:t>
            </a:r>
            <a:r>
              <a:rPr lang="sv-SE" sz="4000" dirty="0" err="1"/>
              <a:t>Ols</a:t>
            </a:r>
            <a:r>
              <a:rPr lang="sv-SE" sz="4000" dirty="0"/>
              <a:t> United </a:t>
            </a:r>
            <a:r>
              <a:rPr lang="sv-SE" sz="4000" dirty="0" smtClean="0"/>
              <a:t>P06/07</a:t>
            </a:r>
            <a:endParaRPr lang="sv-SE" sz="4000" dirty="0"/>
          </a:p>
        </p:txBody>
      </p:sp>
      <p:cxnSp>
        <p:nvCxnSpPr>
          <p:cNvPr id="13" name="Rak koppling 12"/>
          <p:cNvCxnSpPr/>
          <p:nvPr/>
        </p:nvCxnSpPr>
        <p:spPr>
          <a:xfrm>
            <a:off x="11457992" y="0"/>
            <a:ext cx="0" cy="6858000"/>
          </a:xfrm>
          <a:prstGeom prst="line">
            <a:avLst/>
          </a:prstGeom>
          <a:ln w="76200">
            <a:solidFill>
              <a:srgbClr val="E33B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440" y="4392537"/>
            <a:ext cx="2273559" cy="2281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14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631793"/>
          </a:xfrm>
        </p:spPr>
        <p:txBody>
          <a:bodyPr>
            <a:noAutofit/>
          </a:bodyPr>
          <a:lstStyle/>
          <a:p>
            <a:pPr algn="l"/>
            <a:r>
              <a:rPr lang="sv-SE" sz="5400" dirty="0"/>
              <a:t>Vad förväntas av ledarna?</a:t>
            </a:r>
          </a:p>
        </p:txBody>
      </p:sp>
      <p:cxnSp>
        <p:nvCxnSpPr>
          <p:cNvPr id="13" name="Rak koppling 12"/>
          <p:cNvCxnSpPr/>
          <p:nvPr/>
        </p:nvCxnSpPr>
        <p:spPr>
          <a:xfrm>
            <a:off x="11457992" y="0"/>
            <a:ext cx="0" cy="6858000"/>
          </a:xfrm>
          <a:prstGeom prst="line">
            <a:avLst/>
          </a:prstGeom>
          <a:ln w="76200">
            <a:solidFill>
              <a:srgbClr val="E33B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440" y="4392537"/>
            <a:ext cx="2273559" cy="2281708"/>
          </a:xfrm>
          <a:prstGeom prst="rect">
            <a:avLst/>
          </a:prstGeom>
        </p:spPr>
      </p:pic>
      <p:sp>
        <p:nvSpPr>
          <p:cNvPr id="6" name="textruta 5"/>
          <p:cNvSpPr txBox="1"/>
          <p:nvPr/>
        </p:nvSpPr>
        <p:spPr>
          <a:xfrm>
            <a:off x="1698171" y="2258008"/>
            <a:ext cx="5135573" cy="34163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err="1" smtClean="0"/>
              <a:t>Lagutagningar</a:t>
            </a:r>
            <a:r>
              <a:rPr lang="sv-SE" sz="2400" dirty="0" smtClean="0"/>
              <a:t>, alla barn skall få spela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Öppenhet mot föräldrar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Ordning och reda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Se alla ungarna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Utskick i god tid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Förebilder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Positiva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Bygga gruppkänsla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Lära ut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207079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631793"/>
          </a:xfrm>
        </p:spPr>
        <p:txBody>
          <a:bodyPr>
            <a:noAutofit/>
          </a:bodyPr>
          <a:lstStyle/>
          <a:p>
            <a:pPr algn="l"/>
            <a:r>
              <a:rPr lang="sv-SE" sz="5400" dirty="0"/>
              <a:t>Vad </a:t>
            </a:r>
            <a:r>
              <a:rPr lang="sv-SE" sz="5400" dirty="0" smtClean="0"/>
              <a:t>erbjuder ni föräldrar?</a:t>
            </a:r>
            <a:endParaRPr lang="sv-SE" sz="5400" dirty="0"/>
          </a:p>
        </p:txBody>
      </p:sp>
      <p:cxnSp>
        <p:nvCxnSpPr>
          <p:cNvPr id="13" name="Rak koppling 12"/>
          <p:cNvCxnSpPr/>
          <p:nvPr/>
        </p:nvCxnSpPr>
        <p:spPr>
          <a:xfrm>
            <a:off x="11457992" y="0"/>
            <a:ext cx="0" cy="6858000"/>
          </a:xfrm>
          <a:prstGeom prst="line">
            <a:avLst/>
          </a:prstGeom>
          <a:ln w="76200">
            <a:solidFill>
              <a:srgbClr val="E33B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440" y="4392537"/>
            <a:ext cx="2273559" cy="2281708"/>
          </a:xfrm>
          <a:prstGeom prst="rect">
            <a:avLst/>
          </a:prstGeom>
        </p:spPr>
      </p:pic>
      <p:sp>
        <p:nvSpPr>
          <p:cNvPr id="6" name="textruta 5"/>
          <p:cNvSpPr txBox="1"/>
          <p:nvPr/>
        </p:nvSpPr>
        <p:spPr>
          <a:xfrm>
            <a:off x="1632857" y="1595021"/>
            <a:ext cx="5682344" cy="600164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Positiva, närvarande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Komma i tid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Hjälpa till med sargbygge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Engagerade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Låta tränarna sköta träning / match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Utföra </a:t>
            </a:r>
            <a:r>
              <a:rPr lang="sv-SE" sz="2400" dirty="0" err="1" smtClean="0"/>
              <a:t>kringjobb</a:t>
            </a:r>
            <a:endParaRPr lang="sv-SE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Se till att barnen är redo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Heja på hela laget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Lämna / hämta barn i tid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Stå eniga med tränarna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Öppenhet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Ta synpunkter på allvar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Hjälpa till med försäljning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Se till att det är bra stämning vid matcher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400" dirty="0"/>
          </a:p>
        </p:txBody>
      </p:sp>
      <p:sp>
        <p:nvSpPr>
          <p:cNvPr id="3" name="textruta 2"/>
          <p:cNvSpPr txBox="1"/>
          <p:nvPr/>
        </p:nvSpPr>
        <p:spPr>
          <a:xfrm>
            <a:off x="7445829" y="1754155"/>
            <a:ext cx="29522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 smtClean="0"/>
              <a:t>Sitta tillsammans vid matcherna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b="1" dirty="0" smtClean="0"/>
              <a:t>Laget före jaget</a:t>
            </a:r>
            <a:endParaRPr lang="sv-SE" sz="2400" b="1" dirty="0"/>
          </a:p>
        </p:txBody>
      </p:sp>
    </p:spTree>
    <p:extLst>
      <p:ext uri="{BB962C8B-B14F-4D97-AF65-F5344CB8AC3E}">
        <p14:creationId xmlns:p14="http://schemas.microsoft.com/office/powerpoint/2010/main" val="87071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631793"/>
          </a:xfrm>
        </p:spPr>
        <p:txBody>
          <a:bodyPr>
            <a:noAutofit/>
          </a:bodyPr>
          <a:lstStyle/>
          <a:p>
            <a:pPr algn="l"/>
            <a:r>
              <a:rPr lang="sv-SE" sz="5400" dirty="0"/>
              <a:t>Vad </a:t>
            </a:r>
            <a:r>
              <a:rPr lang="sv-SE" sz="5400" dirty="0" smtClean="0"/>
              <a:t>förväntar vi av er </a:t>
            </a:r>
            <a:r>
              <a:rPr lang="sv-SE" sz="5400" dirty="0"/>
              <a:t>föräldrar?</a:t>
            </a:r>
          </a:p>
        </p:txBody>
      </p:sp>
      <p:cxnSp>
        <p:nvCxnSpPr>
          <p:cNvPr id="13" name="Rak koppling 12"/>
          <p:cNvCxnSpPr/>
          <p:nvPr/>
        </p:nvCxnSpPr>
        <p:spPr>
          <a:xfrm>
            <a:off x="11457992" y="0"/>
            <a:ext cx="0" cy="6858000"/>
          </a:xfrm>
          <a:prstGeom prst="line">
            <a:avLst/>
          </a:prstGeom>
          <a:ln w="76200">
            <a:solidFill>
              <a:srgbClr val="E33B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440" y="4392537"/>
            <a:ext cx="2273559" cy="2281708"/>
          </a:xfrm>
          <a:prstGeom prst="rect">
            <a:avLst/>
          </a:prstGeom>
        </p:spPr>
      </p:pic>
      <p:sp>
        <p:nvSpPr>
          <p:cNvPr id="6" name="textruta 5"/>
          <p:cNvSpPr txBox="1"/>
          <p:nvPr/>
        </p:nvSpPr>
        <p:spPr>
          <a:xfrm>
            <a:off x="1698171" y="2258008"/>
            <a:ext cx="7546618" cy="34163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Sarg upp / ner.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Mellanmål, senare träningar.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Barnen skall komma i god tid innan träningar / matcher.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Tvättning av matchkläder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Hallåsning</a:t>
            </a:r>
            <a:endParaRPr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Matchfunktioner så som sekretariat, lottförsäljning, mm.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strike="sngStrike" dirty="0"/>
              <a:t>Sargvakter vid A-lagets matcher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Sitta samlade vid matcherna. (Visa att alla är med i laget)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Förståelse för laguppställningar.</a:t>
            </a:r>
          </a:p>
        </p:txBody>
      </p:sp>
    </p:spTree>
    <p:extLst>
      <p:ext uri="{BB962C8B-B14F-4D97-AF65-F5344CB8AC3E}">
        <p14:creationId xmlns:p14="http://schemas.microsoft.com/office/powerpoint/2010/main" val="3429427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3" descr="Office Lens 20170920-1903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9623" y="1825625"/>
            <a:ext cx="3871608" cy="4511953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631793"/>
          </a:xfrm>
        </p:spPr>
        <p:txBody>
          <a:bodyPr>
            <a:noAutofit/>
          </a:bodyPr>
          <a:lstStyle/>
          <a:p>
            <a:pPr algn="l"/>
            <a:r>
              <a:rPr lang="sv-SE" sz="5400" dirty="0"/>
              <a:t>Målbild</a:t>
            </a:r>
          </a:p>
        </p:txBody>
      </p:sp>
      <p:cxnSp>
        <p:nvCxnSpPr>
          <p:cNvPr id="13" name="Rak koppling 12"/>
          <p:cNvCxnSpPr/>
          <p:nvPr/>
        </p:nvCxnSpPr>
        <p:spPr>
          <a:xfrm>
            <a:off x="11457992" y="0"/>
            <a:ext cx="0" cy="6858000"/>
          </a:xfrm>
          <a:prstGeom prst="line">
            <a:avLst/>
          </a:prstGeom>
          <a:ln w="76200">
            <a:solidFill>
              <a:srgbClr val="E33B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440" y="4392537"/>
            <a:ext cx="2273559" cy="2281708"/>
          </a:xfrm>
          <a:prstGeom prst="rect">
            <a:avLst/>
          </a:prstGeom>
        </p:spPr>
      </p:pic>
      <p:pic>
        <p:nvPicPr>
          <p:cNvPr id="7" name="Bildobjekt 7" descr="Office Lens 20170920-19021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9275" y="1825625"/>
            <a:ext cx="4058477" cy="450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915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631793"/>
          </a:xfrm>
        </p:spPr>
        <p:txBody>
          <a:bodyPr>
            <a:noAutofit/>
          </a:bodyPr>
          <a:lstStyle/>
          <a:p>
            <a:pPr algn="l"/>
            <a:r>
              <a:rPr lang="sv-SE" sz="5400" dirty="0"/>
              <a:t>Läger / Cuper / Matcher</a:t>
            </a:r>
          </a:p>
        </p:txBody>
      </p:sp>
      <p:cxnSp>
        <p:nvCxnSpPr>
          <p:cNvPr id="13" name="Rak koppling 12"/>
          <p:cNvCxnSpPr/>
          <p:nvPr/>
        </p:nvCxnSpPr>
        <p:spPr>
          <a:xfrm>
            <a:off x="11457992" y="0"/>
            <a:ext cx="0" cy="6858000"/>
          </a:xfrm>
          <a:prstGeom prst="line">
            <a:avLst/>
          </a:prstGeom>
          <a:ln w="76200">
            <a:solidFill>
              <a:srgbClr val="E33B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440" y="4392537"/>
            <a:ext cx="2273559" cy="2281708"/>
          </a:xfrm>
          <a:prstGeom prst="rect">
            <a:avLst/>
          </a:prstGeom>
        </p:spPr>
      </p:pic>
      <p:sp>
        <p:nvSpPr>
          <p:cNvPr id="6" name="textruta 5"/>
          <p:cNvSpPr txBox="1"/>
          <p:nvPr/>
        </p:nvSpPr>
        <p:spPr>
          <a:xfrm>
            <a:off x="1698171" y="2258008"/>
            <a:ext cx="437414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Ekonomi</a:t>
            </a:r>
            <a:r>
              <a:rPr lang="sv-SE" sz="2400" dirty="0" smtClean="0"/>
              <a:t>. Ca 18500:- +830 +???</a:t>
            </a: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Enkät i samband med läger.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Eventuell cup.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Matchschema finns på </a:t>
            </a:r>
            <a:r>
              <a:rPr lang="sv-SE" sz="2400" dirty="0" smtClean="0"/>
              <a:t>laget.se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 smtClean="0"/>
              <a:t>Kläder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193514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631793"/>
          </a:xfrm>
        </p:spPr>
        <p:txBody>
          <a:bodyPr>
            <a:noAutofit/>
          </a:bodyPr>
          <a:lstStyle/>
          <a:p>
            <a:pPr algn="l"/>
            <a:r>
              <a:rPr lang="sv-SE" sz="5400" dirty="0" err="1"/>
              <a:t>Föräldrargrupp</a:t>
            </a:r>
            <a:endParaRPr lang="sv-SE" sz="5400" dirty="0"/>
          </a:p>
        </p:txBody>
      </p:sp>
      <p:cxnSp>
        <p:nvCxnSpPr>
          <p:cNvPr id="13" name="Rak koppling 12"/>
          <p:cNvCxnSpPr/>
          <p:nvPr/>
        </p:nvCxnSpPr>
        <p:spPr>
          <a:xfrm>
            <a:off x="11457992" y="0"/>
            <a:ext cx="0" cy="6858000"/>
          </a:xfrm>
          <a:prstGeom prst="line">
            <a:avLst/>
          </a:prstGeom>
          <a:ln w="76200">
            <a:solidFill>
              <a:srgbClr val="E33B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440" y="4392537"/>
            <a:ext cx="2273559" cy="2281708"/>
          </a:xfrm>
          <a:prstGeom prst="rect">
            <a:avLst/>
          </a:prstGeom>
        </p:spPr>
      </p:pic>
      <p:sp>
        <p:nvSpPr>
          <p:cNvPr id="6" name="textruta 5"/>
          <p:cNvSpPr txBox="1"/>
          <p:nvPr/>
        </p:nvSpPr>
        <p:spPr>
          <a:xfrm>
            <a:off x="1698171" y="2258008"/>
            <a:ext cx="96075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5 </a:t>
            </a:r>
            <a:r>
              <a:rPr lang="sv-SE" sz="2400" dirty="0" err="1" smtClean="0"/>
              <a:t>st</a:t>
            </a:r>
            <a:endParaRPr lang="sv-S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Johan Nordström, Lena Bylund, Lena </a:t>
            </a:r>
            <a:r>
              <a:rPr lang="sv-SE" sz="2400" dirty="0" err="1" smtClean="0"/>
              <a:t>Wede</a:t>
            </a:r>
            <a:r>
              <a:rPr lang="sv-SE" sz="2400" dirty="0" smtClean="0"/>
              <a:t>, T / J Burman/Andersson, ???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WHAT’S APP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76358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631793"/>
          </a:xfrm>
        </p:spPr>
        <p:txBody>
          <a:bodyPr>
            <a:noAutofit/>
          </a:bodyPr>
          <a:lstStyle/>
          <a:p>
            <a:pPr algn="l"/>
            <a:r>
              <a:rPr lang="sv-SE" sz="5400" dirty="0" smtClean="0"/>
              <a:t>Övrigt</a:t>
            </a:r>
            <a:endParaRPr lang="sv-SE" sz="5400" dirty="0"/>
          </a:p>
        </p:txBody>
      </p:sp>
      <p:cxnSp>
        <p:nvCxnSpPr>
          <p:cNvPr id="13" name="Rak koppling 12"/>
          <p:cNvCxnSpPr/>
          <p:nvPr/>
        </p:nvCxnSpPr>
        <p:spPr>
          <a:xfrm>
            <a:off x="11457992" y="0"/>
            <a:ext cx="0" cy="6858000"/>
          </a:xfrm>
          <a:prstGeom prst="line">
            <a:avLst/>
          </a:prstGeom>
          <a:ln w="76200">
            <a:solidFill>
              <a:srgbClr val="E33B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440" y="4392537"/>
            <a:ext cx="2273559" cy="2281708"/>
          </a:xfrm>
          <a:prstGeom prst="rect">
            <a:avLst/>
          </a:prstGeom>
        </p:spPr>
      </p:pic>
      <p:sp>
        <p:nvSpPr>
          <p:cNvPr id="6" name="textruta 5"/>
          <p:cNvSpPr txBox="1"/>
          <p:nvPr/>
        </p:nvSpPr>
        <p:spPr>
          <a:xfrm>
            <a:off x="1698171" y="2258008"/>
            <a:ext cx="82489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 smtClean="0"/>
              <a:t>Anton </a:t>
            </a:r>
            <a:r>
              <a:rPr lang="sv-SE" sz="2400" dirty="0" err="1" smtClean="0"/>
              <a:t>Bosell</a:t>
            </a:r>
            <a:r>
              <a:rPr lang="sv-SE" sz="2400" dirty="0" smtClean="0"/>
              <a:t> kommer att hjälpa till med träningen på fredagar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559691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16600" dirty="0"/>
              <a:t>Tack!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4000" dirty="0"/>
              <a:t>Per </a:t>
            </a:r>
            <a:r>
              <a:rPr lang="sv-SE" sz="4000" dirty="0" err="1"/>
              <a:t>Ols</a:t>
            </a:r>
            <a:r>
              <a:rPr lang="sv-SE" sz="4000" dirty="0"/>
              <a:t> United P06/07</a:t>
            </a:r>
          </a:p>
        </p:txBody>
      </p:sp>
      <p:cxnSp>
        <p:nvCxnSpPr>
          <p:cNvPr id="13" name="Rak koppling 12"/>
          <p:cNvCxnSpPr/>
          <p:nvPr/>
        </p:nvCxnSpPr>
        <p:spPr>
          <a:xfrm>
            <a:off x="11457992" y="0"/>
            <a:ext cx="0" cy="6858000"/>
          </a:xfrm>
          <a:prstGeom prst="line">
            <a:avLst/>
          </a:prstGeom>
          <a:ln w="76200">
            <a:solidFill>
              <a:srgbClr val="E33B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440" y="4392537"/>
            <a:ext cx="2273559" cy="2281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91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234</Words>
  <Application>Microsoft Office PowerPoint</Application>
  <PresentationFormat>Bredbild</PresentationFormat>
  <Paragraphs>54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Office-tema</vt:lpstr>
      <vt:lpstr>Välkomna!</vt:lpstr>
      <vt:lpstr>Vad förväntas av ledarna?</vt:lpstr>
      <vt:lpstr>Vad erbjuder ni föräldrar?</vt:lpstr>
      <vt:lpstr>Vad förväntar vi av er föräldrar?</vt:lpstr>
      <vt:lpstr>Målbild</vt:lpstr>
      <vt:lpstr>Läger / Cuper / Matcher</vt:lpstr>
      <vt:lpstr>Föräldrargrupp</vt:lpstr>
      <vt:lpstr>Övrigt</vt:lpstr>
      <vt:lpstr>Tack!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Välkomna!</dc:title>
  <dc:creator>Johan Lovén</dc:creator>
  <cp:lastModifiedBy>Johan Lovén</cp:lastModifiedBy>
  <cp:revision>24</cp:revision>
  <dcterms:created xsi:type="dcterms:W3CDTF">2017-09-20T10:14:15Z</dcterms:created>
  <dcterms:modified xsi:type="dcterms:W3CDTF">2017-09-21T18:40:30Z</dcterms:modified>
</cp:coreProperties>
</file>