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640" r:id="rId2"/>
  </p:sldIdLst>
  <p:sldSz cx="12192000" cy="6858000"/>
  <p:notesSz cx="6797675" cy="98742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17694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>
      <p:cViewPr varScale="1">
        <p:scale>
          <a:sx n="69" d="100"/>
          <a:sy n="69" d="100"/>
        </p:scale>
        <p:origin x="160" y="2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331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311B0-A6A2-48D2-AEAE-BCFFBD7050C4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72A20-BBD4-4D52-8BD1-99AA40456A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1760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6B7AC-7999-4273-979B-C80D939719F0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DD0CE-9401-420F-A381-69B01FA507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864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036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0090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3910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6541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8439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5824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138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133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64628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262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2017-08-17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5"/>
          </p:nvPr>
        </p:nvSpPr>
        <p:spPr>
          <a:xfrm>
            <a:off x="515253" y="1736725"/>
            <a:ext cx="11160811" cy="423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301175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183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71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245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1791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934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246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303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252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F5A2EE4-D8BD-4051-B81B-107423A9CC1E}" type="datetimeFigureOut">
              <a:rPr lang="sv-SE" smtClean="0"/>
              <a:t>2023-02-20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19DA247-4C8B-4455-9E67-66A1A4A1E9C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04740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2BCA31F6-51F3-45CC-9861-353723F317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220745"/>
              </p:ext>
            </p:extLst>
          </p:nvPr>
        </p:nvGraphicFramePr>
        <p:xfrm>
          <a:off x="2063553" y="371986"/>
          <a:ext cx="10128447" cy="6956388"/>
        </p:xfrm>
        <a:graphic>
          <a:graphicData uri="http://schemas.openxmlformats.org/drawingml/2006/table">
            <a:tbl>
              <a:tblPr/>
              <a:tblGrid>
                <a:gridCol w="3376149">
                  <a:extLst>
                    <a:ext uri="{9D8B030D-6E8A-4147-A177-3AD203B41FA5}">
                      <a16:colId xmlns:a16="http://schemas.microsoft.com/office/drawing/2014/main" val="3667377678"/>
                    </a:ext>
                  </a:extLst>
                </a:gridCol>
                <a:gridCol w="3376149">
                  <a:extLst>
                    <a:ext uri="{9D8B030D-6E8A-4147-A177-3AD203B41FA5}">
                      <a16:colId xmlns:a16="http://schemas.microsoft.com/office/drawing/2014/main" val="159840891"/>
                    </a:ext>
                  </a:extLst>
                </a:gridCol>
                <a:gridCol w="3376149">
                  <a:extLst>
                    <a:ext uri="{9D8B030D-6E8A-4147-A177-3AD203B41FA5}">
                      <a16:colId xmlns:a16="http://schemas.microsoft.com/office/drawing/2014/main" val="2771800491"/>
                    </a:ext>
                  </a:extLst>
                </a:gridCol>
              </a:tblGrid>
              <a:tr h="100838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aseline="0" dirty="0">
                          <a:effectLst/>
                        </a:rPr>
                        <a:t>Tid</a:t>
                      </a:r>
                    </a:p>
                  </a:txBody>
                  <a:tcPr marL="40344" marR="40344" marT="20172" marB="20172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aseline="0" dirty="0">
                          <a:effectLst/>
                        </a:rPr>
                        <a:t>Plan 1 (mot fiket)</a:t>
                      </a:r>
                    </a:p>
                  </a:txBody>
                  <a:tcPr marL="40344" marR="40344" marT="20172" marB="20172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aseline="0" dirty="0">
                          <a:effectLst/>
                        </a:rPr>
                        <a:t>Plan 2 (mot curlingbana)</a:t>
                      </a:r>
                    </a:p>
                  </a:txBody>
                  <a:tcPr marL="40344" marR="40344" marT="20172" marB="20172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898843"/>
                  </a:ext>
                </a:extLst>
              </a:tr>
              <a:tr h="826416">
                <a:tc>
                  <a:txBody>
                    <a:bodyPr/>
                    <a:lstStyle/>
                    <a:p>
                      <a:pPr fontAlgn="t"/>
                      <a:r>
                        <a:rPr lang="sv-SE" dirty="0">
                          <a:effectLst/>
                        </a:rPr>
                        <a:t>10:15-10:35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Kiruna 1 - Övertorneå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MAIF 2 - Pajala 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7091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10:40-11:00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Kiruna 2 - MAIF 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Pajala 1 - Övertorneå</a:t>
                      </a:r>
                    </a:p>
                  </a:txBody>
                  <a:tcPr>
                    <a:lnL>
                      <a:noFill/>
                    </a:lnL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4342902"/>
                  </a:ext>
                </a:extLst>
              </a:tr>
              <a:tr h="608784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11:05-11:25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MAIF 2 - Kiruna 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Pajala 2 - MAIF 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5978602"/>
                  </a:ext>
                </a:extLst>
              </a:tr>
              <a:tr h="426147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11:25-12:10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Spolning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278547"/>
                  </a:ext>
                </a:extLst>
              </a:tr>
              <a:tr h="244854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12:10-12:30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Kiruna 2 - Pajala 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MAIF 2 - Övertorneå</a:t>
                      </a:r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57674183"/>
                  </a:ext>
                </a:extLst>
              </a:tr>
              <a:tr h="608784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12:35-12:55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Pajala 2 - Kiruna 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MAIF 2 - Pajala 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756180"/>
                  </a:ext>
                </a:extLst>
              </a:tr>
              <a:tr h="426147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13:00-13:20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Kiruna 2 - Övertorneå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MAIF 1 - Pajala 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716585"/>
                  </a:ext>
                </a:extLst>
              </a:tr>
              <a:tr h="608784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13:20-13:50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Spolning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582621"/>
                  </a:ext>
                </a:extLst>
              </a:tr>
              <a:tr h="244854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13:50-14:10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Pajala 2 - Övertorneå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Kiruna 1 - MAIF 1</a:t>
                      </a:r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12238453"/>
                  </a:ext>
                </a:extLst>
              </a:tr>
              <a:tr h="426147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14:15-14:35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Kiruna 2 - MAIF 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Kiruna 1 - Pajala 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216104"/>
                  </a:ext>
                </a:extLst>
              </a:tr>
              <a:tr h="608784"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14:40-15:00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>
                          <a:effectLst/>
                        </a:rPr>
                        <a:t>MAIF 1 - Övertorneå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sv-SE" dirty="0">
                          <a:effectLst/>
                        </a:rPr>
                        <a:t>Pajala 2 - Kiruna 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350175"/>
                  </a:ext>
                </a:extLst>
              </a:tr>
              <a:tr h="426147">
                <a:tc>
                  <a:txBody>
                    <a:bodyPr/>
                    <a:lstStyle/>
                    <a:p>
                      <a:pPr fontAlgn="t"/>
                      <a:endParaRPr lang="sv-SE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sv-SE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sv-SE" dirty="0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340656"/>
                  </a:ext>
                </a:extLst>
              </a:tr>
              <a:tr h="608784">
                <a:tc>
                  <a:txBody>
                    <a:bodyPr/>
                    <a:lstStyle/>
                    <a:p>
                      <a:pPr fontAlgn="t"/>
                      <a:endParaRPr lang="sv-SE" sz="1400" baseline="0" dirty="0">
                        <a:effectLst/>
                      </a:endParaRPr>
                    </a:p>
                  </a:txBody>
                  <a:tcPr marL="40344" marR="40344" marT="20172" marB="20172"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sv-SE" sz="1400" baseline="0">
                        <a:effectLst/>
                      </a:endParaRPr>
                    </a:p>
                  </a:txBody>
                  <a:tcPr marL="40344" marR="40344" marT="20172" marB="20172"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sv-SE" sz="1400" baseline="0" dirty="0">
                        <a:effectLst/>
                      </a:endParaRPr>
                    </a:p>
                  </a:txBody>
                  <a:tcPr marL="40344" marR="40344" marT="20172" marB="20172">
                    <a:lnL>
                      <a:noFill/>
                    </a:lnL>
                    <a:lnR>
                      <a:noFill/>
                    </a:lnR>
                    <a:lnT w="4233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151595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F70BA34E-39B3-4A0F-BA79-6F8E77EA2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70" y="159539"/>
            <a:ext cx="1999890" cy="595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Välkommen till Malmbergets AIF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Seriesammandrag U12. 2023-02-26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kl10:15-15:00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Spelform 3 mot 3 Speltid 1x 20min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Fiket har öppet under dagen med fika och enklare förtäring för publik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Lunchschema: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11:10 Kiruna 2, Pajala 1, Övertorneå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11:40 Pajala 2,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Kiruna 1, MAIF 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13:00 MAIF 2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E2C91FE-B4E3-45A8-97C2-832DAA6BA216}"/>
              </a:ext>
            </a:extLst>
          </p:cNvPr>
          <p:cNvSpPr txBox="1"/>
          <p:nvPr/>
        </p:nvSpPr>
        <p:spPr>
          <a:xfrm>
            <a:off x="47328" y="6428079"/>
            <a:ext cx="61120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Spelupplägg: 1 x 20 minuter , schemanummer Z67QDB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212529"/>
                </a:solidFill>
                <a:effectLst/>
                <a:uLnTx/>
                <a:uFillTx/>
                <a:latin typeface="-apple-system"/>
                <a:ea typeface="+mn-ea"/>
                <a:cs typeface="+mn-cs"/>
              </a:rPr>
              <a:t>Spelschemat är skapat via sammandrag.se. Gå till sammandrag.se/Z67QDB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9C208735-3CAE-EFF1-4DE1-F917A50D23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0536" y="44624"/>
            <a:ext cx="1224136" cy="1161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415074"/>
      </p:ext>
    </p:extLst>
  </p:cSld>
  <p:clrMapOvr>
    <a:masterClrMapping/>
  </p:clrMapOvr>
</p:sld>
</file>

<file path=ppt/theme/theme1.xml><?xml version="1.0" encoding="utf-8"?>
<a:theme xmlns:a="http://schemas.openxmlformats.org/drawingml/2006/main" name="Djup">
  <a:themeElements>
    <a:clrScheme name="Djup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jup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jup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Juristbyrå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Svea Sko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</TotalTime>
  <Words>184</Words>
  <Application>Microsoft Office PowerPoint</Application>
  <PresentationFormat>Bredbild</PresentationFormat>
  <Paragraphs>51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-apple-system</vt:lpstr>
      <vt:lpstr>Arial</vt:lpstr>
      <vt:lpstr>Corbel</vt:lpstr>
      <vt:lpstr>Djup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Jatko Marcus</dc:creator>
  <cp:lastModifiedBy>Jatko Marcus</cp:lastModifiedBy>
  <cp:revision>2</cp:revision>
  <cp:lastPrinted>2016-01-29T09:58:32Z</cp:lastPrinted>
  <dcterms:created xsi:type="dcterms:W3CDTF">2023-02-20T08:55:29Z</dcterms:created>
  <dcterms:modified xsi:type="dcterms:W3CDTF">2023-02-20T08:58:41Z</dcterms:modified>
</cp:coreProperties>
</file>