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3"/>
  </p:notesMasterIdLst>
  <p:handoutMasterIdLst>
    <p:handoutMasterId r:id="rId4"/>
  </p:handoutMasterIdLst>
  <p:sldIdLst>
    <p:sldId id="636" r:id="rId2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17694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>
      <p:cViewPr varScale="1">
        <p:scale>
          <a:sx n="114" d="100"/>
          <a:sy n="114" d="100"/>
        </p:scale>
        <p:origin x="30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331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864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5981" y="0"/>
            <a:ext cx="2951217" cy="49864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5B9311B0-A6A2-48D2-AEAE-BCFFBD7050C4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42281"/>
            <a:ext cx="2951217" cy="49864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5981" y="9442281"/>
            <a:ext cx="2951217" cy="49864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77772A20-BBD4-4D52-8BD1-99AA40456A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1760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7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7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5146B7AC-7999-4273-979B-C80D939719F0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0" rIns="91861" bIns="4593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7"/>
          </a:xfrm>
          <a:prstGeom prst="rect">
            <a:avLst/>
          </a:prstGeom>
        </p:spPr>
        <p:txBody>
          <a:bodyPr vert="horz" lIns="91861" tIns="45930" rIns="91861" bIns="4593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7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6738" y="9442154"/>
            <a:ext cx="2950475" cy="497047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B42DD0CE-9401-420F-A381-69B01FA507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8649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681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3174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3069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2002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7435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386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6763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40849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5914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2017-08-17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bild 9"/>
          <p:cNvSpPr>
            <a:spLocks noGrp="1"/>
          </p:cNvSpPr>
          <p:nvPr>
            <p:ph type="pic" sz="quarter" idx="15"/>
          </p:nvPr>
        </p:nvSpPr>
        <p:spPr>
          <a:xfrm>
            <a:off x="515253" y="1736725"/>
            <a:ext cx="11160811" cy="423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622436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1234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7392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6166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092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0437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078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7332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255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A2EE4-D8BD-4051-B81B-107423A9CC1E}" type="datetimeFigureOut">
              <a:rPr lang="sv-SE" smtClean="0"/>
              <a:t>2022-11-14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445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67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3DC72C17-20E6-4503-B98C-E9E3B24C2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5" y="-25333"/>
            <a:ext cx="9711857" cy="6902624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DAA90F24-FA4B-4070-BDBE-3133843157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4656" y="44624"/>
            <a:ext cx="2771775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594661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Faset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-tema">
  <a:themeElements>
    <a:clrScheme name="Svea skogs färger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655"/>
      </a:accent1>
      <a:accent2>
        <a:srgbClr val="A5C83D"/>
      </a:accent2>
      <a:accent3>
        <a:srgbClr val="698E14"/>
      </a:accent3>
      <a:accent4>
        <a:srgbClr val="88D7F0"/>
      </a:accent4>
      <a:accent5>
        <a:srgbClr val="58BCD9"/>
      </a:accent5>
      <a:accent6>
        <a:srgbClr val="FF5722"/>
      </a:accent6>
      <a:hlink>
        <a:srgbClr val="0000FF"/>
      </a:hlink>
      <a:folHlink>
        <a:srgbClr val="800080"/>
      </a:folHlink>
    </a:clrScheme>
    <a:fontScheme name="Juristbyrå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Svea skogs färger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655"/>
      </a:accent1>
      <a:accent2>
        <a:srgbClr val="A5C83D"/>
      </a:accent2>
      <a:accent3>
        <a:srgbClr val="698E14"/>
      </a:accent3>
      <a:accent4>
        <a:srgbClr val="88D7F0"/>
      </a:accent4>
      <a:accent5>
        <a:srgbClr val="58BCD9"/>
      </a:accent5>
      <a:accent6>
        <a:srgbClr val="FF5722"/>
      </a:accent6>
      <a:hlink>
        <a:srgbClr val="0000FF"/>
      </a:hlink>
      <a:folHlink>
        <a:srgbClr val="800080"/>
      </a:folHlink>
    </a:clrScheme>
    <a:fontScheme name="Svea Sko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1311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Fasett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Seriesammandrag Gällivare 27/11</dc:title>
  <dc:creator>Jatko Marcus</dc:creator>
  <cp:lastModifiedBy>Sara Stridsman</cp:lastModifiedBy>
  <cp:revision>3</cp:revision>
  <cp:lastPrinted>2021-11-10T14:38:24Z</cp:lastPrinted>
  <dcterms:created xsi:type="dcterms:W3CDTF">2021-11-10T14:25:43Z</dcterms:created>
  <dcterms:modified xsi:type="dcterms:W3CDTF">2022-11-14T21:21:10Z</dcterms:modified>
</cp:coreProperties>
</file>