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3"/>
  </p:notesMasterIdLst>
  <p:handoutMasterIdLst>
    <p:handoutMasterId r:id="rId4"/>
  </p:handoutMasterIdLst>
  <p:sldIdLst>
    <p:sldId id="633" r:id="rId2"/>
  </p:sldIdLst>
  <p:sldSz cx="12192000" cy="6858000"/>
  <p:notesSz cx="6808788" cy="99409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898989"/>
    <a:srgbClr val="1769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7" autoAdjust="0"/>
    <p:restoredTop sz="94660"/>
  </p:normalViewPr>
  <p:slideViewPr>
    <p:cSldViewPr>
      <p:cViewPr varScale="1">
        <p:scale>
          <a:sx n="84" d="100"/>
          <a:sy n="84" d="100"/>
        </p:scale>
        <p:origin x="509" y="8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331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217" cy="498644"/>
          </a:xfrm>
          <a:prstGeom prst="rect">
            <a:avLst/>
          </a:prstGeom>
        </p:spPr>
        <p:txBody>
          <a:bodyPr vert="horz" lIns="91861" tIns="45930" rIns="91861" bIns="4593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55981" y="0"/>
            <a:ext cx="2951217" cy="498644"/>
          </a:xfrm>
          <a:prstGeom prst="rect">
            <a:avLst/>
          </a:prstGeom>
        </p:spPr>
        <p:txBody>
          <a:bodyPr vert="horz" lIns="91861" tIns="45930" rIns="91861" bIns="45930" rtlCol="0"/>
          <a:lstStyle>
            <a:lvl1pPr algn="r">
              <a:defRPr sz="1200"/>
            </a:lvl1pPr>
          </a:lstStyle>
          <a:p>
            <a:fld id="{5B9311B0-A6A2-48D2-AEAE-BCFFBD7050C4}" type="datetimeFigureOut">
              <a:rPr lang="sv-SE" smtClean="0"/>
              <a:t>2022-03-13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9442281"/>
            <a:ext cx="2951217" cy="498644"/>
          </a:xfrm>
          <a:prstGeom prst="rect">
            <a:avLst/>
          </a:prstGeom>
        </p:spPr>
        <p:txBody>
          <a:bodyPr vert="horz" lIns="91861" tIns="45930" rIns="91861" bIns="4593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55981" y="9442281"/>
            <a:ext cx="2951217" cy="498644"/>
          </a:xfrm>
          <a:prstGeom prst="rect">
            <a:avLst/>
          </a:prstGeom>
        </p:spPr>
        <p:txBody>
          <a:bodyPr vert="horz" lIns="91861" tIns="45930" rIns="91861" bIns="45930" rtlCol="0" anchor="b"/>
          <a:lstStyle>
            <a:lvl1pPr algn="r">
              <a:defRPr sz="1200"/>
            </a:lvl1pPr>
          </a:lstStyle>
          <a:p>
            <a:fld id="{77772A20-BBD4-4D52-8BD1-99AA40456A0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617606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7047"/>
          </a:xfrm>
          <a:prstGeom prst="rect">
            <a:avLst/>
          </a:prstGeom>
        </p:spPr>
        <p:txBody>
          <a:bodyPr vert="horz" lIns="91861" tIns="45930" rIns="91861" bIns="4593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56738" y="0"/>
            <a:ext cx="2950475" cy="497047"/>
          </a:xfrm>
          <a:prstGeom prst="rect">
            <a:avLst/>
          </a:prstGeom>
        </p:spPr>
        <p:txBody>
          <a:bodyPr vert="horz" lIns="91861" tIns="45930" rIns="91861" bIns="45930" rtlCol="0"/>
          <a:lstStyle>
            <a:lvl1pPr algn="r">
              <a:defRPr sz="1200"/>
            </a:lvl1pPr>
          </a:lstStyle>
          <a:p>
            <a:fld id="{5146B7AC-7999-4273-979B-C80D939719F0}" type="datetimeFigureOut">
              <a:rPr lang="sv-SE" smtClean="0"/>
              <a:t>2022-03-13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6125"/>
            <a:ext cx="6624638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61" tIns="45930" rIns="91861" bIns="4593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0880" y="4721940"/>
            <a:ext cx="5447030" cy="4473417"/>
          </a:xfrm>
          <a:prstGeom prst="rect">
            <a:avLst/>
          </a:prstGeom>
        </p:spPr>
        <p:txBody>
          <a:bodyPr vert="horz" lIns="91861" tIns="45930" rIns="91861" bIns="4593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42154"/>
            <a:ext cx="2950475" cy="497047"/>
          </a:xfrm>
          <a:prstGeom prst="rect">
            <a:avLst/>
          </a:prstGeom>
        </p:spPr>
        <p:txBody>
          <a:bodyPr vert="horz" lIns="91861" tIns="45930" rIns="91861" bIns="4593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56738" y="9442154"/>
            <a:ext cx="2950475" cy="497047"/>
          </a:xfrm>
          <a:prstGeom prst="rect">
            <a:avLst/>
          </a:prstGeom>
        </p:spPr>
        <p:txBody>
          <a:bodyPr vert="horz" lIns="91861" tIns="45930" rIns="91861" bIns="45930" rtlCol="0" anchor="b"/>
          <a:lstStyle>
            <a:lvl1pPr algn="r">
              <a:defRPr sz="1200"/>
            </a:lvl1pPr>
          </a:lstStyle>
          <a:p>
            <a:fld id="{B42DD0CE-9401-420F-A381-69B01FA507C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586493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A2EE4-D8BD-4051-B81B-107423A9CC1E}" type="datetimeFigureOut">
              <a:rPr lang="sv-SE" smtClean="0"/>
              <a:t>2022-03-13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DA247-4C8B-4455-9E67-66A1A4A1E9C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41834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ch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A2EE4-D8BD-4051-B81B-107423A9CC1E}" type="datetimeFigureOut">
              <a:rPr lang="sv-SE" smtClean="0"/>
              <a:t>2022-03-13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DA247-4C8B-4455-9E67-66A1A4A1E9C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10932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med beskriv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A2EE4-D8BD-4051-B81B-107423A9CC1E}" type="datetimeFigureOut">
              <a:rPr lang="sv-SE" smtClean="0"/>
              <a:t>2022-03-13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DA247-4C8B-4455-9E67-66A1A4A1E9CE}" type="slidenum">
              <a:rPr lang="sv-SE" smtClean="0"/>
              <a:t>‹#›</a:t>
            </a:fld>
            <a:endParaRPr lang="sv-SE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077385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nk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A2EE4-D8BD-4051-B81B-107423A9CC1E}" type="datetimeFigureOut">
              <a:rPr lang="sv-SE" smtClean="0"/>
              <a:t>2022-03-13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DA247-4C8B-4455-9E67-66A1A4A1E9C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865518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nkort för c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A2EE4-D8BD-4051-B81B-107423A9CC1E}" type="datetimeFigureOut">
              <a:rPr lang="sv-SE" smtClean="0"/>
              <a:t>2022-03-13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DA247-4C8B-4455-9E67-66A1A4A1E9CE}" type="slidenum">
              <a:rPr lang="sv-SE" smtClean="0"/>
              <a:t>‹#›</a:t>
            </a:fld>
            <a:endParaRPr lang="sv-SE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501075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ant eller fals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A2EE4-D8BD-4051-B81B-107423A9CC1E}" type="datetimeFigureOut">
              <a:rPr lang="sv-SE" smtClean="0"/>
              <a:t>2022-03-13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DA247-4C8B-4455-9E67-66A1A4A1E9C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972970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A2EE4-D8BD-4051-B81B-107423A9CC1E}" type="datetimeFigureOut">
              <a:rPr lang="sv-SE" smtClean="0"/>
              <a:t>2022-03-13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DA247-4C8B-4455-9E67-66A1A4A1E9C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974169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A2EE4-D8BD-4051-B81B-107423A9CC1E}" type="datetimeFigureOut">
              <a:rPr lang="sv-SE" smtClean="0"/>
              <a:t>2022-03-13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DA247-4C8B-4455-9E67-66A1A4A1E9C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359721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A2EE4-D8BD-4051-B81B-107423A9CC1E}" type="datetimeFigureOut">
              <a:rPr lang="sv-SE" smtClean="0"/>
              <a:t>2022-03-13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DA247-4C8B-4455-9E67-66A1A4A1E9CE}" type="slidenum">
              <a:rPr lang="sv-SE" smtClean="0"/>
              <a:t>‹#›</a:t>
            </a:fld>
            <a:endParaRPr lang="sv-SE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902207" y="2679192"/>
            <a:ext cx="5096256" cy="34472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2679192"/>
            <a:ext cx="5096256" cy="34472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25714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En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2017-08-17</a:t>
            </a:r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45303-2AAE-45D1-913A-B06AE6474513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10" name="Platshållare för bild 9"/>
          <p:cNvSpPr>
            <a:spLocks noGrp="1"/>
          </p:cNvSpPr>
          <p:nvPr>
            <p:ph type="pic" sz="quarter" idx="15"/>
          </p:nvPr>
        </p:nvSpPr>
        <p:spPr>
          <a:xfrm>
            <a:off x="515253" y="1736725"/>
            <a:ext cx="11160811" cy="4230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622436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A2EE4-D8BD-4051-B81B-107423A9CC1E}" type="datetimeFigureOut">
              <a:rPr lang="sv-SE" smtClean="0"/>
              <a:t>2022-03-13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DA247-4C8B-4455-9E67-66A1A4A1E9C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3571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A2EE4-D8BD-4051-B81B-107423A9CC1E}" type="datetimeFigureOut">
              <a:rPr lang="sv-SE" smtClean="0"/>
              <a:t>2022-03-13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DA247-4C8B-4455-9E67-66A1A4A1E9C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7062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A2EE4-D8BD-4051-B81B-107423A9CC1E}" type="datetimeFigureOut">
              <a:rPr lang="sv-SE" smtClean="0"/>
              <a:t>2022-03-13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DA247-4C8B-4455-9E67-66A1A4A1E9C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38191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A2EE4-D8BD-4051-B81B-107423A9CC1E}" type="datetimeFigureOut">
              <a:rPr lang="sv-SE" smtClean="0"/>
              <a:t>2022-03-13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DA247-4C8B-4455-9E67-66A1A4A1E9C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96893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A2EE4-D8BD-4051-B81B-107423A9CC1E}" type="datetimeFigureOut">
              <a:rPr lang="sv-SE" smtClean="0"/>
              <a:t>2022-03-13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DA247-4C8B-4455-9E67-66A1A4A1E9C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26689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A2EE4-D8BD-4051-B81B-107423A9CC1E}" type="datetimeFigureOut">
              <a:rPr lang="sv-SE" smtClean="0"/>
              <a:t>2022-03-13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DA247-4C8B-4455-9E67-66A1A4A1E9C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27659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A2EE4-D8BD-4051-B81B-107423A9CC1E}" type="datetimeFigureOut">
              <a:rPr lang="sv-SE" smtClean="0"/>
              <a:t>2022-03-13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DA247-4C8B-4455-9E67-66A1A4A1E9C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832317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A2EE4-D8BD-4051-B81B-107423A9CC1E}" type="datetimeFigureOut">
              <a:rPr lang="sv-SE" smtClean="0"/>
              <a:t>2022-03-13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DA247-4C8B-4455-9E67-66A1A4A1E9C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48757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5A2EE4-D8BD-4051-B81B-107423A9CC1E}" type="datetimeFigureOut">
              <a:rPr lang="sv-SE" smtClean="0"/>
              <a:t>2022-03-13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19DA247-4C8B-4455-9E67-66A1A4A1E9C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77110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  <p:sldLayoutId id="2147483691" r:id="rId16"/>
    <p:sldLayoutId id="2147483692" r:id="rId17"/>
    <p:sldLayoutId id="2147483674" r:id="rId18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1590976F-8D8D-40BC-A2D2-0AC260F8A8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400" y="338328"/>
            <a:ext cx="10887000" cy="714408"/>
          </a:xfrm>
        </p:spPr>
        <p:txBody>
          <a:bodyPr>
            <a:normAutofit/>
          </a:bodyPr>
          <a:lstStyle/>
          <a:p>
            <a:r>
              <a:rPr lang="sv-SE" dirty="0"/>
              <a:t>Seriesammandrag Kiruna 19/3 - 2022</a:t>
            </a: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AF51880C-FA88-4C04-BCF2-4C305132AB4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35360" y="1044096"/>
            <a:ext cx="3126170" cy="58052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sz="1400" dirty="0"/>
              <a:t>Spelform </a:t>
            </a:r>
            <a:r>
              <a:rPr lang="sv-SE" sz="1400" b="1" dirty="0"/>
              <a:t>3 </a:t>
            </a:r>
            <a:r>
              <a:rPr lang="sv-SE" sz="1400" dirty="0"/>
              <a:t>mot </a:t>
            </a:r>
            <a:r>
              <a:rPr lang="sv-SE" sz="1400" b="1" dirty="0"/>
              <a:t>3 + målvakt</a:t>
            </a:r>
          </a:p>
          <a:p>
            <a:pPr marL="0" indent="0">
              <a:buNone/>
            </a:pPr>
            <a:r>
              <a:rPr lang="sv-SE" sz="1400" b="1" dirty="0"/>
              <a:t>Deltagande lag: </a:t>
            </a:r>
          </a:p>
          <a:p>
            <a:pPr marL="0" indent="0">
              <a:buNone/>
            </a:pPr>
            <a:r>
              <a:rPr lang="sv-SE" sz="1400" dirty="0"/>
              <a:t>K</a:t>
            </a:r>
            <a:r>
              <a:rPr lang="sv-SE" sz="1200" dirty="0"/>
              <a:t>iruna IF ungdom 1,2</a:t>
            </a:r>
          </a:p>
          <a:p>
            <a:pPr marL="0" indent="0">
              <a:buNone/>
            </a:pPr>
            <a:r>
              <a:rPr lang="sv-SE" sz="1200" dirty="0"/>
              <a:t>Pajala HC 1,2</a:t>
            </a:r>
          </a:p>
          <a:p>
            <a:pPr marL="0" indent="0">
              <a:buNone/>
            </a:pPr>
            <a:r>
              <a:rPr lang="sv-SE" sz="1200" dirty="0"/>
              <a:t>Jokkmokks HF</a:t>
            </a:r>
          </a:p>
          <a:p>
            <a:pPr marL="0" indent="0">
              <a:buNone/>
            </a:pPr>
            <a:r>
              <a:rPr lang="sv-SE" sz="1200" dirty="0"/>
              <a:t>Narviks IK</a:t>
            </a:r>
          </a:p>
          <a:p>
            <a:r>
              <a:rPr lang="sv-SE" sz="1500" dirty="0"/>
              <a:t>Arr: Kiruna IF Ungdom</a:t>
            </a:r>
          </a:p>
          <a:p>
            <a:r>
              <a:rPr lang="sv-SE" sz="1500" dirty="0"/>
              <a:t>Speltid 1x24 min med 1,5 minuters pipbyten.</a:t>
            </a:r>
          </a:p>
          <a:p>
            <a:r>
              <a:rPr lang="sv-SE" sz="1500" dirty="0"/>
              <a:t>Ojämna matchnummer spelar mot entrén. </a:t>
            </a:r>
          </a:p>
          <a:p>
            <a:r>
              <a:rPr lang="sv-SE" sz="1500" dirty="0"/>
              <a:t>Tillrättavisning alt jaktstraff. </a:t>
            </a:r>
          </a:p>
          <a:p>
            <a:pPr marL="0" indent="0">
              <a:buNone/>
            </a:pPr>
            <a:r>
              <a:rPr lang="sv-SE" sz="1400" dirty="0"/>
              <a:t>Lunchtider</a:t>
            </a:r>
            <a:r>
              <a:rPr lang="sv-SE" sz="2000" dirty="0"/>
              <a:t> </a:t>
            </a:r>
            <a:r>
              <a:rPr lang="sv-SE" sz="1200" dirty="0"/>
              <a:t>(stadionbyggnad </a:t>
            </a:r>
            <a:r>
              <a:rPr lang="sv-SE" sz="1200" dirty="0" err="1"/>
              <a:t>Matojärvi</a:t>
            </a:r>
            <a:r>
              <a:rPr lang="sv-SE" sz="1200" dirty="0"/>
              <a:t>)</a:t>
            </a:r>
          </a:p>
          <a:p>
            <a:r>
              <a:rPr lang="sv-SE" sz="1400" dirty="0"/>
              <a:t>11:50 Kiruna IF, Jokkmokks HF</a:t>
            </a:r>
          </a:p>
          <a:p>
            <a:r>
              <a:rPr lang="sv-SE" sz="1400" dirty="0"/>
              <a:t>12:20 Narviks IK, Pajala HC</a:t>
            </a:r>
          </a:p>
          <a:p>
            <a:pPr marL="0" indent="0">
              <a:buNone/>
            </a:pPr>
            <a:endParaRPr lang="sv-SE" dirty="0"/>
          </a:p>
          <a:p>
            <a:endParaRPr lang="sv-SE" dirty="0"/>
          </a:p>
          <a:p>
            <a:pPr marL="0" indent="0">
              <a:buNone/>
            </a:pPr>
            <a:endParaRPr lang="sv-SE" b="1" dirty="0"/>
          </a:p>
          <a:p>
            <a:endParaRPr lang="sv-SE" b="1" dirty="0"/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314AE19D-E974-4D95-AFDF-728B958E571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741117" y="1052736"/>
            <a:ext cx="8362144" cy="5805264"/>
          </a:xfrm>
        </p:spPr>
        <p:txBody>
          <a:bodyPr>
            <a:normAutofit fontScale="25000" lnSpcReduction="20000"/>
          </a:bodyPr>
          <a:lstStyle/>
          <a:p>
            <a:r>
              <a:rPr lang="sv-SE" sz="5500" b="1" dirty="0"/>
              <a:t>TID	           Match nr		Hemmalag		Bortalag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sv-SE" sz="4800" dirty="0"/>
              <a:t>09:00				1		</a:t>
            </a:r>
            <a:r>
              <a:rPr lang="sv-SE" sz="4800" dirty="0" err="1"/>
              <a:t>Kifu</a:t>
            </a:r>
            <a:r>
              <a:rPr lang="sv-SE" sz="4800" dirty="0"/>
              <a:t> 2			Pajala HC 2</a:t>
            </a:r>
            <a:endParaRPr lang="sv-SE" sz="4800" u="sng" dirty="0"/>
          </a:p>
          <a:p>
            <a:pPr marL="0" indent="0">
              <a:lnSpc>
                <a:spcPct val="120000"/>
              </a:lnSpc>
              <a:buNone/>
            </a:pPr>
            <a:r>
              <a:rPr lang="sv-SE" sz="4800" u="sng" dirty="0"/>
              <a:t>				2		Jokkmokks HF	Pajala HC 1</a:t>
            </a:r>
          </a:p>
          <a:p>
            <a:pPr marL="0" indent="0">
              <a:buNone/>
            </a:pPr>
            <a:r>
              <a:rPr lang="sv-SE" sz="4800" dirty="0"/>
              <a:t>09:30				3		</a:t>
            </a:r>
            <a:r>
              <a:rPr lang="sv-SE" sz="4800" dirty="0" err="1"/>
              <a:t>Kifu</a:t>
            </a:r>
            <a:r>
              <a:rPr lang="sv-SE" sz="4800" dirty="0"/>
              <a:t> 1			Jokkmokks HF</a:t>
            </a:r>
          </a:p>
          <a:p>
            <a:pPr marL="0" indent="0">
              <a:buNone/>
            </a:pPr>
            <a:r>
              <a:rPr lang="sv-SE" sz="4800" u="sng" dirty="0"/>
              <a:t>				4		Pajala HC 2		Narviks IK</a:t>
            </a:r>
          </a:p>
          <a:p>
            <a:pPr marL="0" indent="0">
              <a:buNone/>
            </a:pPr>
            <a:r>
              <a:rPr lang="sv-SE" sz="4800" dirty="0"/>
              <a:t>	</a:t>
            </a:r>
            <a:r>
              <a:rPr lang="sv-SE" sz="4800" b="1" dirty="0"/>
              <a:t>Isvård</a:t>
            </a:r>
          </a:p>
          <a:p>
            <a:pPr marL="0" indent="0">
              <a:buNone/>
            </a:pPr>
            <a:r>
              <a:rPr lang="sv-SE" sz="4800" dirty="0"/>
              <a:t>10:45				5		</a:t>
            </a:r>
            <a:r>
              <a:rPr lang="sv-SE" sz="4800" dirty="0" err="1"/>
              <a:t>Kifu</a:t>
            </a:r>
            <a:r>
              <a:rPr lang="sv-SE" sz="4800" dirty="0"/>
              <a:t> 2 			Narviks IK	</a:t>
            </a:r>
          </a:p>
          <a:p>
            <a:pPr marL="0" indent="0">
              <a:buNone/>
            </a:pPr>
            <a:r>
              <a:rPr lang="sv-SE" sz="4800" u="sng" dirty="0"/>
              <a:t>				6		Jokkmokks HF	Pajala HC 2</a:t>
            </a:r>
          </a:p>
          <a:p>
            <a:pPr marL="0" indent="0">
              <a:buNone/>
            </a:pPr>
            <a:r>
              <a:rPr lang="sv-SE" sz="4800" dirty="0"/>
              <a:t>11:15				7		</a:t>
            </a:r>
            <a:r>
              <a:rPr lang="sv-SE" sz="4800" dirty="0" err="1"/>
              <a:t>Kifu</a:t>
            </a:r>
            <a:r>
              <a:rPr lang="sv-SE" sz="4800" dirty="0"/>
              <a:t> 1			Pajala HC 1</a:t>
            </a:r>
          </a:p>
          <a:p>
            <a:pPr marL="0" indent="0">
              <a:buNone/>
            </a:pPr>
            <a:r>
              <a:rPr lang="sv-SE" sz="4800" u="sng" dirty="0"/>
              <a:t>				8		Narviks IK		Jokkmokks HF</a:t>
            </a:r>
            <a:r>
              <a:rPr lang="sv-SE" sz="4800" dirty="0"/>
              <a:t>		</a:t>
            </a:r>
          </a:p>
          <a:p>
            <a:pPr marL="0" indent="0">
              <a:buNone/>
            </a:pPr>
            <a:r>
              <a:rPr lang="sv-SE" sz="4800" b="1" dirty="0"/>
              <a:t>11:45 – 13:15 Lunch</a:t>
            </a:r>
          </a:p>
          <a:p>
            <a:pPr marL="0" indent="0">
              <a:buNone/>
            </a:pPr>
            <a:r>
              <a:rPr lang="sv-SE" sz="4800" dirty="0"/>
              <a:t>13:15				9		Narviks IK		Pajala HC 1</a:t>
            </a:r>
          </a:p>
          <a:p>
            <a:pPr marL="0" indent="0">
              <a:buNone/>
            </a:pPr>
            <a:r>
              <a:rPr lang="sv-SE" sz="4800" u="sng" dirty="0"/>
              <a:t>				10		</a:t>
            </a:r>
            <a:r>
              <a:rPr lang="sv-SE" sz="4800" u="sng" dirty="0" err="1"/>
              <a:t>Kifu</a:t>
            </a:r>
            <a:r>
              <a:rPr lang="sv-SE" sz="4800" u="sng" dirty="0"/>
              <a:t> 2 			Jokkmokks HF</a:t>
            </a:r>
          </a:p>
          <a:p>
            <a:pPr marL="0" indent="0">
              <a:buNone/>
            </a:pPr>
            <a:r>
              <a:rPr lang="sv-SE" sz="4800" dirty="0"/>
              <a:t>13:45				11		</a:t>
            </a:r>
            <a:r>
              <a:rPr lang="sv-SE" sz="4800" dirty="0" err="1"/>
              <a:t>Kifu</a:t>
            </a:r>
            <a:r>
              <a:rPr lang="sv-SE" sz="4800" dirty="0"/>
              <a:t> 2 			Pajala HC 1	</a:t>
            </a:r>
          </a:p>
          <a:p>
            <a:pPr marL="0" indent="0">
              <a:buNone/>
            </a:pPr>
            <a:r>
              <a:rPr lang="sv-SE" sz="4800" u="sng" dirty="0"/>
              <a:t>				12		</a:t>
            </a:r>
            <a:r>
              <a:rPr lang="sv-SE" sz="4800" u="sng" dirty="0" err="1"/>
              <a:t>Kifu</a:t>
            </a:r>
            <a:r>
              <a:rPr lang="sv-SE" sz="4800" u="sng" dirty="0"/>
              <a:t> 1 			Narviks IK</a:t>
            </a:r>
          </a:p>
          <a:p>
            <a:pPr marL="0" indent="0">
              <a:buNone/>
            </a:pPr>
            <a:r>
              <a:rPr lang="sv-SE" sz="4800" dirty="0"/>
              <a:t>	Isvård</a:t>
            </a:r>
          </a:p>
          <a:p>
            <a:pPr marL="0" indent="0">
              <a:buNone/>
            </a:pPr>
            <a:r>
              <a:rPr lang="sv-SE" sz="4800" u="sng" dirty="0"/>
              <a:t>14:00				13		</a:t>
            </a:r>
            <a:r>
              <a:rPr lang="sv-SE" sz="4800" u="sng" dirty="0" err="1"/>
              <a:t>Kifu</a:t>
            </a:r>
            <a:r>
              <a:rPr lang="sv-SE" sz="4800" u="sng" dirty="0"/>
              <a:t> 1			Pajala HC 2</a:t>
            </a:r>
          </a:p>
          <a:p>
            <a:pPr marL="0" indent="0">
              <a:buNone/>
            </a:pPr>
            <a:r>
              <a:rPr lang="sv-SE" sz="4800" dirty="0"/>
              <a:t>14:30				14		Pajala HC 1		Pajala HC 2	</a:t>
            </a:r>
          </a:p>
          <a:p>
            <a:pPr marL="0" indent="0">
              <a:buNone/>
            </a:pPr>
            <a:r>
              <a:rPr lang="sv-SE" sz="4800" dirty="0"/>
              <a:t>				15		</a:t>
            </a:r>
            <a:r>
              <a:rPr lang="sv-SE" sz="4800" dirty="0" err="1"/>
              <a:t>Kifu</a:t>
            </a:r>
            <a:r>
              <a:rPr lang="sv-SE" sz="4800" dirty="0"/>
              <a:t> 1 			</a:t>
            </a:r>
            <a:r>
              <a:rPr lang="sv-SE" sz="4800" dirty="0" err="1"/>
              <a:t>Kifu</a:t>
            </a:r>
            <a:r>
              <a:rPr lang="sv-SE" sz="4800" dirty="0"/>
              <a:t> 2</a:t>
            </a:r>
          </a:p>
          <a:p>
            <a:pPr marL="1554480" lvl="5" indent="0">
              <a:buNone/>
            </a:pPr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1586442812"/>
      </p:ext>
    </p:extLst>
  </p:cSld>
  <p:clrMapOvr>
    <a:masterClrMapping/>
  </p:clrMapOvr>
</p:sld>
</file>

<file path=ppt/theme/theme1.xml><?xml version="1.0" encoding="utf-8"?>
<a:theme xmlns:a="http://schemas.openxmlformats.org/drawingml/2006/main" name="Fasett">
  <a:themeElements>
    <a:clrScheme name="Faset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set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set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-tema">
  <a:themeElements>
    <a:clrScheme name="Svea skogs färger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004655"/>
      </a:accent1>
      <a:accent2>
        <a:srgbClr val="A5C83D"/>
      </a:accent2>
      <a:accent3>
        <a:srgbClr val="698E14"/>
      </a:accent3>
      <a:accent4>
        <a:srgbClr val="88D7F0"/>
      </a:accent4>
      <a:accent5>
        <a:srgbClr val="58BCD9"/>
      </a:accent5>
      <a:accent6>
        <a:srgbClr val="FF5722"/>
      </a:accent6>
      <a:hlink>
        <a:srgbClr val="0000FF"/>
      </a:hlink>
      <a:folHlink>
        <a:srgbClr val="800080"/>
      </a:folHlink>
    </a:clrScheme>
    <a:fontScheme name="Juristbyrå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Svea skogs färger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004655"/>
      </a:accent1>
      <a:accent2>
        <a:srgbClr val="A5C83D"/>
      </a:accent2>
      <a:accent3>
        <a:srgbClr val="698E14"/>
      </a:accent3>
      <a:accent4>
        <a:srgbClr val="88D7F0"/>
      </a:accent4>
      <a:accent5>
        <a:srgbClr val="58BCD9"/>
      </a:accent5>
      <a:accent6>
        <a:srgbClr val="FF5722"/>
      </a:accent6>
      <a:hlink>
        <a:srgbClr val="0000FF"/>
      </a:hlink>
      <a:folHlink>
        <a:srgbClr val="800080"/>
      </a:folHlink>
    </a:clrScheme>
    <a:fontScheme name="Svea Skog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1115</TotalTime>
  <Words>309</Words>
  <Application>Microsoft Office PowerPoint</Application>
  <PresentationFormat>Bredbild</PresentationFormat>
  <Paragraphs>35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Fasett</vt:lpstr>
      <vt:lpstr>Seriesammandrag Kiruna 19/3 - 2022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Seriesammandrag Gällivare 27/11</dc:title>
  <dc:creator>Jatko Marcus</dc:creator>
  <cp:lastModifiedBy>Sara Stridsman</cp:lastModifiedBy>
  <cp:revision>9</cp:revision>
  <cp:lastPrinted>2021-11-10T14:38:24Z</cp:lastPrinted>
  <dcterms:created xsi:type="dcterms:W3CDTF">2021-11-10T14:25:43Z</dcterms:created>
  <dcterms:modified xsi:type="dcterms:W3CDTF">2022-03-13T17:10:02Z</dcterms:modified>
</cp:coreProperties>
</file>