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267" r:id="rId6"/>
    <p:sldId id="257" r:id="rId7"/>
    <p:sldId id="264" r:id="rId8"/>
    <p:sldId id="258" r:id="rId9"/>
    <p:sldId id="261" r:id="rId10"/>
    <p:sldId id="260" r:id="rId11"/>
    <p:sldId id="262" r:id="rId12"/>
    <p:sldId id="263" r:id="rId13"/>
    <p:sldId id="265" r:id="rId14"/>
    <p:sldId id="266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104" d="100"/>
          <a:sy n="104" d="100"/>
        </p:scale>
        <p:origin x="58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109B1F-15E0-4311-8ECC-EF13539F99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EF87EF-46C2-4981-AA93-6562BBB70027}">
      <dgm:prSet/>
      <dgm:spPr/>
      <dgm:t>
        <a:bodyPr/>
        <a:lstStyle/>
        <a:p>
          <a:r>
            <a:rPr lang="en-US"/>
            <a:t>Styrelsen Ordförande: Mimmi Snell </a:t>
          </a:r>
        </a:p>
      </dgm:t>
    </dgm:pt>
    <dgm:pt modelId="{D819AEC1-5D51-49C7-ABF9-9EA50697121B}" type="parTrans" cxnId="{7C1926D7-7951-4209-A6DD-90207355D867}">
      <dgm:prSet/>
      <dgm:spPr/>
      <dgm:t>
        <a:bodyPr/>
        <a:lstStyle/>
        <a:p>
          <a:endParaRPr lang="en-US"/>
        </a:p>
      </dgm:t>
    </dgm:pt>
    <dgm:pt modelId="{FFA64271-BD1A-46F2-B2DB-F4DEC8904F5D}" type="sibTrans" cxnId="{7C1926D7-7951-4209-A6DD-90207355D867}">
      <dgm:prSet/>
      <dgm:spPr/>
      <dgm:t>
        <a:bodyPr/>
        <a:lstStyle/>
        <a:p>
          <a:endParaRPr lang="en-US"/>
        </a:p>
      </dgm:t>
    </dgm:pt>
    <dgm:pt modelId="{95640E66-2ACA-4250-9A77-82109AEB650D}">
      <dgm:prSet/>
      <dgm:spPr/>
      <dgm:t>
        <a:bodyPr/>
        <a:lstStyle/>
        <a:p>
          <a:r>
            <a:rPr lang="en-US"/>
            <a:t>Sportansvarig: Mattias Kauppi (ledamot)</a:t>
          </a:r>
        </a:p>
      </dgm:t>
    </dgm:pt>
    <dgm:pt modelId="{0A627F2B-74A8-4BF1-9CC9-3D1973FFF751}" type="parTrans" cxnId="{D98A19CE-C708-4C4A-B3B1-4A925B67612D}">
      <dgm:prSet/>
      <dgm:spPr/>
      <dgm:t>
        <a:bodyPr/>
        <a:lstStyle/>
        <a:p>
          <a:endParaRPr lang="en-US"/>
        </a:p>
      </dgm:t>
    </dgm:pt>
    <dgm:pt modelId="{6913A328-A6FB-443A-8E2F-6D140719C405}" type="sibTrans" cxnId="{D98A19CE-C708-4C4A-B3B1-4A925B67612D}">
      <dgm:prSet/>
      <dgm:spPr/>
      <dgm:t>
        <a:bodyPr/>
        <a:lstStyle/>
        <a:p>
          <a:endParaRPr lang="en-US"/>
        </a:p>
      </dgm:t>
    </dgm:pt>
    <dgm:pt modelId="{4B9E8FB3-7B1E-4C01-A0B2-14BA7C87291A}">
      <dgm:prSet/>
      <dgm:spPr/>
      <dgm:t>
        <a:bodyPr/>
        <a:lstStyle/>
        <a:p>
          <a:r>
            <a:rPr lang="en-US"/>
            <a:t>Fastighet: Mats Patomella (ledamot) </a:t>
          </a:r>
        </a:p>
      </dgm:t>
    </dgm:pt>
    <dgm:pt modelId="{31160F08-A071-4911-AB35-DA5F07C63952}" type="parTrans" cxnId="{9BA48464-7022-4581-8F33-1D4E4CD20984}">
      <dgm:prSet/>
      <dgm:spPr/>
      <dgm:t>
        <a:bodyPr/>
        <a:lstStyle/>
        <a:p>
          <a:endParaRPr lang="en-US"/>
        </a:p>
      </dgm:t>
    </dgm:pt>
    <dgm:pt modelId="{470C8289-E0CD-4C5A-97C9-EA97CA817381}" type="sibTrans" cxnId="{9BA48464-7022-4581-8F33-1D4E4CD20984}">
      <dgm:prSet/>
      <dgm:spPr/>
      <dgm:t>
        <a:bodyPr/>
        <a:lstStyle/>
        <a:p>
          <a:endParaRPr lang="en-US"/>
        </a:p>
      </dgm:t>
    </dgm:pt>
    <dgm:pt modelId="{1860FFD2-013C-47F5-915F-4F8390F54181}">
      <dgm:prSet/>
      <dgm:spPr/>
      <dgm:t>
        <a:bodyPr/>
        <a:lstStyle/>
        <a:p>
          <a:r>
            <a:rPr lang="en-US"/>
            <a:t>Sponsor och reklam: Robert Eriksson (ledamot) </a:t>
          </a:r>
        </a:p>
      </dgm:t>
    </dgm:pt>
    <dgm:pt modelId="{14894D26-ED45-420D-8DAF-2A23B25FD5F1}" type="parTrans" cxnId="{A5348E96-1BFE-4157-972C-B330AB3D0CC0}">
      <dgm:prSet/>
      <dgm:spPr/>
      <dgm:t>
        <a:bodyPr/>
        <a:lstStyle/>
        <a:p>
          <a:endParaRPr lang="en-US"/>
        </a:p>
      </dgm:t>
    </dgm:pt>
    <dgm:pt modelId="{928DE9D0-9CFC-4392-BB2B-07466F9F32BA}" type="sibTrans" cxnId="{A5348E96-1BFE-4157-972C-B330AB3D0CC0}">
      <dgm:prSet/>
      <dgm:spPr/>
      <dgm:t>
        <a:bodyPr/>
        <a:lstStyle/>
        <a:p>
          <a:endParaRPr lang="en-US"/>
        </a:p>
      </dgm:t>
    </dgm:pt>
    <dgm:pt modelId="{FC81448F-854D-4B65-B660-88D0EFF71FAF}">
      <dgm:prSet/>
      <dgm:spPr/>
      <dgm:t>
        <a:bodyPr/>
        <a:lstStyle/>
        <a:p>
          <a:r>
            <a:rPr lang="en-US" dirty="0" err="1"/>
            <a:t>Evenemang</a:t>
          </a:r>
          <a:r>
            <a:rPr lang="en-US" dirty="0"/>
            <a:t>: Petra Sundqvist Wallberg	 </a:t>
          </a:r>
        </a:p>
      </dgm:t>
    </dgm:pt>
    <dgm:pt modelId="{FA284318-B2EB-4D34-ABBE-86448FE57B1D}" type="parTrans" cxnId="{7DB79996-5F6E-4C51-A143-CFBD78EAC818}">
      <dgm:prSet/>
      <dgm:spPr/>
      <dgm:t>
        <a:bodyPr/>
        <a:lstStyle/>
        <a:p>
          <a:endParaRPr lang="en-US"/>
        </a:p>
      </dgm:t>
    </dgm:pt>
    <dgm:pt modelId="{D8E67986-7215-4C87-A3E6-5E7548621912}" type="sibTrans" cxnId="{7DB79996-5F6E-4C51-A143-CFBD78EAC818}">
      <dgm:prSet/>
      <dgm:spPr/>
      <dgm:t>
        <a:bodyPr/>
        <a:lstStyle/>
        <a:p>
          <a:endParaRPr lang="en-US"/>
        </a:p>
      </dgm:t>
    </dgm:pt>
    <dgm:pt modelId="{135D8DFF-6ED6-4555-843F-54B41A61C268}">
      <dgm:prSet/>
      <dgm:spPr/>
      <dgm:t>
        <a:bodyPr/>
        <a:lstStyle/>
        <a:p>
          <a:r>
            <a:rPr lang="en-US"/>
            <a:t>Vaktmästare: Lars-Åke Karlsson </a:t>
          </a:r>
        </a:p>
      </dgm:t>
    </dgm:pt>
    <dgm:pt modelId="{211EC51C-D1E8-490F-B104-6FA94A4FD7D0}" type="parTrans" cxnId="{A8C8DC53-7407-4ECE-A8F3-DBABD4F5F394}">
      <dgm:prSet/>
      <dgm:spPr/>
      <dgm:t>
        <a:bodyPr/>
        <a:lstStyle/>
        <a:p>
          <a:endParaRPr lang="en-US"/>
        </a:p>
      </dgm:t>
    </dgm:pt>
    <dgm:pt modelId="{5D9F4DA5-EBA9-4B34-B7C4-16DF0DC7ECAE}" type="sibTrans" cxnId="{A8C8DC53-7407-4ECE-A8F3-DBABD4F5F394}">
      <dgm:prSet/>
      <dgm:spPr/>
      <dgm:t>
        <a:bodyPr/>
        <a:lstStyle/>
        <a:p>
          <a:endParaRPr lang="en-US"/>
        </a:p>
      </dgm:t>
    </dgm:pt>
    <dgm:pt modelId="{F21B9420-5625-4682-B0D5-591A6E678FDC}">
      <dgm:prSet/>
      <dgm:spPr/>
      <dgm:t>
        <a:bodyPr/>
        <a:lstStyle/>
        <a:p>
          <a:r>
            <a:rPr lang="en-US"/>
            <a:t>Kassör: Birgitta Higberg </a:t>
          </a:r>
        </a:p>
      </dgm:t>
    </dgm:pt>
    <dgm:pt modelId="{C19DA418-D2A1-4704-B4C8-722CC38071DD}" type="parTrans" cxnId="{4FE5B3E3-35B7-4853-B97A-6C98133E05D8}">
      <dgm:prSet/>
      <dgm:spPr/>
      <dgm:t>
        <a:bodyPr/>
        <a:lstStyle/>
        <a:p>
          <a:endParaRPr lang="en-US"/>
        </a:p>
      </dgm:t>
    </dgm:pt>
    <dgm:pt modelId="{4C8FD78A-CB0D-48AE-B38A-7E6FE38599D3}" type="sibTrans" cxnId="{4FE5B3E3-35B7-4853-B97A-6C98133E05D8}">
      <dgm:prSet/>
      <dgm:spPr/>
      <dgm:t>
        <a:bodyPr/>
        <a:lstStyle/>
        <a:p>
          <a:endParaRPr lang="en-US"/>
        </a:p>
      </dgm:t>
    </dgm:pt>
    <dgm:pt modelId="{08FA35E2-3A7F-4C2F-B43F-98D29362E13E}">
      <dgm:prSet/>
      <dgm:spPr/>
      <dgm:t>
        <a:bodyPr/>
        <a:lstStyle/>
        <a:p>
          <a:r>
            <a:rPr lang="en-US"/>
            <a:t>Lott-, och säljansvarig: Camilla Blanck</a:t>
          </a:r>
        </a:p>
      </dgm:t>
    </dgm:pt>
    <dgm:pt modelId="{F6691DAD-9ED5-49BE-8427-36CBAFF45035}" type="parTrans" cxnId="{0640C219-5F92-4F75-A148-D312E045DCD1}">
      <dgm:prSet/>
      <dgm:spPr/>
      <dgm:t>
        <a:bodyPr/>
        <a:lstStyle/>
        <a:p>
          <a:endParaRPr lang="en-US"/>
        </a:p>
      </dgm:t>
    </dgm:pt>
    <dgm:pt modelId="{B8844321-C22E-4930-9146-F600FEC8A67B}" type="sibTrans" cxnId="{0640C219-5F92-4F75-A148-D312E045DCD1}">
      <dgm:prSet/>
      <dgm:spPr/>
      <dgm:t>
        <a:bodyPr/>
        <a:lstStyle/>
        <a:p>
          <a:endParaRPr lang="en-US"/>
        </a:p>
      </dgm:t>
    </dgm:pt>
    <dgm:pt modelId="{06852E97-3F6B-4142-BD78-4006A73BAFE7}" type="pres">
      <dgm:prSet presAssocID="{CE109B1F-15E0-4311-8ECC-EF13539F99A4}" presName="linear" presStyleCnt="0">
        <dgm:presLayoutVars>
          <dgm:animLvl val="lvl"/>
          <dgm:resizeHandles val="exact"/>
        </dgm:presLayoutVars>
      </dgm:prSet>
      <dgm:spPr/>
    </dgm:pt>
    <dgm:pt modelId="{09AF0FAF-A4A0-40D2-9BD3-ABE3DB7B788B}" type="pres">
      <dgm:prSet presAssocID="{49EF87EF-46C2-4981-AA93-6562BBB70027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E7EF5678-174C-459F-B9E6-45AA9E81D6B4}" type="pres">
      <dgm:prSet presAssocID="{FFA64271-BD1A-46F2-B2DB-F4DEC8904F5D}" presName="spacer" presStyleCnt="0"/>
      <dgm:spPr/>
    </dgm:pt>
    <dgm:pt modelId="{600934D5-89C3-4462-B23A-CAE866E278FE}" type="pres">
      <dgm:prSet presAssocID="{95640E66-2ACA-4250-9A77-82109AEB650D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ADB0D4FB-36FC-46BA-AD3F-F11E38E804BD}" type="pres">
      <dgm:prSet presAssocID="{6913A328-A6FB-443A-8E2F-6D140719C405}" presName="spacer" presStyleCnt="0"/>
      <dgm:spPr/>
    </dgm:pt>
    <dgm:pt modelId="{094B086C-4E0A-43BA-B46D-D6CB68580335}" type="pres">
      <dgm:prSet presAssocID="{4B9E8FB3-7B1E-4C01-A0B2-14BA7C87291A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A5D158F3-3CF9-49AB-8BE1-3823B5701A47}" type="pres">
      <dgm:prSet presAssocID="{470C8289-E0CD-4C5A-97C9-EA97CA817381}" presName="spacer" presStyleCnt="0"/>
      <dgm:spPr/>
    </dgm:pt>
    <dgm:pt modelId="{9BCDE8C4-C3DA-4E49-8549-4CC7B685A648}" type="pres">
      <dgm:prSet presAssocID="{1860FFD2-013C-47F5-915F-4F8390F54181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999FE4AD-F97C-42D0-970E-C169C0C8E6A8}" type="pres">
      <dgm:prSet presAssocID="{928DE9D0-9CFC-4392-BB2B-07466F9F32BA}" presName="spacer" presStyleCnt="0"/>
      <dgm:spPr/>
    </dgm:pt>
    <dgm:pt modelId="{3A32C020-90E1-47CE-936F-8F98EF2EC995}" type="pres">
      <dgm:prSet presAssocID="{FC81448F-854D-4B65-B660-88D0EFF71FAF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EC2CE21E-798F-4874-A6CE-A270D97965D6}" type="pres">
      <dgm:prSet presAssocID="{D8E67986-7215-4C87-A3E6-5E7548621912}" presName="spacer" presStyleCnt="0"/>
      <dgm:spPr/>
    </dgm:pt>
    <dgm:pt modelId="{0C8CAD57-7E71-47B5-AF91-D60B72324F51}" type="pres">
      <dgm:prSet presAssocID="{135D8DFF-6ED6-4555-843F-54B41A61C268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75837F1F-CF10-4CC0-9E99-D188646C89A1}" type="pres">
      <dgm:prSet presAssocID="{5D9F4DA5-EBA9-4B34-B7C4-16DF0DC7ECAE}" presName="spacer" presStyleCnt="0"/>
      <dgm:spPr/>
    </dgm:pt>
    <dgm:pt modelId="{0A247760-9744-4456-A4D0-1E38C360B72F}" type="pres">
      <dgm:prSet presAssocID="{F21B9420-5625-4682-B0D5-591A6E678FDC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CAB44A6D-63E4-4957-A471-F15CD1A48D09}" type="pres">
      <dgm:prSet presAssocID="{4C8FD78A-CB0D-48AE-B38A-7E6FE38599D3}" presName="spacer" presStyleCnt="0"/>
      <dgm:spPr/>
    </dgm:pt>
    <dgm:pt modelId="{34B9012F-984A-4152-8F9D-03324FC525A5}" type="pres">
      <dgm:prSet presAssocID="{08FA35E2-3A7F-4C2F-B43F-98D29362E13E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C30FBB09-BFED-4F75-849E-2238165AABE2}" type="presOf" srcId="{4B9E8FB3-7B1E-4C01-A0B2-14BA7C87291A}" destId="{094B086C-4E0A-43BA-B46D-D6CB68580335}" srcOrd="0" destOrd="0" presId="urn:microsoft.com/office/officeart/2005/8/layout/vList2"/>
    <dgm:cxn modelId="{10FAC40C-12D5-4862-B903-2223D43DADD4}" type="presOf" srcId="{08FA35E2-3A7F-4C2F-B43F-98D29362E13E}" destId="{34B9012F-984A-4152-8F9D-03324FC525A5}" srcOrd="0" destOrd="0" presId="urn:microsoft.com/office/officeart/2005/8/layout/vList2"/>
    <dgm:cxn modelId="{0640C219-5F92-4F75-A148-D312E045DCD1}" srcId="{CE109B1F-15E0-4311-8ECC-EF13539F99A4}" destId="{08FA35E2-3A7F-4C2F-B43F-98D29362E13E}" srcOrd="7" destOrd="0" parTransId="{F6691DAD-9ED5-49BE-8427-36CBAFF45035}" sibTransId="{B8844321-C22E-4930-9146-F600FEC8A67B}"/>
    <dgm:cxn modelId="{9BA48464-7022-4581-8F33-1D4E4CD20984}" srcId="{CE109B1F-15E0-4311-8ECC-EF13539F99A4}" destId="{4B9E8FB3-7B1E-4C01-A0B2-14BA7C87291A}" srcOrd="2" destOrd="0" parTransId="{31160F08-A071-4911-AB35-DA5F07C63952}" sibTransId="{470C8289-E0CD-4C5A-97C9-EA97CA817381}"/>
    <dgm:cxn modelId="{A8C8DC53-7407-4ECE-A8F3-DBABD4F5F394}" srcId="{CE109B1F-15E0-4311-8ECC-EF13539F99A4}" destId="{135D8DFF-6ED6-4555-843F-54B41A61C268}" srcOrd="5" destOrd="0" parTransId="{211EC51C-D1E8-490F-B104-6FA94A4FD7D0}" sibTransId="{5D9F4DA5-EBA9-4B34-B7C4-16DF0DC7ECAE}"/>
    <dgm:cxn modelId="{30931F56-8CAB-4AFD-B369-B7E1F037A300}" type="presOf" srcId="{F21B9420-5625-4682-B0D5-591A6E678FDC}" destId="{0A247760-9744-4456-A4D0-1E38C360B72F}" srcOrd="0" destOrd="0" presId="urn:microsoft.com/office/officeart/2005/8/layout/vList2"/>
    <dgm:cxn modelId="{A5348E96-1BFE-4157-972C-B330AB3D0CC0}" srcId="{CE109B1F-15E0-4311-8ECC-EF13539F99A4}" destId="{1860FFD2-013C-47F5-915F-4F8390F54181}" srcOrd="3" destOrd="0" parTransId="{14894D26-ED45-420D-8DAF-2A23B25FD5F1}" sibTransId="{928DE9D0-9CFC-4392-BB2B-07466F9F32BA}"/>
    <dgm:cxn modelId="{7DB79996-5F6E-4C51-A143-CFBD78EAC818}" srcId="{CE109B1F-15E0-4311-8ECC-EF13539F99A4}" destId="{FC81448F-854D-4B65-B660-88D0EFF71FAF}" srcOrd="4" destOrd="0" parTransId="{FA284318-B2EB-4D34-ABBE-86448FE57B1D}" sibTransId="{D8E67986-7215-4C87-A3E6-5E7548621912}"/>
    <dgm:cxn modelId="{482001B0-3050-4121-A40E-4BDA3BD87385}" type="presOf" srcId="{CE109B1F-15E0-4311-8ECC-EF13539F99A4}" destId="{06852E97-3F6B-4142-BD78-4006A73BAFE7}" srcOrd="0" destOrd="0" presId="urn:microsoft.com/office/officeart/2005/8/layout/vList2"/>
    <dgm:cxn modelId="{D98A19CE-C708-4C4A-B3B1-4A925B67612D}" srcId="{CE109B1F-15E0-4311-8ECC-EF13539F99A4}" destId="{95640E66-2ACA-4250-9A77-82109AEB650D}" srcOrd="1" destOrd="0" parTransId="{0A627F2B-74A8-4BF1-9CC9-3D1973FFF751}" sibTransId="{6913A328-A6FB-443A-8E2F-6D140719C405}"/>
    <dgm:cxn modelId="{CD7B9DD1-1611-4A88-9BBF-6B7B8B474760}" type="presOf" srcId="{49EF87EF-46C2-4981-AA93-6562BBB70027}" destId="{09AF0FAF-A4A0-40D2-9BD3-ABE3DB7B788B}" srcOrd="0" destOrd="0" presId="urn:microsoft.com/office/officeart/2005/8/layout/vList2"/>
    <dgm:cxn modelId="{7C1926D7-7951-4209-A6DD-90207355D867}" srcId="{CE109B1F-15E0-4311-8ECC-EF13539F99A4}" destId="{49EF87EF-46C2-4981-AA93-6562BBB70027}" srcOrd="0" destOrd="0" parTransId="{D819AEC1-5D51-49C7-ABF9-9EA50697121B}" sibTransId="{FFA64271-BD1A-46F2-B2DB-F4DEC8904F5D}"/>
    <dgm:cxn modelId="{A2D9F2DC-189B-4796-A06A-59C0E94ECA74}" type="presOf" srcId="{FC81448F-854D-4B65-B660-88D0EFF71FAF}" destId="{3A32C020-90E1-47CE-936F-8F98EF2EC995}" srcOrd="0" destOrd="0" presId="urn:microsoft.com/office/officeart/2005/8/layout/vList2"/>
    <dgm:cxn modelId="{B4ADFCDF-6E14-42C9-A2EA-B04FC52AF0CE}" type="presOf" srcId="{135D8DFF-6ED6-4555-843F-54B41A61C268}" destId="{0C8CAD57-7E71-47B5-AF91-D60B72324F51}" srcOrd="0" destOrd="0" presId="urn:microsoft.com/office/officeart/2005/8/layout/vList2"/>
    <dgm:cxn modelId="{4FE5B3E3-35B7-4853-B97A-6C98133E05D8}" srcId="{CE109B1F-15E0-4311-8ECC-EF13539F99A4}" destId="{F21B9420-5625-4682-B0D5-591A6E678FDC}" srcOrd="6" destOrd="0" parTransId="{C19DA418-D2A1-4704-B4C8-722CC38071DD}" sibTransId="{4C8FD78A-CB0D-48AE-B38A-7E6FE38599D3}"/>
    <dgm:cxn modelId="{ABF64FF3-604D-46C6-8F92-84A2D611C60D}" type="presOf" srcId="{1860FFD2-013C-47F5-915F-4F8390F54181}" destId="{9BCDE8C4-C3DA-4E49-8549-4CC7B685A648}" srcOrd="0" destOrd="0" presId="urn:microsoft.com/office/officeart/2005/8/layout/vList2"/>
    <dgm:cxn modelId="{002A33FC-E662-485E-B18A-65067EA677B8}" type="presOf" srcId="{95640E66-2ACA-4250-9A77-82109AEB650D}" destId="{600934D5-89C3-4462-B23A-CAE866E278FE}" srcOrd="0" destOrd="0" presId="urn:microsoft.com/office/officeart/2005/8/layout/vList2"/>
    <dgm:cxn modelId="{359707A6-8693-40AE-A687-316ED0B37A2D}" type="presParOf" srcId="{06852E97-3F6B-4142-BD78-4006A73BAFE7}" destId="{09AF0FAF-A4A0-40D2-9BD3-ABE3DB7B788B}" srcOrd="0" destOrd="0" presId="urn:microsoft.com/office/officeart/2005/8/layout/vList2"/>
    <dgm:cxn modelId="{D54BCDFA-108C-4A63-A55E-435D5E3F94D2}" type="presParOf" srcId="{06852E97-3F6B-4142-BD78-4006A73BAFE7}" destId="{E7EF5678-174C-459F-B9E6-45AA9E81D6B4}" srcOrd="1" destOrd="0" presId="urn:microsoft.com/office/officeart/2005/8/layout/vList2"/>
    <dgm:cxn modelId="{9E38F609-B2C7-4DF7-B09A-FB2F6030A0EB}" type="presParOf" srcId="{06852E97-3F6B-4142-BD78-4006A73BAFE7}" destId="{600934D5-89C3-4462-B23A-CAE866E278FE}" srcOrd="2" destOrd="0" presId="urn:microsoft.com/office/officeart/2005/8/layout/vList2"/>
    <dgm:cxn modelId="{20482174-0C90-48C7-A198-2529BDA356BB}" type="presParOf" srcId="{06852E97-3F6B-4142-BD78-4006A73BAFE7}" destId="{ADB0D4FB-36FC-46BA-AD3F-F11E38E804BD}" srcOrd="3" destOrd="0" presId="urn:microsoft.com/office/officeart/2005/8/layout/vList2"/>
    <dgm:cxn modelId="{FB674B32-F665-4683-B6C0-B1AA64F042EC}" type="presParOf" srcId="{06852E97-3F6B-4142-BD78-4006A73BAFE7}" destId="{094B086C-4E0A-43BA-B46D-D6CB68580335}" srcOrd="4" destOrd="0" presId="urn:microsoft.com/office/officeart/2005/8/layout/vList2"/>
    <dgm:cxn modelId="{F696134E-F23A-4179-8D2C-70C0A267D5CB}" type="presParOf" srcId="{06852E97-3F6B-4142-BD78-4006A73BAFE7}" destId="{A5D158F3-3CF9-49AB-8BE1-3823B5701A47}" srcOrd="5" destOrd="0" presId="urn:microsoft.com/office/officeart/2005/8/layout/vList2"/>
    <dgm:cxn modelId="{442EC485-7F93-440A-AC85-119E0CAA7435}" type="presParOf" srcId="{06852E97-3F6B-4142-BD78-4006A73BAFE7}" destId="{9BCDE8C4-C3DA-4E49-8549-4CC7B685A648}" srcOrd="6" destOrd="0" presId="urn:microsoft.com/office/officeart/2005/8/layout/vList2"/>
    <dgm:cxn modelId="{AF893C1F-5BD6-42F3-A5CD-021AFD8BEB46}" type="presParOf" srcId="{06852E97-3F6B-4142-BD78-4006A73BAFE7}" destId="{999FE4AD-F97C-42D0-970E-C169C0C8E6A8}" srcOrd="7" destOrd="0" presId="urn:microsoft.com/office/officeart/2005/8/layout/vList2"/>
    <dgm:cxn modelId="{2CE2E8FC-2D7C-489E-8705-4684045D3E7C}" type="presParOf" srcId="{06852E97-3F6B-4142-BD78-4006A73BAFE7}" destId="{3A32C020-90E1-47CE-936F-8F98EF2EC995}" srcOrd="8" destOrd="0" presId="urn:microsoft.com/office/officeart/2005/8/layout/vList2"/>
    <dgm:cxn modelId="{521140AD-A775-4B2C-B380-EBA6978C608C}" type="presParOf" srcId="{06852E97-3F6B-4142-BD78-4006A73BAFE7}" destId="{EC2CE21E-798F-4874-A6CE-A270D97965D6}" srcOrd="9" destOrd="0" presId="urn:microsoft.com/office/officeart/2005/8/layout/vList2"/>
    <dgm:cxn modelId="{D3900586-46CD-4239-AE8C-FA98D268D64C}" type="presParOf" srcId="{06852E97-3F6B-4142-BD78-4006A73BAFE7}" destId="{0C8CAD57-7E71-47B5-AF91-D60B72324F51}" srcOrd="10" destOrd="0" presId="urn:microsoft.com/office/officeart/2005/8/layout/vList2"/>
    <dgm:cxn modelId="{A5A4C58B-2A52-43EA-A40B-F4FF3206F2F9}" type="presParOf" srcId="{06852E97-3F6B-4142-BD78-4006A73BAFE7}" destId="{75837F1F-CF10-4CC0-9E99-D188646C89A1}" srcOrd="11" destOrd="0" presId="urn:microsoft.com/office/officeart/2005/8/layout/vList2"/>
    <dgm:cxn modelId="{82E2265E-4C60-4B55-BF64-28F09D3A6F0D}" type="presParOf" srcId="{06852E97-3F6B-4142-BD78-4006A73BAFE7}" destId="{0A247760-9744-4456-A4D0-1E38C360B72F}" srcOrd="12" destOrd="0" presId="urn:microsoft.com/office/officeart/2005/8/layout/vList2"/>
    <dgm:cxn modelId="{90AA6EDD-E6FF-4F98-AABB-D02AEACFF7BD}" type="presParOf" srcId="{06852E97-3F6B-4142-BD78-4006A73BAFE7}" destId="{CAB44A6D-63E4-4957-A471-F15CD1A48D09}" srcOrd="13" destOrd="0" presId="urn:microsoft.com/office/officeart/2005/8/layout/vList2"/>
    <dgm:cxn modelId="{E95D2533-D107-4AD2-8B80-A97DFB214339}" type="presParOf" srcId="{06852E97-3F6B-4142-BD78-4006A73BAFE7}" destId="{34B9012F-984A-4152-8F9D-03324FC525A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F50226-F7BF-4A2A-9F7D-9956FBD022B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5DC82A9-B745-43E3-85C5-D8285E88531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300" dirty="0"/>
            <a:t>Se </a:t>
          </a:r>
          <a:r>
            <a:rPr lang="en-US" sz="2300" dirty="0" err="1"/>
            <a:t>separat</a:t>
          </a:r>
          <a:r>
            <a:rPr lang="en-US" sz="2300" dirty="0"/>
            <a:t> document </a:t>
          </a:r>
          <a:r>
            <a:rPr lang="en-US" sz="1600" dirty="0"/>
            <a:t>(</a:t>
          </a:r>
          <a:r>
            <a:rPr lang="en-US" sz="1600" dirty="0" err="1"/>
            <a:t>finns</a:t>
          </a:r>
          <a:r>
            <a:rPr lang="en-US" sz="1600" dirty="0"/>
            <a:t> på </a:t>
          </a:r>
          <a:r>
            <a:rPr lang="en-US" sz="1600" dirty="0" err="1"/>
            <a:t>laget</a:t>
          </a:r>
          <a:r>
            <a:rPr lang="en-US" sz="1600" dirty="0"/>
            <a:t>, </a:t>
          </a:r>
          <a:r>
            <a:rPr lang="en-US" sz="1600" dirty="0" err="1"/>
            <a:t>uppdaterat</a:t>
          </a:r>
          <a:r>
            <a:rPr lang="en-US" sz="1600" dirty="0"/>
            <a:t> </a:t>
          </a:r>
          <a:r>
            <a:rPr lang="en-US" sz="1600" dirty="0" err="1"/>
            <a:t>dok</a:t>
          </a:r>
          <a:r>
            <a:rPr lang="en-US" sz="1600" dirty="0"/>
            <a:t> kommer)</a:t>
          </a:r>
        </a:p>
      </dgm:t>
    </dgm:pt>
    <dgm:pt modelId="{72D3C0B8-5718-4120-90AB-A8EB78060367}" type="parTrans" cxnId="{39AEFDC2-10A5-48E4-8582-77F622A2D3E8}">
      <dgm:prSet/>
      <dgm:spPr/>
      <dgm:t>
        <a:bodyPr/>
        <a:lstStyle/>
        <a:p>
          <a:endParaRPr lang="en-US"/>
        </a:p>
      </dgm:t>
    </dgm:pt>
    <dgm:pt modelId="{44D3D974-8C35-434F-907D-9B448044AA2A}" type="sibTrans" cxnId="{39AEFDC2-10A5-48E4-8582-77F622A2D3E8}">
      <dgm:prSet/>
      <dgm:spPr/>
      <dgm:t>
        <a:bodyPr/>
        <a:lstStyle/>
        <a:p>
          <a:endParaRPr lang="en-US"/>
        </a:p>
      </dgm:t>
    </dgm:pt>
    <dgm:pt modelId="{855243E3-8084-4FB0-9B92-4748EC1A79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Nytt för i år; faktura kommer skickas ut.</a:t>
          </a:r>
        </a:p>
      </dgm:t>
    </dgm:pt>
    <dgm:pt modelId="{A8BCEB94-DDB1-4E9C-8431-58A278839EE4}" type="parTrans" cxnId="{5DBC51C4-A591-4CD7-9535-3BA3E04998AD}">
      <dgm:prSet/>
      <dgm:spPr/>
      <dgm:t>
        <a:bodyPr/>
        <a:lstStyle/>
        <a:p>
          <a:endParaRPr lang="en-US"/>
        </a:p>
      </dgm:t>
    </dgm:pt>
    <dgm:pt modelId="{EACC2B72-E94B-4B07-9D0A-E1D19311517D}" type="sibTrans" cxnId="{5DBC51C4-A591-4CD7-9535-3BA3E04998AD}">
      <dgm:prSet/>
      <dgm:spPr/>
      <dgm:t>
        <a:bodyPr/>
        <a:lstStyle/>
        <a:p>
          <a:endParaRPr lang="en-US"/>
        </a:p>
      </dgm:t>
    </dgm:pt>
    <dgm:pt modelId="{D4216365-4738-448C-9E89-48E0EAB4E718}" type="pres">
      <dgm:prSet presAssocID="{98F50226-F7BF-4A2A-9F7D-9956FBD022BF}" presName="root" presStyleCnt="0">
        <dgm:presLayoutVars>
          <dgm:dir/>
          <dgm:resizeHandles val="exact"/>
        </dgm:presLayoutVars>
      </dgm:prSet>
      <dgm:spPr/>
    </dgm:pt>
    <dgm:pt modelId="{B563AF94-486F-47FC-A29F-25B567981000}" type="pres">
      <dgm:prSet presAssocID="{E5DC82A9-B745-43E3-85C5-D8285E885316}" presName="compNode" presStyleCnt="0"/>
      <dgm:spPr/>
    </dgm:pt>
    <dgm:pt modelId="{DF3ED061-2EF6-45FD-AA4E-E775762E188F}" type="pres">
      <dgm:prSet presAssocID="{E5DC82A9-B745-43E3-85C5-D8285E88531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kument"/>
        </a:ext>
      </dgm:extLst>
    </dgm:pt>
    <dgm:pt modelId="{EB0ECA68-5877-48B8-97F3-0AE56468370D}" type="pres">
      <dgm:prSet presAssocID="{E5DC82A9-B745-43E3-85C5-D8285E885316}" presName="spaceRect" presStyleCnt="0"/>
      <dgm:spPr/>
    </dgm:pt>
    <dgm:pt modelId="{07507F76-292F-4CA6-9F71-140E40CD9763}" type="pres">
      <dgm:prSet presAssocID="{E5DC82A9-B745-43E3-85C5-D8285E885316}" presName="textRect" presStyleLbl="revTx" presStyleIdx="0" presStyleCnt="2">
        <dgm:presLayoutVars>
          <dgm:chMax val="1"/>
          <dgm:chPref val="1"/>
        </dgm:presLayoutVars>
      </dgm:prSet>
      <dgm:spPr/>
    </dgm:pt>
    <dgm:pt modelId="{819B64D2-1ADE-492E-8A83-B27BDAF0CC04}" type="pres">
      <dgm:prSet presAssocID="{44D3D974-8C35-434F-907D-9B448044AA2A}" presName="sibTrans" presStyleCnt="0"/>
      <dgm:spPr/>
    </dgm:pt>
    <dgm:pt modelId="{8DB89F2D-3F6D-4DE0-B263-62D0D496DD63}" type="pres">
      <dgm:prSet presAssocID="{855243E3-8084-4FB0-9B92-4748EC1A79E3}" presName="compNode" presStyleCnt="0"/>
      <dgm:spPr/>
    </dgm:pt>
    <dgm:pt modelId="{7A373E51-9060-4265-BD04-BBBD569A3B40}" type="pres">
      <dgm:prSet presAssocID="{855243E3-8084-4FB0-9B92-4748EC1A79E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  <dgm:pt modelId="{B03D2A46-F580-4A51-BF81-9BD56255D7FF}" type="pres">
      <dgm:prSet presAssocID="{855243E3-8084-4FB0-9B92-4748EC1A79E3}" presName="spaceRect" presStyleCnt="0"/>
      <dgm:spPr/>
    </dgm:pt>
    <dgm:pt modelId="{BAD87144-EAF8-476A-8638-798E6F87B346}" type="pres">
      <dgm:prSet presAssocID="{855243E3-8084-4FB0-9B92-4748EC1A79E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66FBB32-FD7A-4842-A245-0D6E7684483A}" type="presOf" srcId="{E5DC82A9-B745-43E3-85C5-D8285E885316}" destId="{07507F76-292F-4CA6-9F71-140E40CD9763}" srcOrd="0" destOrd="0" presId="urn:microsoft.com/office/officeart/2018/2/layout/IconLabelList"/>
    <dgm:cxn modelId="{B8858943-7F2C-4E2A-9DBB-719925883858}" type="presOf" srcId="{98F50226-F7BF-4A2A-9F7D-9956FBD022BF}" destId="{D4216365-4738-448C-9E89-48E0EAB4E718}" srcOrd="0" destOrd="0" presId="urn:microsoft.com/office/officeart/2018/2/layout/IconLabelList"/>
    <dgm:cxn modelId="{C32855A3-AC7B-43BC-A5F5-9F9D00417B17}" type="presOf" srcId="{855243E3-8084-4FB0-9B92-4748EC1A79E3}" destId="{BAD87144-EAF8-476A-8638-798E6F87B346}" srcOrd="0" destOrd="0" presId="urn:microsoft.com/office/officeart/2018/2/layout/IconLabelList"/>
    <dgm:cxn modelId="{39AEFDC2-10A5-48E4-8582-77F622A2D3E8}" srcId="{98F50226-F7BF-4A2A-9F7D-9956FBD022BF}" destId="{E5DC82A9-B745-43E3-85C5-D8285E885316}" srcOrd="0" destOrd="0" parTransId="{72D3C0B8-5718-4120-90AB-A8EB78060367}" sibTransId="{44D3D974-8C35-434F-907D-9B448044AA2A}"/>
    <dgm:cxn modelId="{5DBC51C4-A591-4CD7-9535-3BA3E04998AD}" srcId="{98F50226-F7BF-4A2A-9F7D-9956FBD022BF}" destId="{855243E3-8084-4FB0-9B92-4748EC1A79E3}" srcOrd="1" destOrd="0" parTransId="{A8BCEB94-DDB1-4E9C-8431-58A278839EE4}" sibTransId="{EACC2B72-E94B-4B07-9D0A-E1D19311517D}"/>
    <dgm:cxn modelId="{F1C5407E-24FF-44B8-B2E5-63C9A97CDADE}" type="presParOf" srcId="{D4216365-4738-448C-9E89-48E0EAB4E718}" destId="{B563AF94-486F-47FC-A29F-25B567981000}" srcOrd="0" destOrd="0" presId="urn:microsoft.com/office/officeart/2018/2/layout/IconLabelList"/>
    <dgm:cxn modelId="{E48970A1-3408-4271-BB58-5A3B5E45E031}" type="presParOf" srcId="{B563AF94-486F-47FC-A29F-25B567981000}" destId="{DF3ED061-2EF6-45FD-AA4E-E775762E188F}" srcOrd="0" destOrd="0" presId="urn:microsoft.com/office/officeart/2018/2/layout/IconLabelList"/>
    <dgm:cxn modelId="{815C0E28-6F28-4AB8-8466-7C16C77B1BA0}" type="presParOf" srcId="{B563AF94-486F-47FC-A29F-25B567981000}" destId="{EB0ECA68-5877-48B8-97F3-0AE56468370D}" srcOrd="1" destOrd="0" presId="urn:microsoft.com/office/officeart/2018/2/layout/IconLabelList"/>
    <dgm:cxn modelId="{77EEBA61-B931-45F1-8014-6043544A0774}" type="presParOf" srcId="{B563AF94-486F-47FC-A29F-25B567981000}" destId="{07507F76-292F-4CA6-9F71-140E40CD9763}" srcOrd="2" destOrd="0" presId="urn:microsoft.com/office/officeart/2018/2/layout/IconLabelList"/>
    <dgm:cxn modelId="{43D35944-2E2A-4077-8F4B-7871054D73B0}" type="presParOf" srcId="{D4216365-4738-448C-9E89-48E0EAB4E718}" destId="{819B64D2-1ADE-492E-8A83-B27BDAF0CC04}" srcOrd="1" destOrd="0" presId="urn:microsoft.com/office/officeart/2018/2/layout/IconLabelList"/>
    <dgm:cxn modelId="{A43CD5B5-74E9-4427-8BEB-7DF979B0A107}" type="presParOf" srcId="{D4216365-4738-448C-9E89-48E0EAB4E718}" destId="{8DB89F2D-3F6D-4DE0-B263-62D0D496DD63}" srcOrd="2" destOrd="0" presId="urn:microsoft.com/office/officeart/2018/2/layout/IconLabelList"/>
    <dgm:cxn modelId="{FA0DA94B-4B57-4389-9FA4-655EC2750049}" type="presParOf" srcId="{8DB89F2D-3F6D-4DE0-B263-62D0D496DD63}" destId="{7A373E51-9060-4265-BD04-BBBD569A3B40}" srcOrd="0" destOrd="0" presId="urn:microsoft.com/office/officeart/2018/2/layout/IconLabelList"/>
    <dgm:cxn modelId="{3D5E9B2D-4482-44B0-8243-62C98996BCCD}" type="presParOf" srcId="{8DB89F2D-3F6D-4DE0-B263-62D0D496DD63}" destId="{B03D2A46-F580-4A51-BF81-9BD56255D7FF}" srcOrd="1" destOrd="0" presId="urn:microsoft.com/office/officeart/2018/2/layout/IconLabelList"/>
    <dgm:cxn modelId="{5B95924B-52EF-44A1-9169-0DF564428381}" type="presParOf" srcId="{8DB89F2D-3F6D-4DE0-B263-62D0D496DD63}" destId="{BAD87144-EAF8-476A-8638-798E6F87B34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F0FAF-A4A0-40D2-9BD3-ABE3DB7B788B}">
      <dsp:nvSpPr>
        <dsp:cNvPr id="0" name=""/>
        <dsp:cNvSpPr/>
      </dsp:nvSpPr>
      <dsp:spPr>
        <a:xfrm>
          <a:off x="0" y="55268"/>
          <a:ext cx="5181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Styrelsen Ordförande: Mimmi Snell </a:t>
          </a:r>
        </a:p>
      </dsp:txBody>
      <dsp:txXfrm>
        <a:off x="23417" y="78685"/>
        <a:ext cx="5134766" cy="432866"/>
      </dsp:txXfrm>
    </dsp:sp>
    <dsp:sp modelId="{600934D5-89C3-4462-B23A-CAE866E278FE}">
      <dsp:nvSpPr>
        <dsp:cNvPr id="0" name=""/>
        <dsp:cNvSpPr/>
      </dsp:nvSpPr>
      <dsp:spPr>
        <a:xfrm>
          <a:off x="0" y="592569"/>
          <a:ext cx="5181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Sportansvarig: Mattias Kauppi (ledamot)</a:t>
          </a:r>
        </a:p>
      </dsp:txBody>
      <dsp:txXfrm>
        <a:off x="23417" y="615986"/>
        <a:ext cx="5134766" cy="432866"/>
      </dsp:txXfrm>
    </dsp:sp>
    <dsp:sp modelId="{094B086C-4E0A-43BA-B46D-D6CB68580335}">
      <dsp:nvSpPr>
        <dsp:cNvPr id="0" name=""/>
        <dsp:cNvSpPr/>
      </dsp:nvSpPr>
      <dsp:spPr>
        <a:xfrm>
          <a:off x="0" y="1129869"/>
          <a:ext cx="5181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Fastighet: Mats Patomella (ledamot) </a:t>
          </a:r>
        </a:p>
      </dsp:txBody>
      <dsp:txXfrm>
        <a:off x="23417" y="1153286"/>
        <a:ext cx="5134766" cy="432866"/>
      </dsp:txXfrm>
    </dsp:sp>
    <dsp:sp modelId="{9BCDE8C4-C3DA-4E49-8549-4CC7B685A648}">
      <dsp:nvSpPr>
        <dsp:cNvPr id="0" name=""/>
        <dsp:cNvSpPr/>
      </dsp:nvSpPr>
      <dsp:spPr>
        <a:xfrm>
          <a:off x="0" y="1667169"/>
          <a:ext cx="5181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Sponsor och reklam: Robert Eriksson (ledamot) </a:t>
          </a:r>
        </a:p>
      </dsp:txBody>
      <dsp:txXfrm>
        <a:off x="23417" y="1690586"/>
        <a:ext cx="5134766" cy="432866"/>
      </dsp:txXfrm>
    </dsp:sp>
    <dsp:sp modelId="{3A32C020-90E1-47CE-936F-8F98EF2EC995}">
      <dsp:nvSpPr>
        <dsp:cNvPr id="0" name=""/>
        <dsp:cNvSpPr/>
      </dsp:nvSpPr>
      <dsp:spPr>
        <a:xfrm>
          <a:off x="0" y="2204469"/>
          <a:ext cx="5181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Evenemang</a:t>
          </a:r>
          <a:r>
            <a:rPr lang="en-US" sz="2000" kern="1200" dirty="0"/>
            <a:t>: Petra Sundqvist Wallberg	 </a:t>
          </a:r>
        </a:p>
      </dsp:txBody>
      <dsp:txXfrm>
        <a:off x="23417" y="2227886"/>
        <a:ext cx="5134766" cy="432866"/>
      </dsp:txXfrm>
    </dsp:sp>
    <dsp:sp modelId="{0C8CAD57-7E71-47B5-AF91-D60B72324F51}">
      <dsp:nvSpPr>
        <dsp:cNvPr id="0" name=""/>
        <dsp:cNvSpPr/>
      </dsp:nvSpPr>
      <dsp:spPr>
        <a:xfrm>
          <a:off x="0" y="2741769"/>
          <a:ext cx="5181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Vaktmästare: Lars-Åke Karlsson </a:t>
          </a:r>
        </a:p>
      </dsp:txBody>
      <dsp:txXfrm>
        <a:off x="23417" y="2765186"/>
        <a:ext cx="5134766" cy="432866"/>
      </dsp:txXfrm>
    </dsp:sp>
    <dsp:sp modelId="{0A247760-9744-4456-A4D0-1E38C360B72F}">
      <dsp:nvSpPr>
        <dsp:cNvPr id="0" name=""/>
        <dsp:cNvSpPr/>
      </dsp:nvSpPr>
      <dsp:spPr>
        <a:xfrm>
          <a:off x="0" y="3279069"/>
          <a:ext cx="5181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Kassör: Birgitta Higberg </a:t>
          </a:r>
        </a:p>
      </dsp:txBody>
      <dsp:txXfrm>
        <a:off x="23417" y="3302486"/>
        <a:ext cx="5134766" cy="432866"/>
      </dsp:txXfrm>
    </dsp:sp>
    <dsp:sp modelId="{34B9012F-984A-4152-8F9D-03324FC525A5}">
      <dsp:nvSpPr>
        <dsp:cNvPr id="0" name=""/>
        <dsp:cNvSpPr/>
      </dsp:nvSpPr>
      <dsp:spPr>
        <a:xfrm>
          <a:off x="0" y="3816369"/>
          <a:ext cx="5181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Lott-, och säljansvarig: Camilla Blanck</a:t>
          </a:r>
        </a:p>
      </dsp:txBody>
      <dsp:txXfrm>
        <a:off x="23417" y="3839786"/>
        <a:ext cx="5134766" cy="432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ED061-2EF6-45FD-AA4E-E775762E188F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07F76-292F-4CA6-9F71-140E40CD9763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Se </a:t>
          </a:r>
          <a:r>
            <a:rPr lang="en-US" sz="2300" kern="1200" dirty="0" err="1"/>
            <a:t>separat</a:t>
          </a:r>
          <a:r>
            <a:rPr lang="en-US" sz="2300" kern="1200" dirty="0"/>
            <a:t> document </a:t>
          </a:r>
          <a:r>
            <a:rPr lang="en-US" sz="1600" kern="1200" dirty="0"/>
            <a:t>(</a:t>
          </a:r>
          <a:r>
            <a:rPr lang="en-US" sz="1600" kern="1200" dirty="0" err="1"/>
            <a:t>finns</a:t>
          </a:r>
          <a:r>
            <a:rPr lang="en-US" sz="1600" kern="1200" dirty="0"/>
            <a:t> på </a:t>
          </a:r>
          <a:r>
            <a:rPr lang="en-US" sz="1600" kern="1200" dirty="0" err="1"/>
            <a:t>laget</a:t>
          </a:r>
          <a:r>
            <a:rPr lang="en-US" sz="1600" kern="1200" dirty="0"/>
            <a:t>, </a:t>
          </a:r>
          <a:r>
            <a:rPr lang="en-US" sz="1600" kern="1200" dirty="0" err="1"/>
            <a:t>uppdaterat</a:t>
          </a:r>
          <a:r>
            <a:rPr lang="en-US" sz="1600" kern="1200" dirty="0"/>
            <a:t> </a:t>
          </a:r>
          <a:r>
            <a:rPr lang="en-US" sz="1600" kern="1200" dirty="0" err="1"/>
            <a:t>dok</a:t>
          </a:r>
          <a:r>
            <a:rPr lang="en-US" sz="1600" kern="1200" dirty="0"/>
            <a:t> kommer)</a:t>
          </a:r>
        </a:p>
      </dsp:txBody>
      <dsp:txXfrm>
        <a:off x="559800" y="3022743"/>
        <a:ext cx="4320000" cy="720000"/>
      </dsp:txXfrm>
    </dsp:sp>
    <dsp:sp modelId="{7A373E51-9060-4265-BD04-BBBD569A3B40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87144-EAF8-476A-8638-798E6F87B346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Nytt för i år; faktura kommer skickas ut.</a:t>
          </a:r>
        </a:p>
      </dsp:txBody>
      <dsp:txXfrm>
        <a:off x="5635800" y="3022743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C34D46-4269-3495-45F5-73EEAA167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0C7E7C8-9A33-1502-B906-C9215BC18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54DF7F2-9CCF-A714-DEF1-D8883A968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F4B5-9A07-4E2F-AEEC-4D26A0C77FFD}" type="datetimeFigureOut">
              <a:rPr lang="sv-SE" smtClean="0"/>
              <a:t>2023-09-27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3CA6B3F-4107-605A-1EDF-5029CCEB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37E0B9-2A4B-7BA0-5B41-63537B07C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AF7E-115D-47B7-A3B1-83C0FA0AA4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9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79BEEB-8E62-A40A-43DF-1B368B298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B5496A4-116A-6B35-0983-C12DBDEB6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CA90285-78B0-5FD1-2B54-65126ADBE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F4B5-9A07-4E2F-AEEC-4D26A0C77FFD}" type="datetimeFigureOut">
              <a:rPr lang="sv-SE" smtClean="0"/>
              <a:t>2023-09-27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B610D3-A79C-1CA5-412C-13D7E03A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CA14FC-654D-9595-8DED-8DB1199A4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AF7E-115D-47B7-A3B1-83C0FA0AA4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1717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54D4564-E25D-0D02-0343-5C18F6EEBA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1C7E5A6-4EA1-5B09-9369-8A0BEBF4B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10FCD1E-5B19-12DD-502E-BFD5CD4C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F4B5-9A07-4E2F-AEEC-4D26A0C77FFD}" type="datetimeFigureOut">
              <a:rPr lang="sv-SE" smtClean="0"/>
              <a:t>2023-09-27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2246C5-67AC-E14D-803A-390371DB8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11A683-7EFF-3545-F8EC-AAF5C2F4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AF7E-115D-47B7-A3B1-83C0FA0AA4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13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11B30F-3300-1444-4884-FF2EF2337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5D40F42-6349-B141-3C97-143FAFFEF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769093-0F4B-1FC3-B3EC-BEDBE3ABC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F4B5-9A07-4E2F-AEEC-4D26A0C77FFD}" type="datetimeFigureOut">
              <a:rPr lang="sv-SE" smtClean="0"/>
              <a:t>2023-09-27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2A8EE04-42F8-DB31-E317-53E5EB86C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EF9DA6A-8CA1-4C94-7A4C-9BB2AD2C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AF7E-115D-47B7-A3B1-83C0FA0AA4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33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368392-91C5-26E4-77A6-041BB97B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CE78917-C714-4E1E-9E3B-5EA162F15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B9E2956-A509-481A-F88B-414A9FE3F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F4B5-9A07-4E2F-AEEC-4D26A0C77FFD}" type="datetimeFigureOut">
              <a:rPr lang="sv-SE" smtClean="0"/>
              <a:t>2023-09-27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301165-59D1-24C0-9989-03EAD5C8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B1E1704-8BD0-B4A3-2659-93E3D0AA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AF7E-115D-47B7-A3B1-83C0FA0AA4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964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1E1233-AAC4-1478-BA18-945EC6B89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5DED2F-E47E-D7A2-AED3-3C942CD3E5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C74B725-54A5-1425-98E5-00C460107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6214C01-4967-B7A6-AECB-5F81C21E5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F4B5-9A07-4E2F-AEEC-4D26A0C77FFD}" type="datetimeFigureOut">
              <a:rPr lang="sv-SE" smtClean="0"/>
              <a:t>2023-09-27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55D00C9-E4A6-4087-B23D-24F3C8827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4234777-9899-AC44-79FE-F58A4826A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AF7E-115D-47B7-A3B1-83C0FA0AA4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092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463902-880D-E428-DB53-ABB3C9130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D9F7787-4088-18AE-C4E7-31F591E84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D72E9F8-D9B0-F981-0EA1-F88DD36B1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A41BE2-B1F5-2E08-D409-43E4FC149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62EA93E-7C04-3E2B-058F-FF06A5A0CF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AEA3362-C65E-1633-01B6-222912D12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F4B5-9A07-4E2F-AEEC-4D26A0C77FFD}" type="datetimeFigureOut">
              <a:rPr lang="sv-SE" smtClean="0"/>
              <a:t>2023-09-27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575D96C-6E22-A8D7-F652-B0E3CED22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133FC28-B0E3-40AC-F9E4-B283C9947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AF7E-115D-47B7-A3B1-83C0FA0AA4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782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D8A62D-CEAC-88F8-91B1-E5C75BDA5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5B0FF5-2723-0B0C-EF85-E6D241982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F4B5-9A07-4E2F-AEEC-4D26A0C77FFD}" type="datetimeFigureOut">
              <a:rPr lang="sv-SE" smtClean="0"/>
              <a:t>2023-09-27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7CE4C8E-0132-1ACD-BA4F-4160095D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A4D1E5-DEDB-2014-CCD1-DC76F1FA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AF7E-115D-47B7-A3B1-83C0FA0AA4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07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6E03808-3CCC-D514-B0B7-01B29BFE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F4B5-9A07-4E2F-AEEC-4D26A0C77FFD}" type="datetimeFigureOut">
              <a:rPr lang="sv-SE" smtClean="0"/>
              <a:t>2023-09-27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7808E90-643E-116C-6182-3B912C45F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12BED91-BF4C-A89D-F1C0-5E2C1C2A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AF7E-115D-47B7-A3B1-83C0FA0AA4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329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420B0A-783F-47AE-02E9-12E6FA4AE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E6D55C9-3A6A-BFF0-2386-A76DAE1E8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3EA6BC-4EC1-C4DD-4DEF-571740B4D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14AFA0B-5236-B92E-8D73-7E27DFB28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F4B5-9A07-4E2F-AEEC-4D26A0C77FFD}" type="datetimeFigureOut">
              <a:rPr lang="sv-SE" smtClean="0"/>
              <a:t>2023-09-27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F03B1A3-046B-722E-9BB2-843AA0F9D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AE170F6-5D0D-0F56-391C-9A7B4EBC8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AF7E-115D-47B7-A3B1-83C0FA0AA4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1333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0A4AA9-ADF6-B089-EAC3-6FF28A476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0C54AF9-7768-20D7-E165-E276A83893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9E8ACC5-4F22-471A-CB2A-3D5F74387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40EC58B-A172-1568-3D56-E1301BFB8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F4B5-9A07-4E2F-AEEC-4D26A0C77FFD}" type="datetimeFigureOut">
              <a:rPr lang="sv-SE" smtClean="0"/>
              <a:t>2023-09-27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9676DF7-D0D1-05F8-4EBA-A37C4846A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D826C20-4DEF-DD46-C3DF-8C64D1A24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AF7E-115D-47B7-A3B1-83C0FA0AA4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504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B1832AD-F557-06A6-5D78-BA2E2297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6B98F6-9031-4E09-1359-E5508ADB5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4B1776B-E409-B4C8-ADF4-7D3F687CE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CF4B5-9A07-4E2F-AEEC-4D26A0C77FFD}" type="datetimeFigureOut">
              <a:rPr lang="sv-SE" smtClean="0"/>
              <a:t>2023-09-27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07A895E-31AC-3779-E4A6-4020F8CFC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5E9298-43E1-3EC2-4420-4579959F4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DAF7E-115D-47B7-A3B1-83C0FA0AA4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969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205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illhandahållen av Facebook">
            <a:extLst>
              <a:ext uri="{FF2B5EF4-FFF2-40B4-BE49-F238E27FC236}">
                <a16:creationId xmlns:a16="http://schemas.microsoft.com/office/drawing/2014/main" id="{CF5062C1-9CCA-0681-94BA-29C3A5E23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5" b="29225"/>
          <a:stretch/>
        </p:blipFill>
        <p:spPr bwMode="auto">
          <a:xfrm>
            <a:off x="-262738" y="-18393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07C579-C12E-414B-C130-AB20A53CA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rgbClr val="FFFFFF"/>
                </a:solidFill>
              </a:rPr>
              <a:t>Föräldramöte U13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470CDE8-81AC-E59D-C541-82C5DE855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FFFF"/>
                </a:solidFill>
              </a:rPr>
              <a:t>2023-09-27	</a:t>
            </a:r>
          </a:p>
        </p:txBody>
      </p:sp>
    </p:spTree>
    <p:extLst>
      <p:ext uri="{BB962C8B-B14F-4D97-AF65-F5344CB8AC3E}">
        <p14:creationId xmlns:p14="http://schemas.microsoft.com/office/powerpoint/2010/main" val="3619707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9BA391-5FF7-D532-FAB0-93067F3D9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sv-SE" sz="4200" dirty="0"/>
              <a:t>Roller U13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DF5E2E-68F4-A206-A26A-15753F6D04B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600" dirty="0"/>
              <a:t>• Lagledare: Sara Stridsman </a:t>
            </a:r>
          </a:p>
          <a:p>
            <a:pPr marL="0" indent="0">
              <a:buNone/>
            </a:pPr>
            <a:r>
              <a:rPr lang="sv-SE" sz="1600" dirty="0"/>
              <a:t>• Tränare: Simon Brodin, Anders Gramner,    Andreas Niva </a:t>
            </a:r>
          </a:p>
          <a:p>
            <a:pPr marL="0" indent="0">
              <a:buNone/>
            </a:pPr>
            <a:r>
              <a:rPr lang="sv-SE" sz="1600" dirty="0"/>
              <a:t>• Spolare: Jonas Välitalo, Fredrik Fors, Martin Lehmivaara</a:t>
            </a:r>
          </a:p>
          <a:p>
            <a:pPr marL="0" indent="0">
              <a:buNone/>
            </a:pPr>
            <a:r>
              <a:rPr lang="sv-SE" sz="1600" dirty="0"/>
              <a:t>• </a:t>
            </a:r>
            <a:r>
              <a:rPr lang="sv-SE" sz="1600" dirty="0" err="1"/>
              <a:t>Materialare</a:t>
            </a:r>
            <a:r>
              <a:rPr lang="sv-SE" sz="1600" dirty="0"/>
              <a:t>: Simon Brodin, Andreas Niva </a:t>
            </a:r>
          </a:p>
          <a:p>
            <a:pPr marL="0" indent="0">
              <a:buNone/>
            </a:pPr>
            <a:r>
              <a:rPr lang="sv-SE" sz="1600" dirty="0"/>
              <a:t> </a:t>
            </a:r>
          </a:p>
          <a:p>
            <a:pPr marL="0" indent="0">
              <a:buNone/>
            </a:pPr>
            <a:r>
              <a:rPr lang="sv-SE" sz="1600" dirty="0"/>
              <a:t>• Sekretariat: Petra Sundqvist Wallberg</a:t>
            </a:r>
          </a:p>
          <a:p>
            <a:pPr marL="0" indent="0">
              <a:buNone/>
            </a:pPr>
            <a:r>
              <a:rPr lang="sv-SE" sz="1600" dirty="0"/>
              <a:t>• Schema/kiosk:</a:t>
            </a:r>
          </a:p>
          <a:p>
            <a:pPr marL="0" indent="0">
              <a:buNone/>
            </a:pPr>
            <a:r>
              <a:rPr lang="sv-SE" sz="1600" dirty="0"/>
              <a:t>• Evenemang: </a:t>
            </a:r>
          </a:p>
          <a:p>
            <a:pPr marL="0" indent="0">
              <a:buNone/>
            </a:pPr>
            <a:r>
              <a:rPr lang="sv-SE" sz="1600" dirty="0"/>
              <a:t>• Lott/säljansvarig: Maria Johansson</a:t>
            </a:r>
            <a:endParaRPr lang="sv-SE" sz="2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BD25B5E-F99B-867E-CE6F-0D683A817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36" r="13040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78446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957E2F-08A7-8292-8605-5F20AEC45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Uppförande </a:t>
            </a:r>
            <a:br>
              <a:rPr lang="sv-SE" dirty="0"/>
            </a:br>
            <a:r>
              <a:rPr lang="sv-SE" dirty="0"/>
              <a:t>Ordning och reda</a:t>
            </a:r>
          </a:p>
        </p:txBody>
      </p:sp>
    </p:spTree>
    <p:extLst>
      <p:ext uri="{BB962C8B-B14F-4D97-AF65-F5344CB8AC3E}">
        <p14:creationId xmlns:p14="http://schemas.microsoft.com/office/powerpoint/2010/main" val="1810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050ECD-2EBA-B083-4482-186A05B64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95B6C1CF-AA8C-0D65-C4EC-D79B4D13A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7892" y="653143"/>
            <a:ext cx="6632368" cy="552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81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72E8179-4D32-72B5-3DF0-4B000F7C59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50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EB85E5F-A8A6-A25F-2992-A36984670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Dagordning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52E5EAB-A077-DCCF-C97A-3BC376259A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98766"/>
            <a:ext cx="3822189" cy="407819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Föreningen</a:t>
            </a:r>
            <a:r>
              <a:rPr lang="en-US" sz="2000" dirty="0"/>
              <a:t>/</a:t>
            </a:r>
            <a:r>
              <a:rPr lang="en-US" sz="2000" dirty="0" err="1"/>
              <a:t>Policydokument</a:t>
            </a:r>
            <a:endParaRPr lang="en-US" sz="2000" dirty="0"/>
          </a:p>
          <a:p>
            <a:r>
              <a:rPr lang="en-US" sz="2000" dirty="0"/>
              <a:t>Information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träningsavgifter</a:t>
            </a:r>
            <a:endParaRPr lang="en-US" sz="2000" dirty="0"/>
          </a:p>
          <a:p>
            <a:r>
              <a:rPr lang="en-US" sz="2000" dirty="0"/>
              <a:t>Policy </a:t>
            </a:r>
            <a:r>
              <a:rPr lang="en-US" sz="2000" dirty="0" err="1"/>
              <a:t>dokument</a:t>
            </a:r>
            <a:r>
              <a:rPr lang="en-US" sz="2000" dirty="0"/>
              <a:t> PHC</a:t>
            </a:r>
          </a:p>
          <a:p>
            <a:r>
              <a:rPr lang="en-US" sz="2000" dirty="0"/>
              <a:t>Matcher 2023-2024</a:t>
            </a:r>
          </a:p>
          <a:p>
            <a:r>
              <a:rPr lang="en-US" sz="2000" dirty="0"/>
              <a:t>Info om matcher/</a:t>
            </a:r>
            <a:r>
              <a:rPr lang="en-US" sz="2000" dirty="0" err="1"/>
              <a:t>hemmamatcher</a:t>
            </a:r>
            <a:endParaRPr lang="en-US" sz="2000" dirty="0"/>
          </a:p>
          <a:p>
            <a:r>
              <a:rPr lang="en-US" sz="2000" dirty="0"/>
              <a:t>Roller i </a:t>
            </a:r>
            <a:r>
              <a:rPr lang="en-US" sz="2000" dirty="0" err="1"/>
              <a:t>föreningen</a:t>
            </a:r>
            <a:endParaRPr lang="en-US" sz="2000" dirty="0"/>
          </a:p>
          <a:p>
            <a:r>
              <a:rPr lang="en-US" sz="2000" dirty="0" err="1"/>
              <a:t>Uppförande</a:t>
            </a:r>
            <a:endParaRPr lang="en-US" sz="2000" dirty="0"/>
          </a:p>
          <a:p>
            <a:r>
              <a:rPr lang="en-US" sz="2000" dirty="0" err="1"/>
              <a:t>Övriga</a:t>
            </a:r>
            <a:r>
              <a:rPr lang="en-US" sz="2000" dirty="0"/>
              <a:t> </a:t>
            </a:r>
            <a:r>
              <a:rPr lang="en-US" sz="2000" dirty="0" err="1"/>
              <a:t>frågor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5544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214572-F091-0882-473D-CDFCE487B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Föreningen; </a:t>
            </a:r>
            <a:endParaRPr lang="sv-SE" dirty="0"/>
          </a:p>
        </p:txBody>
      </p:sp>
      <p:graphicFrame>
        <p:nvGraphicFramePr>
          <p:cNvPr id="9" name="Platshållare för innehåll 2">
            <a:extLst>
              <a:ext uri="{FF2B5EF4-FFF2-40B4-BE49-F238E27FC236}">
                <a16:creationId xmlns:a16="http://schemas.microsoft.com/office/drawing/2014/main" id="{D9E1D737-2D84-6951-5C26-6AE3899D095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57598837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4684841D-A902-D13C-E753-0D28F59DC2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1DE5149-AFA5-DB20-C2F1-2C15880B5F6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858" t="10502" r="44862" b="11518"/>
          <a:stretch/>
        </p:blipFill>
        <p:spPr>
          <a:xfrm>
            <a:off x="7279574" y="1911927"/>
            <a:ext cx="3414156" cy="397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87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CAA2533-85CA-31BF-7AB1-C98F379068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3071" b="266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44793AB5-27FB-D904-9311-18CD6A34A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Träningsavgifter</a:t>
            </a:r>
          </a:p>
        </p:txBody>
      </p:sp>
      <p:graphicFrame>
        <p:nvGraphicFramePr>
          <p:cNvPr id="8" name="Platshållare för innehåll 5">
            <a:extLst>
              <a:ext uri="{FF2B5EF4-FFF2-40B4-BE49-F238E27FC236}">
                <a16:creationId xmlns:a16="http://schemas.microsoft.com/office/drawing/2014/main" id="{084E782D-C658-4AF0-7169-A16C7C6110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8065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8581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BD25B5E-F99B-867E-CE6F-0D683A8178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814" r="4618" b="-2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59BA391-5FF7-D532-FAB0-93067F3D9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Planerade matcher säsong 2023-2024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DF5E2E-68F4-A206-A26A-15753F6D0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r>
              <a:rPr lang="sv-SE" sz="2000" dirty="0">
                <a:solidFill>
                  <a:srgbClr val="FFFFFF"/>
                </a:solidFill>
              </a:rPr>
              <a:t>Totalt 16 matcher</a:t>
            </a:r>
          </a:p>
          <a:p>
            <a:r>
              <a:rPr lang="sv-SE" sz="2000" dirty="0">
                <a:solidFill>
                  <a:srgbClr val="FFFFFF"/>
                </a:solidFill>
              </a:rPr>
              <a:t>Varav  9 hemmamatcher och  7 bortamatcher (kan ändras)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CFAF001-D514-9DB6-4E3D-39465F91C3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5" r="15182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16424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2A9DE47-014A-9E1B-F128-4CEF60713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515" y="715379"/>
            <a:ext cx="10176151" cy="1097519"/>
          </a:xfrm>
        </p:spPr>
        <p:txBody>
          <a:bodyPr anchor="ctr">
            <a:normAutofit/>
          </a:bodyPr>
          <a:lstStyle/>
          <a:p>
            <a:r>
              <a:rPr lang="sv-SE" sz="4000" b="1" dirty="0">
                <a:solidFill>
                  <a:schemeClr val="accent1"/>
                </a:solidFill>
              </a:rPr>
              <a:t>Planerade matcher säsong 23-24</a:t>
            </a: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B444D337-4D9F-40A8-BA84-C0BFA7A8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70478D1D-B50E-41C8-8A55-36A53D449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34FC9A2F-CC45-0AB0-2466-ADA641E169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090459"/>
              </p:ext>
            </p:extLst>
          </p:nvPr>
        </p:nvGraphicFramePr>
        <p:xfrm>
          <a:off x="209007" y="1550126"/>
          <a:ext cx="11573692" cy="4846092"/>
        </p:xfrm>
        <a:graphic>
          <a:graphicData uri="http://schemas.openxmlformats.org/drawingml/2006/table">
            <a:tbl>
              <a:tblPr/>
              <a:tblGrid>
                <a:gridCol w="1090593">
                  <a:extLst>
                    <a:ext uri="{9D8B030D-6E8A-4147-A177-3AD203B41FA5}">
                      <a16:colId xmlns:a16="http://schemas.microsoft.com/office/drawing/2014/main" val="2316311826"/>
                    </a:ext>
                  </a:extLst>
                </a:gridCol>
                <a:gridCol w="1118153">
                  <a:extLst>
                    <a:ext uri="{9D8B030D-6E8A-4147-A177-3AD203B41FA5}">
                      <a16:colId xmlns:a16="http://schemas.microsoft.com/office/drawing/2014/main" val="2589176341"/>
                    </a:ext>
                  </a:extLst>
                </a:gridCol>
                <a:gridCol w="1174893">
                  <a:extLst>
                    <a:ext uri="{9D8B030D-6E8A-4147-A177-3AD203B41FA5}">
                      <a16:colId xmlns:a16="http://schemas.microsoft.com/office/drawing/2014/main" val="1485788082"/>
                    </a:ext>
                  </a:extLst>
                </a:gridCol>
                <a:gridCol w="846653">
                  <a:extLst>
                    <a:ext uri="{9D8B030D-6E8A-4147-A177-3AD203B41FA5}">
                      <a16:colId xmlns:a16="http://schemas.microsoft.com/office/drawing/2014/main" val="3853810493"/>
                    </a:ext>
                  </a:extLst>
                </a:gridCol>
                <a:gridCol w="490812">
                  <a:extLst>
                    <a:ext uri="{9D8B030D-6E8A-4147-A177-3AD203B41FA5}">
                      <a16:colId xmlns:a16="http://schemas.microsoft.com/office/drawing/2014/main" val="3529975094"/>
                    </a:ext>
                  </a:extLst>
                </a:gridCol>
                <a:gridCol w="1386549">
                  <a:extLst>
                    <a:ext uri="{9D8B030D-6E8A-4147-A177-3AD203B41FA5}">
                      <a16:colId xmlns:a16="http://schemas.microsoft.com/office/drawing/2014/main" val="3067479533"/>
                    </a:ext>
                  </a:extLst>
                </a:gridCol>
                <a:gridCol w="1386549">
                  <a:extLst>
                    <a:ext uri="{9D8B030D-6E8A-4147-A177-3AD203B41FA5}">
                      <a16:colId xmlns:a16="http://schemas.microsoft.com/office/drawing/2014/main" val="801885958"/>
                    </a:ext>
                  </a:extLst>
                </a:gridCol>
                <a:gridCol w="2355904">
                  <a:extLst>
                    <a:ext uri="{9D8B030D-6E8A-4147-A177-3AD203B41FA5}">
                      <a16:colId xmlns:a16="http://schemas.microsoft.com/office/drawing/2014/main" val="2080737002"/>
                    </a:ext>
                  </a:extLst>
                </a:gridCol>
                <a:gridCol w="1723586">
                  <a:extLst>
                    <a:ext uri="{9D8B030D-6E8A-4147-A177-3AD203B41FA5}">
                      <a16:colId xmlns:a16="http://schemas.microsoft.com/office/drawing/2014/main" val="3820273777"/>
                    </a:ext>
                  </a:extLst>
                </a:gridCol>
              </a:tblGrid>
              <a:tr h="294562">
                <a:tc gridSpan="3"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effectLst/>
                          <a:latin typeface="Tahoma" panose="020B0604030504040204" pitchFamily="34" charset="0"/>
                        </a:rPr>
                        <a:t>Norrbottens Ishockeyförbund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960100"/>
                  </a:ext>
                </a:extLst>
              </a:tr>
              <a:tr h="211165">
                <a:tc gridSpan="3"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>
                          <a:effectLst/>
                          <a:latin typeface="Tahoma" panose="020B0604030504040204" pitchFamily="34" charset="0"/>
                        </a:rPr>
                        <a:t>Preliminärt spelschema U13 Norrbotten - 2023-24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906977"/>
                  </a:ext>
                </a:extLst>
              </a:tr>
              <a:tr h="211165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>
                          <a:effectLst/>
                          <a:latin typeface="Tahoma" panose="020B0604030504040204" pitchFamily="34" charset="0"/>
                        </a:rPr>
                        <a:t>U13 Norra (11828)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187345"/>
                  </a:ext>
                </a:extLst>
              </a:tr>
              <a:tr h="164115">
                <a:tc>
                  <a:txBody>
                    <a:bodyPr/>
                    <a:lstStyle/>
                    <a:p>
                      <a:pPr algn="l" fontAlgn="b"/>
                      <a:endParaRPr lang="sv-SE" sz="9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838458"/>
                  </a:ext>
                </a:extLst>
              </a:tr>
              <a:tr h="21116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>
                          <a:effectLst/>
                          <a:latin typeface="Tahoma" panose="020B0604030504040204" pitchFamily="34" charset="0"/>
                        </a:rPr>
                        <a:t>Omgång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>
                          <a:effectLst/>
                          <a:latin typeface="Tahoma" panose="020B0604030504040204" pitchFamily="34" charset="0"/>
                        </a:rPr>
                        <a:t>Matchnr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>
                          <a:effectLst/>
                          <a:latin typeface="Tahoma" panose="020B0604030504040204" pitchFamily="34" charset="0"/>
                        </a:rPr>
                        <a:t>Veckodag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>
                          <a:effectLst/>
                          <a:latin typeface="Tahoma" panose="020B0604030504040204" pitchFamily="34" charset="0"/>
                        </a:rPr>
                        <a:t>Datum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>
                          <a:effectLst/>
                          <a:latin typeface="Tahoma" panose="020B0604030504040204" pitchFamily="34" charset="0"/>
                        </a:rPr>
                        <a:t>Tid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>
                          <a:effectLst/>
                          <a:latin typeface="Tahoma" panose="020B0604030504040204" pitchFamily="34" charset="0"/>
                        </a:rPr>
                        <a:t>Hemma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>
                          <a:effectLst/>
                          <a:latin typeface="Tahoma" panose="020B0604030504040204" pitchFamily="34" charset="0"/>
                        </a:rPr>
                        <a:t>Borta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>
                          <a:effectLst/>
                          <a:latin typeface="Tahoma" panose="020B0604030504040204" pitchFamily="34" charset="0"/>
                        </a:rPr>
                        <a:t>Arena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438756"/>
                  </a:ext>
                </a:extLst>
              </a:tr>
              <a:tr h="211165"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11828006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Lördag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2023-10-07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13:00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Pajala HC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Piteå HC 2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Snells Arena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55413"/>
                  </a:ext>
                </a:extLst>
              </a:tr>
              <a:tr h="211165"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11828024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Lördag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2023-10-21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14:30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Luleå HF 2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Pajala HC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>
                          <a:effectLst/>
                          <a:latin typeface="Tahoma" panose="020B0604030504040204" pitchFamily="34" charset="0"/>
                        </a:rPr>
                        <a:t>Coop Norrbotten Arena  A-hall 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495975"/>
                  </a:ext>
                </a:extLst>
              </a:tr>
              <a:tr h="211165"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11828020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Lördag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2023-10-28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11:00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Pajala HC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Kalix HC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Snells Arena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212297"/>
                  </a:ext>
                </a:extLst>
              </a:tr>
              <a:tr h="211165"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11828027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Söndag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2023-10-29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13:00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Pajala HC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Sunderby IK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Snells Arena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288312"/>
                  </a:ext>
                </a:extLst>
              </a:tr>
              <a:tr h="211165"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11828044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Lördag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 dirty="0"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</a:rPr>
                        <a:t>2023-11-04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 dirty="0"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</a:rPr>
                        <a:t>16:00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</a:rPr>
                        <a:t>Piteå HK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</a:rPr>
                        <a:t>Pajala HC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</a:rPr>
                        <a:t>LF Arena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56374"/>
                  </a:ext>
                </a:extLst>
              </a:tr>
              <a:tr h="211165"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11828067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Lördag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2023-11-11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00:00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Pajala HC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>
                          <a:effectLst/>
                          <a:latin typeface="Tahoma" panose="020B0604030504040204" pitchFamily="34" charset="0"/>
                        </a:rPr>
                        <a:t>Malmbergets AIF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>
                          <a:effectLst/>
                          <a:latin typeface="Tahoma" panose="020B0604030504040204" pitchFamily="34" charset="0"/>
                        </a:rPr>
                        <a:t>Snells Arena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018117"/>
                  </a:ext>
                </a:extLst>
              </a:tr>
              <a:tr h="211165"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11828003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Lördag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2023-11-18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00:00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Överkalix IF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Pajala HC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Skogshallen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906634"/>
                  </a:ext>
                </a:extLst>
              </a:tr>
              <a:tr h="211165"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11828030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Lördag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2023-12-02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00:00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Malmbergets AIF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Pajala HC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Gällivare Is-och Evenemangsarena  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513264"/>
                  </a:ext>
                </a:extLst>
              </a:tr>
              <a:tr h="211165"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11828038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Lördag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2023-12-16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00:00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Pajala HC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Överkalix IF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Snells Arena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308219"/>
                  </a:ext>
                </a:extLst>
              </a:tr>
              <a:tr h="211165"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11828034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Söndag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2023-12-17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00:00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Pajala HC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Kiruna IF Ungdom 1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Snells Arena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569064"/>
                  </a:ext>
                </a:extLst>
              </a:tr>
              <a:tr h="211165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707876"/>
                  </a:ext>
                </a:extLst>
              </a:tr>
              <a:tr h="211165"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11828046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Söndag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2024-01-21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00:00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>
                          <a:effectLst/>
                          <a:latin typeface="Tahoma" panose="020B0604030504040204" pitchFamily="34" charset="0"/>
                        </a:rPr>
                        <a:t>Pajala HC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Tromsö IK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Snells Arena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875983"/>
                  </a:ext>
                </a:extLst>
              </a:tr>
              <a:tr h="211165"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11828012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Söndag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2024-01-21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00:00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Tromsö IK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Pajala HC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Snells Arena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462839"/>
                  </a:ext>
                </a:extLst>
              </a:tr>
              <a:tr h="211165"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11828055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Lördag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2024-02-03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00:00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Kalix HC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Pajala HC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PART Arena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411085"/>
                  </a:ext>
                </a:extLst>
              </a:tr>
              <a:tr h="211165"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11828060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Lördag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2024-02-10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00:00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Pajala HC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Luleå HF 2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Snells Arena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349801"/>
                  </a:ext>
                </a:extLst>
              </a:tr>
              <a:tr h="211165"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11828061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Lördag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2024-02-17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13:15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Sunderby SK 2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Pajala HC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Sunderby Ishall 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700804"/>
                  </a:ext>
                </a:extLst>
              </a:tr>
              <a:tr h="211165"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11828071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Lördag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2024-03-02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00:00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Kiruna IF Ungdom 1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Pajala HC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Matojärvi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Tahoma" panose="020B0604030504040204" pitchFamily="34" charset="0"/>
                        </a:rPr>
                        <a:t>Flyttas ev till 17/12 hemma </a:t>
                      </a: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493397"/>
                  </a:ext>
                </a:extLst>
              </a:tr>
              <a:tr h="164115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722" marR="3722" marT="3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588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294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59BA391-5FF7-D532-FAB0-93067F3D9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v-SE" sz="4200" dirty="0"/>
              <a:t>Matchinformation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DF5E2E-68F4-A206-A26A-15753F6D0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sv-SE" sz="2200" dirty="0"/>
              <a:t>Helplan</a:t>
            </a:r>
          </a:p>
          <a:p>
            <a:r>
              <a:rPr lang="sv-SE" sz="2200" dirty="0"/>
              <a:t>2* 20 min</a:t>
            </a:r>
          </a:p>
          <a:p>
            <a:r>
              <a:rPr lang="sv-SE" sz="2200" dirty="0"/>
              <a:t>Flygande byten</a:t>
            </a:r>
          </a:p>
          <a:p>
            <a:r>
              <a:rPr lang="sv-SE" sz="2200" dirty="0"/>
              <a:t>Inga sammandrag endast enskilda matcher</a:t>
            </a:r>
          </a:p>
          <a:p>
            <a:endParaRPr lang="sv-SE" sz="2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BD25B5E-F99B-867E-CE6F-0D683A817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36" r="13040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74498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9BA391-5FF7-D532-FAB0-93067F3D9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954CDF7C-E9A8-CEC9-237C-97B467821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Hemmamatcher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DF5E2E-68F4-A206-A26A-15753F6D04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Fik</a:t>
            </a:r>
          </a:p>
          <a:p>
            <a:pPr marL="0" indent="0">
              <a:buNone/>
            </a:pPr>
            <a:r>
              <a:rPr lang="sv-SE" dirty="0"/>
              <a:t>Spolning</a:t>
            </a:r>
          </a:p>
          <a:p>
            <a:pPr marL="0" indent="0">
              <a:buNone/>
            </a:pPr>
            <a:r>
              <a:rPr lang="sv-SE" dirty="0"/>
              <a:t>Sekretariat</a:t>
            </a:r>
          </a:p>
          <a:p>
            <a:pPr marL="0" indent="0">
              <a:buNone/>
            </a:pPr>
            <a:r>
              <a:rPr lang="sv-SE" dirty="0"/>
              <a:t>Städ</a:t>
            </a:r>
          </a:p>
          <a:p>
            <a:pPr marL="0" indent="0">
              <a:buNone/>
            </a:pPr>
            <a:r>
              <a:rPr lang="sv-SE" dirty="0"/>
              <a:t>Sömn och kost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5F0AFC2-73D8-1274-1306-263571FD6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Bortamatcher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099E02F4-BF5A-6769-569E-65ADC109D39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v-SE" dirty="0"/>
              <a:t>Bussresan</a:t>
            </a:r>
          </a:p>
          <a:p>
            <a:r>
              <a:rPr lang="sv-SE" dirty="0"/>
              <a:t>Sömn och kost</a:t>
            </a:r>
          </a:p>
          <a:p>
            <a:r>
              <a:rPr lang="sv-SE" dirty="0"/>
              <a:t>Städ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9FBD829-0F1D-AC82-952C-8585D7BD01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2" r="7731" b="2"/>
          <a:stretch/>
        </p:blipFill>
        <p:spPr>
          <a:xfrm>
            <a:off x="9124418" y="3111701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BBD25B5E-F99B-867E-CE6F-0D683A8178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99" r="6905"/>
          <a:stretch/>
        </p:blipFill>
        <p:spPr>
          <a:xfrm>
            <a:off x="8979659" y="0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27299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7D8DF53FCCAC43A36E8C5CBE28A36B" ma:contentTypeVersion="14" ma:contentTypeDescription="Skapa ett nytt dokument." ma:contentTypeScope="" ma:versionID="30e5f5f3090438059a4d4d1099d4c163">
  <xsd:schema xmlns:xsd="http://www.w3.org/2001/XMLSchema" xmlns:xs="http://www.w3.org/2001/XMLSchema" xmlns:p="http://schemas.microsoft.com/office/2006/metadata/properties" xmlns:ns3="99453171-bada-490e-8c3e-8dfa846e103f" xmlns:ns4="77574245-14af-4b93-abaf-dcf21eca75f4" targetNamespace="http://schemas.microsoft.com/office/2006/metadata/properties" ma:root="true" ma:fieldsID="1b8c62f62a65fd796d9facb9149b9a6c" ns3:_="" ns4:_="">
    <xsd:import namespace="99453171-bada-490e-8c3e-8dfa846e103f"/>
    <xsd:import namespace="77574245-14af-4b93-abaf-dcf21eca75f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53171-bada-490e-8c3e-8dfa846e10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574245-14af-4b93-abaf-dcf21eca75f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9453171-bada-490e-8c3e-8dfa846e103f" xsi:nil="true"/>
  </documentManagement>
</p:properties>
</file>

<file path=customXml/itemProps1.xml><?xml version="1.0" encoding="utf-8"?>
<ds:datastoreItem xmlns:ds="http://schemas.openxmlformats.org/officeDocument/2006/customXml" ds:itemID="{3FDF2633-3357-493B-B436-0965779BE3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453171-bada-490e-8c3e-8dfa846e103f"/>
    <ds:schemaRef ds:uri="77574245-14af-4b93-abaf-dcf21eca75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B8E263-B757-46D8-8DAF-47DEB6B891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05EAC4-5E38-4914-B902-442ABD9F7C65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  <ds:schemaRef ds:uri="99453171-bada-490e-8c3e-8dfa846e103f"/>
    <ds:schemaRef ds:uri="http://purl.org/dc/elements/1.1/"/>
    <ds:schemaRef ds:uri="http://purl.org/dc/dcmitype/"/>
    <ds:schemaRef ds:uri="77574245-14af-4b93-abaf-dcf21eca75f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</TotalTime>
  <Words>428</Words>
  <Application>Microsoft Office PowerPoint</Application>
  <PresentationFormat>Bredbild</PresentationFormat>
  <Paragraphs>197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Office-tema</vt:lpstr>
      <vt:lpstr>Föräldramöte U13</vt:lpstr>
      <vt:lpstr>PowerPoint-presentation</vt:lpstr>
      <vt:lpstr>Dagordning</vt:lpstr>
      <vt:lpstr>Föreningen; </vt:lpstr>
      <vt:lpstr>Träningsavgifter</vt:lpstr>
      <vt:lpstr>Planerade matcher säsong 2023-2024</vt:lpstr>
      <vt:lpstr>Planerade matcher säsong 23-24</vt:lpstr>
      <vt:lpstr>Matchinformation</vt:lpstr>
      <vt:lpstr>PowerPoint-presentation</vt:lpstr>
      <vt:lpstr>Roller U13</vt:lpstr>
      <vt:lpstr>Uppförande  Ordning och reda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Föräldrarmöte U13</dc:title>
  <dc:creator>Sara Stridsman</dc:creator>
  <cp:lastModifiedBy>Sara Stridsman</cp:lastModifiedBy>
  <cp:revision>3</cp:revision>
  <dcterms:created xsi:type="dcterms:W3CDTF">2023-09-27T10:11:46Z</dcterms:created>
  <dcterms:modified xsi:type="dcterms:W3CDTF">2023-09-28T07:40:31Z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0x010100BE7D8DF53FCCAC43A36E8C5CBE28A36B</vt:lpwstr>
  </property>
</Properties>
</file>