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4" r:id="rId3"/>
    <p:sldId id="257" r:id="rId4"/>
    <p:sldId id="258" r:id="rId5"/>
    <p:sldId id="259" r:id="rId6"/>
    <p:sldId id="256" r:id="rId7"/>
    <p:sldId id="263" r:id="rId8"/>
    <p:sldId id="265" r:id="rId9"/>
    <p:sldId id="266" r:id="rId10"/>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43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v-S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v-SE"/>
          </a:p>
        </p:txBody>
      </p:sp>
      <p:sp>
        <p:nvSpPr>
          <p:cNvPr id="4" name="Date Placeholder 3"/>
          <p:cNvSpPr>
            <a:spLocks noGrp="1"/>
          </p:cNvSpPr>
          <p:nvPr>
            <p:ph type="dt" sz="half" idx="10"/>
          </p:nvPr>
        </p:nvSpPr>
        <p:spPr/>
        <p:txBody>
          <a:bodyPr/>
          <a:lstStyle/>
          <a:p>
            <a:fld id="{312CA5A2-4523-4287-BE41-76F39ED5E253}" type="datetimeFigureOut">
              <a:rPr lang="sv-SE" smtClean="0"/>
              <a:t>2016-02-06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B9A0130-DE20-49D7-87F5-74188919CFEF}" type="slidenum">
              <a:rPr lang="sv-SE" smtClean="0"/>
              <a:t>‹#›</a:t>
            </a:fld>
            <a:endParaRPr lang="sv-SE"/>
          </a:p>
        </p:txBody>
      </p:sp>
    </p:spTree>
    <p:extLst>
      <p:ext uri="{BB962C8B-B14F-4D97-AF65-F5344CB8AC3E}">
        <p14:creationId xmlns:p14="http://schemas.microsoft.com/office/powerpoint/2010/main" val="2141518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312CA5A2-4523-4287-BE41-76F39ED5E253}" type="datetimeFigureOut">
              <a:rPr lang="sv-SE" smtClean="0"/>
              <a:t>2016-02-06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B9A0130-DE20-49D7-87F5-74188919CFEF}" type="slidenum">
              <a:rPr lang="sv-SE" smtClean="0"/>
              <a:t>‹#›</a:t>
            </a:fld>
            <a:endParaRPr lang="sv-SE"/>
          </a:p>
        </p:txBody>
      </p:sp>
    </p:spTree>
    <p:extLst>
      <p:ext uri="{BB962C8B-B14F-4D97-AF65-F5344CB8AC3E}">
        <p14:creationId xmlns:p14="http://schemas.microsoft.com/office/powerpoint/2010/main" val="394762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v-S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312CA5A2-4523-4287-BE41-76F39ED5E253}" type="datetimeFigureOut">
              <a:rPr lang="sv-SE" smtClean="0"/>
              <a:t>2016-02-06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B9A0130-DE20-49D7-87F5-74188919CFEF}" type="slidenum">
              <a:rPr lang="sv-SE" smtClean="0"/>
              <a:t>‹#›</a:t>
            </a:fld>
            <a:endParaRPr lang="sv-SE"/>
          </a:p>
        </p:txBody>
      </p:sp>
    </p:spTree>
    <p:extLst>
      <p:ext uri="{BB962C8B-B14F-4D97-AF65-F5344CB8AC3E}">
        <p14:creationId xmlns:p14="http://schemas.microsoft.com/office/powerpoint/2010/main" val="1698150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312CA5A2-4523-4287-BE41-76F39ED5E253}" type="datetimeFigureOut">
              <a:rPr lang="sv-SE" smtClean="0"/>
              <a:t>2016-02-06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B9A0130-DE20-49D7-87F5-74188919CFEF}" type="slidenum">
              <a:rPr lang="sv-SE" smtClean="0"/>
              <a:t>‹#›</a:t>
            </a:fld>
            <a:endParaRPr lang="sv-SE"/>
          </a:p>
        </p:txBody>
      </p:sp>
    </p:spTree>
    <p:extLst>
      <p:ext uri="{BB962C8B-B14F-4D97-AF65-F5344CB8AC3E}">
        <p14:creationId xmlns:p14="http://schemas.microsoft.com/office/powerpoint/2010/main" val="2501804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v-S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2CA5A2-4523-4287-BE41-76F39ED5E253}" type="datetimeFigureOut">
              <a:rPr lang="sv-SE" smtClean="0"/>
              <a:t>2016-02-06</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B9A0130-DE20-49D7-87F5-74188919CFEF}" type="slidenum">
              <a:rPr lang="sv-SE" smtClean="0"/>
              <a:t>‹#›</a:t>
            </a:fld>
            <a:endParaRPr lang="sv-SE"/>
          </a:p>
        </p:txBody>
      </p:sp>
    </p:spTree>
    <p:extLst>
      <p:ext uri="{BB962C8B-B14F-4D97-AF65-F5344CB8AC3E}">
        <p14:creationId xmlns:p14="http://schemas.microsoft.com/office/powerpoint/2010/main" val="1763104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5" name="Date Placeholder 4"/>
          <p:cNvSpPr>
            <a:spLocks noGrp="1"/>
          </p:cNvSpPr>
          <p:nvPr>
            <p:ph type="dt" sz="half" idx="10"/>
          </p:nvPr>
        </p:nvSpPr>
        <p:spPr/>
        <p:txBody>
          <a:bodyPr/>
          <a:lstStyle/>
          <a:p>
            <a:fld id="{312CA5A2-4523-4287-BE41-76F39ED5E253}" type="datetimeFigureOut">
              <a:rPr lang="sv-SE" smtClean="0"/>
              <a:t>2016-02-06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B9A0130-DE20-49D7-87F5-74188919CFEF}" type="slidenum">
              <a:rPr lang="sv-SE" smtClean="0"/>
              <a:t>‹#›</a:t>
            </a:fld>
            <a:endParaRPr lang="sv-SE"/>
          </a:p>
        </p:txBody>
      </p:sp>
    </p:spTree>
    <p:extLst>
      <p:ext uri="{BB962C8B-B14F-4D97-AF65-F5344CB8AC3E}">
        <p14:creationId xmlns:p14="http://schemas.microsoft.com/office/powerpoint/2010/main" val="3511525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v-S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7" name="Date Placeholder 6"/>
          <p:cNvSpPr>
            <a:spLocks noGrp="1"/>
          </p:cNvSpPr>
          <p:nvPr>
            <p:ph type="dt" sz="half" idx="10"/>
          </p:nvPr>
        </p:nvSpPr>
        <p:spPr/>
        <p:txBody>
          <a:bodyPr/>
          <a:lstStyle/>
          <a:p>
            <a:fld id="{312CA5A2-4523-4287-BE41-76F39ED5E253}" type="datetimeFigureOut">
              <a:rPr lang="sv-SE" smtClean="0"/>
              <a:t>2016-02-06</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CB9A0130-DE20-49D7-87F5-74188919CFEF}" type="slidenum">
              <a:rPr lang="sv-SE" smtClean="0"/>
              <a:t>‹#›</a:t>
            </a:fld>
            <a:endParaRPr lang="sv-SE"/>
          </a:p>
        </p:txBody>
      </p:sp>
    </p:spTree>
    <p:extLst>
      <p:ext uri="{BB962C8B-B14F-4D97-AF65-F5344CB8AC3E}">
        <p14:creationId xmlns:p14="http://schemas.microsoft.com/office/powerpoint/2010/main" val="2597791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Date Placeholder 2"/>
          <p:cNvSpPr>
            <a:spLocks noGrp="1"/>
          </p:cNvSpPr>
          <p:nvPr>
            <p:ph type="dt" sz="half" idx="10"/>
          </p:nvPr>
        </p:nvSpPr>
        <p:spPr/>
        <p:txBody>
          <a:bodyPr/>
          <a:lstStyle/>
          <a:p>
            <a:fld id="{312CA5A2-4523-4287-BE41-76F39ED5E253}" type="datetimeFigureOut">
              <a:rPr lang="sv-SE" smtClean="0"/>
              <a:t>2016-02-06</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CB9A0130-DE20-49D7-87F5-74188919CFEF}" type="slidenum">
              <a:rPr lang="sv-SE" smtClean="0"/>
              <a:t>‹#›</a:t>
            </a:fld>
            <a:endParaRPr lang="sv-SE"/>
          </a:p>
        </p:txBody>
      </p:sp>
    </p:spTree>
    <p:extLst>
      <p:ext uri="{BB962C8B-B14F-4D97-AF65-F5344CB8AC3E}">
        <p14:creationId xmlns:p14="http://schemas.microsoft.com/office/powerpoint/2010/main" val="202229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2CA5A2-4523-4287-BE41-76F39ED5E253}" type="datetimeFigureOut">
              <a:rPr lang="sv-SE" smtClean="0"/>
              <a:t>2016-02-06</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CB9A0130-DE20-49D7-87F5-74188919CFEF}" type="slidenum">
              <a:rPr lang="sv-SE" smtClean="0"/>
              <a:t>‹#›</a:t>
            </a:fld>
            <a:endParaRPr lang="sv-SE"/>
          </a:p>
        </p:txBody>
      </p:sp>
    </p:spTree>
    <p:extLst>
      <p:ext uri="{BB962C8B-B14F-4D97-AF65-F5344CB8AC3E}">
        <p14:creationId xmlns:p14="http://schemas.microsoft.com/office/powerpoint/2010/main" val="1085035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v-S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2CA5A2-4523-4287-BE41-76F39ED5E253}" type="datetimeFigureOut">
              <a:rPr lang="sv-SE" smtClean="0"/>
              <a:t>2016-02-06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B9A0130-DE20-49D7-87F5-74188919CFEF}" type="slidenum">
              <a:rPr lang="sv-SE" smtClean="0"/>
              <a:t>‹#›</a:t>
            </a:fld>
            <a:endParaRPr lang="sv-SE"/>
          </a:p>
        </p:txBody>
      </p:sp>
    </p:spTree>
    <p:extLst>
      <p:ext uri="{BB962C8B-B14F-4D97-AF65-F5344CB8AC3E}">
        <p14:creationId xmlns:p14="http://schemas.microsoft.com/office/powerpoint/2010/main" val="986442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v-S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2CA5A2-4523-4287-BE41-76F39ED5E253}" type="datetimeFigureOut">
              <a:rPr lang="sv-SE" smtClean="0"/>
              <a:t>2016-02-06</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B9A0130-DE20-49D7-87F5-74188919CFEF}" type="slidenum">
              <a:rPr lang="sv-SE" smtClean="0"/>
              <a:t>‹#›</a:t>
            </a:fld>
            <a:endParaRPr lang="sv-SE"/>
          </a:p>
        </p:txBody>
      </p:sp>
    </p:spTree>
    <p:extLst>
      <p:ext uri="{BB962C8B-B14F-4D97-AF65-F5344CB8AC3E}">
        <p14:creationId xmlns:p14="http://schemas.microsoft.com/office/powerpoint/2010/main" val="3053827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sv-S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2CA5A2-4523-4287-BE41-76F39ED5E253}" type="datetimeFigureOut">
              <a:rPr lang="sv-SE" smtClean="0"/>
              <a:t>2016-02-06</a:t>
            </a:fld>
            <a:endParaRPr lang="sv-S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9A0130-DE20-49D7-87F5-74188919CFEF}" type="slidenum">
              <a:rPr lang="sv-SE" smtClean="0"/>
              <a:t>‹#›</a:t>
            </a:fld>
            <a:endParaRPr lang="sv-SE"/>
          </a:p>
        </p:txBody>
      </p:sp>
    </p:spTree>
    <p:extLst>
      <p:ext uri="{BB962C8B-B14F-4D97-AF65-F5344CB8AC3E}">
        <p14:creationId xmlns:p14="http://schemas.microsoft.com/office/powerpoint/2010/main" val="4141701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sportsinternational.se/wp-content/uploads/2013/04/A63-k&#246;k600_600.jpg" TargetMode="Externa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maps.google.com/maps?ll=55.632956,14.334441&amp;z=8&amp;t=m&amp;hl=sv-SE&amp;gl=US&amp;mapclient=apiv3" TargetMode="External"/><Relationship Id="rId1" Type="http://schemas.openxmlformats.org/officeDocument/2006/relationships/slideLayout" Target="../slideLayouts/slideLayout1.xml"/><Relationship Id="rId5" Type="http://schemas.openxmlformats.org/officeDocument/2006/relationships/image" Target="../media/image10.jpeg"/><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sz="5400" b="1" i="1" dirty="0" smtClean="0"/>
              <a:t>Spelarmöte P16</a:t>
            </a:r>
            <a:endParaRPr lang="sv-SE" sz="5400" b="1" i="1" dirty="0"/>
          </a:p>
        </p:txBody>
      </p:sp>
      <p:sp>
        <p:nvSpPr>
          <p:cNvPr id="3" name="Platshållare för innehåll 2"/>
          <p:cNvSpPr>
            <a:spLocks noGrp="1"/>
          </p:cNvSpPr>
          <p:nvPr>
            <p:ph idx="1"/>
          </p:nvPr>
        </p:nvSpPr>
        <p:spPr/>
        <p:txBody>
          <a:bodyPr>
            <a:normAutofit/>
          </a:bodyPr>
          <a:lstStyle/>
          <a:p>
            <a:r>
              <a:rPr lang="sv-SE" sz="4800" b="1" dirty="0" smtClean="0">
                <a:latin typeface="Bernard MT Condensed" panose="02050806060905020404" pitchFamily="18" charset="0"/>
              </a:rPr>
              <a:t>Välkomna till Kick Off </a:t>
            </a:r>
          </a:p>
          <a:p>
            <a:r>
              <a:rPr lang="sv-SE" sz="1800" b="1" dirty="0" smtClean="0">
                <a:latin typeface="Arial" panose="020B0604020202020204" pitchFamily="34" charset="0"/>
                <a:cs typeface="Arial" panose="020B0604020202020204" pitchFamily="34" charset="0"/>
              </a:rPr>
              <a:t>Spelåret 2016</a:t>
            </a:r>
          </a:p>
          <a:p>
            <a:r>
              <a:rPr lang="sv-SE" sz="1800" b="1" dirty="0" smtClean="0">
                <a:latin typeface="Arial Black" panose="020B0A04020102020204" pitchFamily="34" charset="0"/>
              </a:rPr>
              <a:t>Får vi ihop lag ?</a:t>
            </a:r>
          </a:p>
          <a:p>
            <a:r>
              <a:rPr lang="sv-SE" sz="1800" b="1" dirty="0" smtClean="0">
                <a:latin typeface="Arial Black" panose="020B0A04020102020204" pitchFamily="34" charset="0"/>
              </a:rPr>
              <a:t>Intresse förfrågan om 2016</a:t>
            </a:r>
          </a:p>
          <a:p>
            <a:r>
              <a:rPr lang="sv-SE" sz="1800" b="1" dirty="0" smtClean="0">
                <a:latin typeface="Arial Black" panose="020B0A04020102020204" pitchFamily="34" charset="0"/>
              </a:rPr>
              <a:t>Antal träningar</a:t>
            </a:r>
          </a:p>
          <a:p>
            <a:r>
              <a:rPr lang="sv-SE" sz="1800" b="1" dirty="0" smtClean="0">
                <a:latin typeface="Arial Black" panose="020B0A04020102020204" pitchFamily="34" charset="0"/>
              </a:rPr>
              <a:t>Träningsnärvaro</a:t>
            </a:r>
          </a:p>
          <a:p>
            <a:r>
              <a:rPr lang="sv-SE" sz="1800" b="1" dirty="0" smtClean="0">
                <a:latin typeface="Arial Black" panose="020B0A04020102020204" pitchFamily="34" charset="0"/>
              </a:rPr>
              <a:t>Samarbete på träning med 01 1 gång i vecka </a:t>
            </a:r>
            <a:r>
              <a:rPr lang="sv-SE" sz="1800" b="1" dirty="0" err="1" smtClean="0">
                <a:latin typeface="Arial Black" panose="020B0A04020102020204" pitchFamily="34" charset="0"/>
              </a:rPr>
              <a:t>ev</a:t>
            </a:r>
            <a:r>
              <a:rPr lang="sv-SE" sz="1800" b="1" dirty="0" smtClean="0">
                <a:latin typeface="Arial Black" panose="020B0A04020102020204" pitchFamily="34" charset="0"/>
              </a:rPr>
              <a:t> 2 ?</a:t>
            </a:r>
          </a:p>
          <a:p>
            <a:r>
              <a:rPr lang="sv-SE" sz="1800" b="1" dirty="0" smtClean="0">
                <a:latin typeface="Arial Black" panose="020B0A04020102020204" pitchFamily="34" charset="0"/>
              </a:rPr>
              <a:t>Sista året som ”P” Lag</a:t>
            </a:r>
          </a:p>
          <a:p>
            <a:r>
              <a:rPr lang="sv-SE" sz="1800" b="1" dirty="0" smtClean="0">
                <a:latin typeface="Arial Black" panose="020B0A04020102020204" pitchFamily="34" charset="0"/>
              </a:rPr>
              <a:t>Medlemsavgift för 2016 måste vara inbetald 15/2 annars ingen match</a:t>
            </a:r>
          </a:p>
          <a:p>
            <a:r>
              <a:rPr lang="sv-SE" sz="1800" b="1" dirty="0" smtClean="0">
                <a:latin typeface="Arial Black" panose="020B0A04020102020204" pitchFamily="34" charset="0"/>
              </a:rPr>
              <a:t>Träningsläger våren 2016</a:t>
            </a:r>
          </a:p>
          <a:p>
            <a:endParaRPr lang="sv-SE" sz="2400" b="1" dirty="0" smtClean="0">
              <a:latin typeface="Bernard MT Condensed" panose="02050806060905020404" pitchFamily="18" charset="0"/>
            </a:endParaRPr>
          </a:p>
          <a:p>
            <a:endParaRPr lang="sv-SE" sz="4800" b="1" dirty="0" smtClean="0">
              <a:latin typeface="Bernard MT Condensed" panose="02050806060905020404" pitchFamily="18" charset="0"/>
            </a:endParaRPr>
          </a:p>
          <a:p>
            <a:endParaRPr lang="sv-SE" sz="4800" b="1" dirty="0">
              <a:latin typeface="Bernard MT Condensed" panose="02050806060905020404" pitchFamily="18" charset="0"/>
            </a:endParaRPr>
          </a:p>
        </p:txBody>
      </p:sp>
    </p:spTree>
    <p:extLst>
      <p:ext uri="{BB962C8B-B14F-4D97-AF65-F5344CB8AC3E}">
        <p14:creationId xmlns:p14="http://schemas.microsoft.com/office/powerpoint/2010/main" val="36522497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Autofit/>
          </a:bodyPr>
          <a:lstStyle/>
          <a:p>
            <a:r>
              <a:rPr lang="sv-SE" sz="8500" b="1" dirty="0" smtClean="0">
                <a:latin typeface="Calibri" panose="020F0502020204030204" pitchFamily="34" charset="0"/>
              </a:rPr>
              <a:t>Träningsläger</a:t>
            </a:r>
            <a:endParaRPr lang="sv-SE" sz="8500" b="1" dirty="0">
              <a:latin typeface="Calibri" panose="020F0502020204030204" pitchFamily="34" charset="0"/>
            </a:endParaRPr>
          </a:p>
        </p:txBody>
      </p:sp>
      <p:sp>
        <p:nvSpPr>
          <p:cNvPr id="3" name="Platshållare för innehåll 2"/>
          <p:cNvSpPr>
            <a:spLocks noGrp="1"/>
          </p:cNvSpPr>
          <p:nvPr>
            <p:ph idx="1"/>
          </p:nvPr>
        </p:nvSpPr>
        <p:spPr/>
        <p:txBody>
          <a:bodyPr>
            <a:normAutofit fontScale="92500"/>
          </a:bodyPr>
          <a:lstStyle/>
          <a:p>
            <a:pPr marL="0" indent="0">
              <a:buNone/>
            </a:pPr>
            <a:r>
              <a:rPr lang="sv-SE" sz="9000" b="1" dirty="0" smtClean="0"/>
              <a:t>       8-10 April.     FREDAG-SÖNDAG</a:t>
            </a:r>
          </a:p>
          <a:p>
            <a:pPr marL="0" indent="0">
              <a:buNone/>
            </a:pPr>
            <a:r>
              <a:rPr lang="sv-SE" sz="9200" b="1" dirty="0" smtClean="0"/>
              <a:t>   LANDSKRONA</a:t>
            </a:r>
            <a:endParaRPr lang="sv-SE" sz="9200" b="1" dirty="0"/>
          </a:p>
        </p:txBody>
      </p:sp>
    </p:spTree>
    <p:extLst>
      <p:ext uri="{BB962C8B-B14F-4D97-AF65-F5344CB8AC3E}">
        <p14:creationId xmlns:p14="http://schemas.microsoft.com/office/powerpoint/2010/main" val="16775448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63-stug63_extr600_600"/>
          <p:cNvPicPr/>
          <p:nvPr/>
        </p:nvPicPr>
        <p:blipFill>
          <a:blip r:embed="rId2">
            <a:extLst>
              <a:ext uri="{28A0092B-C50C-407E-A947-70E740481C1C}">
                <a14:useLocalDpi xmlns:a14="http://schemas.microsoft.com/office/drawing/2010/main" val="0"/>
              </a:ext>
            </a:extLst>
          </a:blip>
          <a:srcRect/>
          <a:stretch>
            <a:fillRect/>
          </a:stretch>
        </p:blipFill>
        <p:spPr bwMode="auto">
          <a:xfrm>
            <a:off x="1835696" y="2420888"/>
            <a:ext cx="5338882" cy="3786312"/>
          </a:xfrm>
          <a:prstGeom prst="rect">
            <a:avLst/>
          </a:prstGeom>
          <a:noFill/>
          <a:ln>
            <a:noFill/>
          </a:ln>
        </p:spPr>
      </p:pic>
      <p:sp>
        <p:nvSpPr>
          <p:cNvPr id="5" name="Rectangle 4"/>
          <p:cNvSpPr/>
          <p:nvPr/>
        </p:nvSpPr>
        <p:spPr>
          <a:xfrm>
            <a:off x="1115616" y="188640"/>
            <a:ext cx="7128792" cy="1200329"/>
          </a:xfrm>
          <a:prstGeom prst="rect">
            <a:avLst/>
          </a:prstGeom>
        </p:spPr>
        <p:txBody>
          <a:bodyPr wrap="square">
            <a:spAutoFit/>
          </a:bodyPr>
          <a:lstStyle/>
          <a:p>
            <a:r>
              <a:rPr lang="sv-SE" dirty="0" smtClean="0">
                <a:effectLst/>
              </a:rPr>
              <a:t>Borstahusens stugby är den ultimata destinationen för träningsläger i fotboll. Vi kan som enda läger arrangör erbjuda er att bo i de </a:t>
            </a:r>
            <a:r>
              <a:rPr lang="sv-SE" dirty="0" err="1" smtClean="0">
                <a:effectLst/>
              </a:rPr>
              <a:t>toppfräscha</a:t>
            </a:r>
            <a:r>
              <a:rPr lang="sv-SE" dirty="0" smtClean="0">
                <a:effectLst/>
              </a:rPr>
              <a:t> A-stugorna som är 63 kvadratmeter stora. Alla blir lika förvånade när de kommer in i dessa stugor, de är inredda som </a:t>
            </a:r>
            <a:r>
              <a:rPr lang="sv-SE" dirty="0" err="1" smtClean="0">
                <a:effectLst/>
              </a:rPr>
              <a:t>lyxlägenheter</a:t>
            </a:r>
            <a:r>
              <a:rPr lang="sv-SE" dirty="0" smtClean="0">
                <a:effectLst/>
              </a:rPr>
              <a:t>.</a:t>
            </a:r>
          </a:p>
        </p:txBody>
      </p:sp>
      <p:sp>
        <p:nvSpPr>
          <p:cNvPr id="6" name="Rectangle 5"/>
          <p:cNvSpPr/>
          <p:nvPr/>
        </p:nvSpPr>
        <p:spPr>
          <a:xfrm>
            <a:off x="2051720" y="1700808"/>
            <a:ext cx="4572000" cy="646331"/>
          </a:xfrm>
          <a:prstGeom prst="rect">
            <a:avLst/>
          </a:prstGeom>
        </p:spPr>
        <p:txBody>
          <a:bodyPr>
            <a:spAutoFit/>
          </a:bodyPr>
          <a:lstStyle/>
          <a:p>
            <a:r>
              <a:rPr lang="sv-SE" dirty="0" smtClean="0">
                <a:effectLst/>
              </a:rPr>
              <a:t>Ni äter era måltider på golfrestaurangen precis intill stugorna </a:t>
            </a:r>
            <a:endParaRPr lang="sv-SE" dirty="0"/>
          </a:p>
        </p:txBody>
      </p:sp>
      <p:pic>
        <p:nvPicPr>
          <p:cNvPr id="2050" name="Picture 2" descr="C:\Users\t002396\AppData\Local\Microsoft\Windows\Temporary Internet Files\Content.IE5\VU22E03D\sleepyhead_zzz_sleeping_sticker-p217605557908976893qjcl_400[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1124744"/>
            <a:ext cx="1872208" cy="18722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11673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A63-kök600_600">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736" y="2564904"/>
            <a:ext cx="4475989" cy="335699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899592" y="332656"/>
            <a:ext cx="7272808" cy="1477328"/>
          </a:xfrm>
          <a:prstGeom prst="rect">
            <a:avLst/>
          </a:prstGeom>
        </p:spPr>
        <p:txBody>
          <a:bodyPr wrap="square">
            <a:spAutoFit/>
          </a:bodyPr>
          <a:lstStyle/>
          <a:p>
            <a:r>
              <a:rPr lang="sv-SE" b="1" dirty="0" smtClean="0">
                <a:effectLst/>
              </a:rPr>
              <a:t>Invånare:</a:t>
            </a:r>
            <a:r>
              <a:rPr lang="sv-SE" dirty="0" smtClean="0">
                <a:effectLst/>
              </a:rPr>
              <a:t> ca: 43 000 i kommunen</a:t>
            </a:r>
          </a:p>
          <a:p>
            <a:r>
              <a:rPr lang="sv-SE" b="1" dirty="0" smtClean="0">
                <a:effectLst/>
              </a:rPr>
              <a:t>Avstånd gräsplan:</a:t>
            </a:r>
            <a:r>
              <a:rPr lang="sv-SE" dirty="0" smtClean="0">
                <a:effectLst/>
              </a:rPr>
              <a:t> 200 m – 3 km </a:t>
            </a:r>
            <a:r>
              <a:rPr lang="sv-SE" b="1" dirty="0" smtClean="0">
                <a:effectLst/>
              </a:rPr>
              <a:t>Avstånd konstgräsplan:</a:t>
            </a:r>
            <a:r>
              <a:rPr lang="sv-SE" dirty="0" smtClean="0">
                <a:effectLst/>
              </a:rPr>
              <a:t> 3 km.</a:t>
            </a:r>
          </a:p>
          <a:p>
            <a:r>
              <a:rPr lang="sv-SE" b="1" dirty="0" smtClean="0">
                <a:effectLst/>
              </a:rPr>
              <a:t>Inkvartering</a:t>
            </a:r>
            <a:r>
              <a:rPr lang="sv-SE" dirty="0" smtClean="0">
                <a:effectLst/>
              </a:rPr>
              <a:t>: A-stugor, 6 personsstugor med dusch, toalett, TV och pentry</a:t>
            </a:r>
          </a:p>
          <a:p>
            <a:r>
              <a:rPr lang="sv-SE" b="1" dirty="0" smtClean="0">
                <a:effectLst/>
              </a:rPr>
              <a:t>Avstånd:</a:t>
            </a:r>
            <a:r>
              <a:rPr lang="sv-SE" dirty="0" smtClean="0">
                <a:effectLst/>
              </a:rPr>
              <a:t> Från Göteborg 24 mil. </a:t>
            </a:r>
          </a:p>
          <a:p>
            <a:endParaRPr lang="sv-SE" dirty="0"/>
          </a:p>
        </p:txBody>
      </p:sp>
      <p:pic>
        <p:nvPicPr>
          <p:cNvPr id="3074" name="Picture 2" descr="C:\Users\t002396\AppData\Local\Microsoft\Windows\Temporary Internet Files\Content.IE5\QR3SRPS4\springcleaning[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320" y="2775821"/>
            <a:ext cx="1928408" cy="2029903"/>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t002396\AppData\Local\Microsoft\Windows\Temporary Internet Files\Content.IE5\8IW55858\5427032237_f05d7ba62a_s[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71726" y="2909516"/>
            <a:ext cx="2234922" cy="22349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08172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4293096"/>
            <a:ext cx="7848872" cy="1477328"/>
          </a:xfrm>
          <a:prstGeom prst="rect">
            <a:avLst/>
          </a:prstGeom>
        </p:spPr>
        <p:txBody>
          <a:bodyPr wrap="square">
            <a:spAutoFit/>
          </a:bodyPr>
          <a:lstStyle/>
          <a:p>
            <a:r>
              <a:rPr lang="sv-SE" dirty="0" smtClean="0">
                <a:effectLst/>
              </a:rPr>
              <a:t>De sportsliga förutsättningarna är också fantastiska. I Borstahusen finns fina och </a:t>
            </a:r>
            <a:r>
              <a:rPr lang="sv-SE" dirty="0" err="1" smtClean="0">
                <a:effectLst/>
              </a:rPr>
              <a:t>vårtidiga</a:t>
            </a:r>
            <a:r>
              <a:rPr lang="sv-SE" dirty="0" smtClean="0">
                <a:effectLst/>
              </a:rPr>
              <a:t> naturgräsplaner bara 200 meter ifrån stugorna. För er som föredrar konstgräs så finns det endast 3 km från anläggningen. Utöver detta finns gym både inne och ute samt ett nytt motionsspår. Landskrona kommun har stor erfarenhet av att ta emot gästande fotbollslag som vill ha ett riktigt bra träningsläger</a:t>
            </a:r>
            <a:r>
              <a:rPr lang="sv-SE" dirty="0"/>
              <a:t>.</a:t>
            </a:r>
            <a:endParaRPr lang="sv-SE" dirty="0" smtClean="0">
              <a:effectLst/>
            </a:endParaRPr>
          </a:p>
        </p:txBody>
      </p:sp>
      <p:pic>
        <p:nvPicPr>
          <p:cNvPr id="1026" name="Picture 2" descr="C:\Users\t002396\AppData\Local\Microsoft\Windows\Temporary Internet Files\Content.IE5\0B3V5IAR\5122162634_166e87eb6c_z[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287426"/>
            <a:ext cx="5408498" cy="400567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t002396\AppData\Local\Microsoft\Windows\Temporary Internet Files\Content.IE5\JCU3BHTD\Fussballspieler-Junge[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5488759"/>
            <a:ext cx="922525" cy="12300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30564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5" name="Rectangle 7"/>
          <p:cNvSpPr>
            <a:spLocks noChangeArrowheads="1"/>
          </p:cNvSpPr>
          <p:nvPr/>
        </p:nvSpPr>
        <p:spPr bwMode="auto">
          <a:xfrm>
            <a:off x="0" y="457200"/>
            <a:ext cx="1393825" cy="0"/>
          </a:xfrm>
          <a:prstGeom prst="rect">
            <a:avLst/>
          </a:prstGeom>
          <a:solidFill>
            <a:srgbClr val="E5E3D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a:p>
        </p:txBody>
      </p:sp>
      <p:sp>
        <p:nvSpPr>
          <p:cNvPr id="6" name="Rectangle 8"/>
          <p:cNvSpPr>
            <a:spLocks noChangeArrowheads="1"/>
          </p:cNvSpPr>
          <p:nvPr/>
        </p:nvSpPr>
        <p:spPr bwMode="auto">
          <a:xfrm>
            <a:off x="0" y="457200"/>
            <a:ext cx="1393825" cy="0"/>
          </a:xfrm>
          <a:prstGeom prst="rect">
            <a:avLst/>
          </a:prstGeom>
          <a:solidFill>
            <a:srgbClr val="E5E3D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a:p>
        </p:txBody>
      </p:sp>
      <p:sp>
        <p:nvSpPr>
          <p:cNvPr id="7" name="Rectangle 9"/>
          <p:cNvSpPr>
            <a:spLocks noChangeArrowheads="1"/>
          </p:cNvSpPr>
          <p:nvPr/>
        </p:nvSpPr>
        <p:spPr bwMode="auto">
          <a:xfrm>
            <a:off x="0" y="457200"/>
            <a:ext cx="1393825" cy="0"/>
          </a:xfrm>
          <a:prstGeom prst="rect">
            <a:avLst/>
          </a:prstGeom>
          <a:solidFill>
            <a:srgbClr val="E5E3D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a:p>
        </p:txBody>
      </p:sp>
      <p:sp>
        <p:nvSpPr>
          <p:cNvPr id="8" name="Rectangle 10"/>
          <p:cNvSpPr>
            <a:spLocks noChangeArrowheads="1"/>
          </p:cNvSpPr>
          <p:nvPr/>
        </p:nvSpPr>
        <p:spPr bwMode="auto">
          <a:xfrm>
            <a:off x="0" y="457200"/>
            <a:ext cx="1393825" cy="0"/>
          </a:xfrm>
          <a:prstGeom prst="rect">
            <a:avLst/>
          </a:prstGeom>
          <a:solidFill>
            <a:srgbClr val="E5E3D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a:p>
        </p:txBody>
      </p:sp>
      <p:sp>
        <p:nvSpPr>
          <p:cNvPr id="9" name="Rectangle 11"/>
          <p:cNvSpPr>
            <a:spLocks noChangeArrowheads="1"/>
          </p:cNvSpPr>
          <p:nvPr/>
        </p:nvSpPr>
        <p:spPr bwMode="auto">
          <a:xfrm>
            <a:off x="0" y="457200"/>
            <a:ext cx="1393825" cy="0"/>
          </a:xfrm>
          <a:prstGeom prst="rect">
            <a:avLst/>
          </a:prstGeom>
          <a:solidFill>
            <a:srgbClr val="E5E3D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a:p>
        </p:txBody>
      </p:sp>
      <p:sp>
        <p:nvSpPr>
          <p:cNvPr id="11" name="Rectangle 21"/>
          <p:cNvSpPr>
            <a:spLocks noChangeArrowheads="1"/>
          </p:cNvSpPr>
          <p:nvPr/>
        </p:nvSpPr>
        <p:spPr bwMode="auto">
          <a:xfrm>
            <a:off x="0" y="457200"/>
            <a:ext cx="1317625" cy="0"/>
          </a:xfrm>
          <a:prstGeom prst="rect">
            <a:avLst/>
          </a:prstGeom>
          <a:solidFill>
            <a:srgbClr val="E5E3D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a:p>
        </p:txBody>
      </p:sp>
      <p:sp>
        <p:nvSpPr>
          <p:cNvPr id="14" name="Rectangle 24"/>
          <p:cNvSpPr>
            <a:spLocks noChangeArrowheads="1"/>
          </p:cNvSpPr>
          <p:nvPr/>
        </p:nvSpPr>
        <p:spPr bwMode="auto">
          <a:xfrm>
            <a:off x="0" y="457200"/>
            <a:ext cx="9144000" cy="0"/>
          </a:xfrm>
          <a:prstGeom prst="rect">
            <a:avLst/>
          </a:prstGeom>
          <a:solidFill>
            <a:srgbClr val="E5E3D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a:p>
        </p:txBody>
      </p:sp>
      <p:pic>
        <p:nvPicPr>
          <p:cNvPr id="1056" name="Picture 32" descr="http://maps.gstatic.com/mapfiles/api-3/images/google4.png">
            <a:hlinkClick r:id="rId2" tooltip="Klicka om du vill visa det här området på Google Maps"/>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00" y="-2147483648"/>
            <a:ext cx="628650" cy="247650"/>
          </a:xfrm>
          <a:prstGeom prst="rect">
            <a:avLst/>
          </a:prstGeom>
          <a:noFill/>
          <a:extLst>
            <a:ext uri="{909E8E84-426E-40DD-AFC4-6F175D3DCCD1}">
              <a14:hiddenFill xmlns:a14="http://schemas.microsoft.com/office/drawing/2010/main">
                <a:solidFill>
                  <a:srgbClr val="FFFFFF"/>
                </a:solidFill>
              </a14:hiddenFill>
            </a:ext>
          </a:extLst>
        </p:spPr>
      </p:pic>
      <p:sp>
        <p:nvSpPr>
          <p:cNvPr id="2" name="Rektangel 1"/>
          <p:cNvSpPr/>
          <p:nvPr/>
        </p:nvSpPr>
        <p:spPr>
          <a:xfrm>
            <a:off x="0" y="332656"/>
            <a:ext cx="9144000" cy="1754326"/>
          </a:xfrm>
          <a:prstGeom prst="rect">
            <a:avLst/>
          </a:prstGeom>
        </p:spPr>
        <p:txBody>
          <a:bodyPr wrap="square">
            <a:spAutoFit/>
          </a:bodyPr>
          <a:lstStyle/>
          <a:p>
            <a:r>
              <a:rPr lang="sv-SE" dirty="0" smtClean="0"/>
              <a:t>                                                                                 Nöje</a:t>
            </a:r>
            <a:r>
              <a:rPr lang="sv-SE" dirty="0"/>
              <a:t/>
            </a:r>
            <a:br>
              <a:rPr lang="sv-SE" dirty="0"/>
            </a:br>
            <a:r>
              <a:rPr lang="sv-SE" b="1" dirty="0" smtClean="0"/>
              <a:t>Bada</a:t>
            </a:r>
            <a:r>
              <a:rPr lang="sv-SE" dirty="0"/>
              <a:t/>
            </a:r>
            <a:br>
              <a:rPr lang="sv-SE" dirty="0"/>
            </a:br>
            <a:r>
              <a:rPr lang="sv-SE" dirty="0"/>
              <a:t>Det spännande Karlslundsbadet med </a:t>
            </a:r>
            <a:r>
              <a:rPr lang="sv-SE" dirty="0" err="1"/>
              <a:t>bl</a:t>
            </a:r>
            <a:r>
              <a:rPr lang="sv-SE" dirty="0"/>
              <a:t> a grottor, vattenrutschbanor, bubbelpooler, varmpool, utebassäng, relaxavdelning och cafeteria.</a:t>
            </a:r>
            <a:br>
              <a:rPr lang="sv-SE" dirty="0"/>
            </a:br>
            <a:r>
              <a:rPr lang="sv-SE" dirty="0"/>
              <a:t/>
            </a:r>
            <a:br>
              <a:rPr lang="sv-SE" dirty="0"/>
            </a:br>
            <a:endParaRPr lang="sv-SE" dirty="0"/>
          </a:p>
        </p:txBody>
      </p:sp>
      <p:pic>
        <p:nvPicPr>
          <p:cNvPr id="16" name="Picture 2" descr="C:\Users\t002396\AppData\Local\Microsoft\Windows\Temporary Internet Files\Content.IE5\Z1745UT1\123646357[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7888" y="1678141"/>
            <a:ext cx="1152128" cy="1385629"/>
          </a:xfrm>
          <a:prstGeom prst="rect">
            <a:avLst/>
          </a:prstGeom>
          <a:noFill/>
          <a:extLst>
            <a:ext uri="{909E8E84-426E-40DD-AFC4-6F175D3DCCD1}">
              <a14:hiddenFill xmlns:a14="http://schemas.microsoft.com/office/drawing/2010/main">
                <a:solidFill>
                  <a:srgbClr val="FFFFFF"/>
                </a:solidFill>
              </a14:hiddenFill>
            </a:ext>
          </a:extLst>
        </p:spPr>
      </p:pic>
      <p:sp>
        <p:nvSpPr>
          <p:cNvPr id="3" name="Rektangel 2"/>
          <p:cNvSpPr/>
          <p:nvPr/>
        </p:nvSpPr>
        <p:spPr>
          <a:xfrm>
            <a:off x="251520" y="3302885"/>
            <a:ext cx="8712968" cy="1754326"/>
          </a:xfrm>
          <a:prstGeom prst="rect">
            <a:avLst/>
          </a:prstGeom>
        </p:spPr>
        <p:txBody>
          <a:bodyPr wrap="square">
            <a:spAutoFit/>
          </a:bodyPr>
          <a:lstStyle/>
          <a:p>
            <a:r>
              <a:rPr lang="sv-SE" b="1" dirty="0"/>
              <a:t>Curling</a:t>
            </a:r>
          </a:p>
          <a:p>
            <a:r>
              <a:rPr lang="sv-SE" dirty="0"/>
              <a:t>Curling är en precisionssport som spelas på is med tunga stenar. Sporten kom till Sverige på 1840-talet. I dag finns ca 5 000 registrerade curlingspelare.</a:t>
            </a:r>
          </a:p>
          <a:p>
            <a:r>
              <a:rPr lang="sv-SE" dirty="0"/>
              <a:t>Curlahallen rymmer fyra banor som är ca 42*5 m långa. Det finns också ett konferensrum och restaurang i hallen. Läs mer om hallen och curling på deras hemsida. </a:t>
            </a:r>
          </a:p>
          <a:p>
            <a:endParaRPr lang="sv-SE" b="1" dirty="0"/>
          </a:p>
        </p:txBody>
      </p:sp>
      <p:pic>
        <p:nvPicPr>
          <p:cNvPr id="18" name="Picture 4" descr="C:\Users\t002396\AppData\Local\Microsoft\Windows\Temporary Internet Files\Content.IE5\JCU3BHTD\curling-rid[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716016" y="1673104"/>
            <a:ext cx="1562792" cy="1440160"/>
          </a:xfrm>
          <a:prstGeom prst="rect">
            <a:avLst/>
          </a:prstGeom>
          <a:noFill/>
          <a:extLst>
            <a:ext uri="{909E8E84-426E-40DD-AFC4-6F175D3DCCD1}">
              <a14:hiddenFill xmlns:a14="http://schemas.microsoft.com/office/drawing/2010/main">
                <a:solidFill>
                  <a:srgbClr val="FFFFFF"/>
                </a:solidFill>
              </a14:hiddenFill>
            </a:ext>
          </a:extLst>
        </p:spPr>
      </p:pic>
      <p:sp>
        <p:nvSpPr>
          <p:cNvPr id="4" name="Rektangel 3"/>
          <p:cNvSpPr/>
          <p:nvPr/>
        </p:nvSpPr>
        <p:spPr>
          <a:xfrm>
            <a:off x="251520" y="5296326"/>
            <a:ext cx="4572000" cy="923330"/>
          </a:xfrm>
          <a:prstGeom prst="rect">
            <a:avLst/>
          </a:prstGeom>
        </p:spPr>
        <p:txBody>
          <a:bodyPr>
            <a:spAutoFit/>
          </a:bodyPr>
          <a:lstStyle/>
          <a:p>
            <a:r>
              <a:rPr lang="sv-SE" b="1" dirty="0" smtClean="0"/>
              <a:t>Bowling</a:t>
            </a:r>
            <a:r>
              <a:rPr lang="sv-SE" dirty="0" smtClean="0"/>
              <a:t>  Vi åker och tar en bowling i </a:t>
            </a:r>
            <a:r>
              <a:rPr lang="sv-SE" dirty="0" smtClean="0"/>
              <a:t>Landskrona?</a:t>
            </a:r>
            <a:endParaRPr lang="sv-SE" dirty="0"/>
          </a:p>
          <a:p>
            <a:endParaRPr lang="sv-SE" dirty="0"/>
          </a:p>
        </p:txBody>
      </p:sp>
    </p:spTree>
    <p:extLst>
      <p:ext uri="{BB962C8B-B14F-4D97-AF65-F5344CB8AC3E}">
        <p14:creationId xmlns:p14="http://schemas.microsoft.com/office/powerpoint/2010/main" val="634769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0" y="188640"/>
            <a:ext cx="8532440" cy="3693319"/>
          </a:xfrm>
          <a:prstGeom prst="rect">
            <a:avLst/>
          </a:prstGeom>
        </p:spPr>
        <p:txBody>
          <a:bodyPr wrap="square">
            <a:spAutoFit/>
          </a:bodyPr>
          <a:lstStyle/>
          <a:p>
            <a:r>
              <a:rPr lang="sv-SE" u="sng" dirty="0"/>
              <a:t>Att ta med sig: </a:t>
            </a:r>
            <a:endParaRPr lang="sv-SE" u="sng" dirty="0" smtClean="0"/>
          </a:p>
          <a:p>
            <a:endParaRPr lang="sv-SE" dirty="0"/>
          </a:p>
          <a:p>
            <a:r>
              <a:rPr lang="sv-SE" dirty="0"/>
              <a:t>Träningskläder för 3 träningar </a:t>
            </a:r>
            <a:endParaRPr lang="sv-SE" dirty="0" smtClean="0"/>
          </a:p>
          <a:p>
            <a:endParaRPr lang="sv-SE" dirty="0"/>
          </a:p>
          <a:p>
            <a:r>
              <a:rPr lang="sv-SE" dirty="0"/>
              <a:t>Träningsoverall </a:t>
            </a:r>
            <a:endParaRPr lang="sv-SE" dirty="0" smtClean="0"/>
          </a:p>
          <a:p>
            <a:endParaRPr lang="sv-SE" dirty="0"/>
          </a:p>
          <a:p>
            <a:r>
              <a:rPr lang="sv-SE" dirty="0"/>
              <a:t>Sänglinne/Handdukar </a:t>
            </a:r>
            <a:endParaRPr lang="sv-SE" dirty="0" smtClean="0"/>
          </a:p>
          <a:p>
            <a:endParaRPr lang="sv-SE" dirty="0"/>
          </a:p>
          <a:p>
            <a:r>
              <a:rPr lang="sv-SE" dirty="0"/>
              <a:t>Hygienartiklar </a:t>
            </a:r>
            <a:endParaRPr lang="sv-SE" dirty="0" smtClean="0"/>
          </a:p>
          <a:p>
            <a:endParaRPr lang="sv-SE" dirty="0"/>
          </a:p>
          <a:p>
            <a:r>
              <a:rPr lang="sv-SE" dirty="0"/>
              <a:t>Vanliga kläder passande </a:t>
            </a:r>
            <a:r>
              <a:rPr lang="sv-SE" dirty="0" smtClean="0"/>
              <a:t>för fritidsaktivitet.</a:t>
            </a:r>
          </a:p>
          <a:p>
            <a:endParaRPr lang="sv-SE" dirty="0"/>
          </a:p>
          <a:p>
            <a:r>
              <a:rPr lang="sv-SE" dirty="0" smtClean="0"/>
              <a:t>Fickpengar</a:t>
            </a:r>
            <a:endParaRPr lang="sv-SE" dirty="0"/>
          </a:p>
        </p:txBody>
      </p:sp>
    </p:spTree>
    <p:extLst>
      <p:ext uri="{BB962C8B-B14F-4D97-AF65-F5344CB8AC3E}">
        <p14:creationId xmlns:p14="http://schemas.microsoft.com/office/powerpoint/2010/main" val="10760237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435280" cy="4954562"/>
          </a:xfrm>
        </p:spPr>
        <p:txBody>
          <a:bodyPr>
            <a:normAutofit fontScale="90000"/>
          </a:bodyPr>
          <a:lstStyle/>
          <a:p>
            <a:r>
              <a:rPr lang="sv-SE" dirty="0" smtClean="0"/>
              <a:t>ANMÄLAN är bindande</a:t>
            </a:r>
            <a:br>
              <a:rPr lang="sv-SE" dirty="0" smtClean="0"/>
            </a:br>
            <a:r>
              <a:rPr lang="sv-SE" dirty="0" smtClean="0"/>
              <a:t>Ledig från Skola fredag 8/4</a:t>
            </a:r>
            <a:br>
              <a:rPr lang="sv-SE" dirty="0" smtClean="0"/>
            </a:br>
            <a:r>
              <a:rPr lang="sv-SE" sz="2800" dirty="0" smtClean="0"/>
              <a:t>Måste ni söka själva.</a:t>
            </a:r>
            <a:r>
              <a:rPr lang="sv-SE" dirty="0" smtClean="0"/>
              <a:t/>
            </a:r>
            <a:br>
              <a:rPr lang="sv-SE" dirty="0" smtClean="0"/>
            </a:br>
            <a:r>
              <a:rPr lang="sv-SE" sz="2200" dirty="0" smtClean="0"/>
              <a:t>Ansökningsblankett får ni av oss</a:t>
            </a:r>
            <a:r>
              <a:rPr lang="sv-SE" sz="2200" dirty="0" smtClean="0"/>
              <a:t>…</a:t>
            </a:r>
            <a:br>
              <a:rPr lang="sv-SE" sz="2200" dirty="0" smtClean="0"/>
            </a:br>
            <a:r>
              <a:rPr lang="sv-SE" sz="2200" dirty="0" smtClean="0"/>
              <a:t>Vi åker 15,30 så tänk på detta om ni ansöker om ledighet från skolan.</a:t>
            </a:r>
            <a:r>
              <a:rPr lang="sv-SE" dirty="0" smtClean="0"/>
              <a:t/>
            </a:r>
            <a:br>
              <a:rPr lang="sv-SE" dirty="0" smtClean="0"/>
            </a:br>
            <a:r>
              <a:rPr lang="sv-SE" dirty="0"/>
              <a:t/>
            </a:r>
            <a:br>
              <a:rPr lang="sv-SE" dirty="0"/>
            </a:br>
            <a:r>
              <a:rPr lang="sv-SE" dirty="0" smtClean="0"/>
              <a:t/>
            </a:r>
            <a:br>
              <a:rPr lang="sv-SE" dirty="0" smtClean="0"/>
            </a:br>
            <a:r>
              <a:rPr lang="sv-SE" u="sng" dirty="0" smtClean="0"/>
              <a:t>Sista anmälningsdag till resan är 15/2.</a:t>
            </a:r>
            <a:endParaRPr lang="sv-SE" u="sng" dirty="0"/>
          </a:p>
        </p:txBody>
      </p:sp>
    </p:spTree>
    <p:extLst>
      <p:ext uri="{BB962C8B-B14F-4D97-AF65-F5344CB8AC3E}">
        <p14:creationId xmlns:p14="http://schemas.microsoft.com/office/powerpoint/2010/main" val="38281496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2286000" y="751344"/>
            <a:ext cx="4572000" cy="4801314"/>
          </a:xfrm>
          <a:prstGeom prst="rect">
            <a:avLst/>
          </a:prstGeom>
        </p:spPr>
        <p:txBody>
          <a:bodyPr>
            <a:spAutoFit/>
          </a:bodyPr>
          <a:lstStyle/>
          <a:p>
            <a:r>
              <a:rPr lang="sv-SE" b="1" dirty="0" smtClean="0"/>
              <a:t>                                   PLAN</a:t>
            </a:r>
            <a:endParaRPr lang="sv-SE" b="1" dirty="0"/>
          </a:p>
          <a:p>
            <a:r>
              <a:rPr lang="sv-SE" b="1" dirty="0" smtClean="0"/>
              <a:t>8/4 </a:t>
            </a:r>
            <a:endParaRPr lang="sv-SE" dirty="0"/>
          </a:p>
          <a:p>
            <a:r>
              <a:rPr lang="sv-SE" dirty="0" smtClean="0"/>
              <a:t>15.30 AVRESA</a:t>
            </a:r>
            <a:r>
              <a:rPr lang="sv-SE" dirty="0"/>
              <a:t>. </a:t>
            </a:r>
          </a:p>
          <a:p>
            <a:r>
              <a:rPr lang="sv-SE" dirty="0" smtClean="0"/>
              <a:t>Ca 19.00 </a:t>
            </a:r>
            <a:r>
              <a:rPr lang="sv-SE" dirty="0"/>
              <a:t>Framme o inkvartering </a:t>
            </a:r>
            <a:endParaRPr lang="sv-SE" dirty="0" smtClean="0"/>
          </a:p>
          <a:p>
            <a:r>
              <a:rPr lang="sv-SE" dirty="0" smtClean="0"/>
              <a:t>19.30 </a:t>
            </a:r>
            <a:r>
              <a:rPr lang="sv-SE" dirty="0"/>
              <a:t>MIDDAG </a:t>
            </a:r>
          </a:p>
          <a:p>
            <a:r>
              <a:rPr lang="sv-SE" b="1" dirty="0" smtClean="0"/>
              <a:t>9/4</a:t>
            </a:r>
            <a:endParaRPr lang="sv-SE" dirty="0"/>
          </a:p>
          <a:p>
            <a:r>
              <a:rPr lang="sv-SE" dirty="0"/>
              <a:t>07.30 FRUKOST </a:t>
            </a:r>
          </a:p>
          <a:p>
            <a:r>
              <a:rPr lang="sv-SE" dirty="0"/>
              <a:t>09.00-10.30 TRÄNING </a:t>
            </a:r>
          </a:p>
          <a:p>
            <a:r>
              <a:rPr lang="sv-SE" dirty="0"/>
              <a:t>12.00 LUNCH </a:t>
            </a:r>
          </a:p>
          <a:p>
            <a:r>
              <a:rPr lang="sv-SE" dirty="0"/>
              <a:t>14.00-15.30 TRÄNING/MATCH </a:t>
            </a:r>
          </a:p>
          <a:p>
            <a:r>
              <a:rPr lang="sv-SE" dirty="0"/>
              <a:t>17.30 MIDDAG </a:t>
            </a:r>
          </a:p>
          <a:p>
            <a:r>
              <a:rPr lang="sv-SE" dirty="0"/>
              <a:t>18.30 Gemensam aktivitet</a:t>
            </a:r>
          </a:p>
          <a:p>
            <a:r>
              <a:rPr lang="sv-SE" b="1" dirty="0"/>
              <a:t>10/4</a:t>
            </a:r>
            <a:endParaRPr lang="sv-SE" dirty="0"/>
          </a:p>
          <a:p>
            <a:r>
              <a:rPr lang="sv-SE" dirty="0" smtClean="0"/>
              <a:t>08.00 </a:t>
            </a:r>
            <a:r>
              <a:rPr lang="sv-SE" dirty="0"/>
              <a:t>FRUKOST </a:t>
            </a:r>
          </a:p>
          <a:p>
            <a:r>
              <a:rPr lang="sv-SE" dirty="0"/>
              <a:t>Ca </a:t>
            </a:r>
            <a:r>
              <a:rPr lang="sv-SE" dirty="0" smtClean="0"/>
              <a:t>09.30 Träning</a:t>
            </a:r>
          </a:p>
          <a:p>
            <a:r>
              <a:rPr lang="sv-SE" dirty="0" smtClean="0"/>
              <a:t>12.00 </a:t>
            </a:r>
            <a:r>
              <a:rPr lang="sv-SE" dirty="0" smtClean="0"/>
              <a:t>L</a:t>
            </a:r>
            <a:r>
              <a:rPr lang="sv-SE" dirty="0" smtClean="0"/>
              <a:t>unch + Städning</a:t>
            </a:r>
            <a:endParaRPr lang="sv-SE" dirty="0" smtClean="0"/>
          </a:p>
          <a:p>
            <a:r>
              <a:rPr lang="sv-SE" dirty="0" smtClean="0"/>
              <a:t>13.30 </a:t>
            </a:r>
            <a:r>
              <a:rPr lang="sv-SE" dirty="0" smtClean="0"/>
              <a:t>AVRESA </a:t>
            </a:r>
            <a:r>
              <a:rPr lang="sv-SE" dirty="0"/>
              <a:t>HEM </a:t>
            </a:r>
          </a:p>
        </p:txBody>
      </p:sp>
    </p:spTree>
    <p:extLst>
      <p:ext uri="{BB962C8B-B14F-4D97-AF65-F5344CB8AC3E}">
        <p14:creationId xmlns:p14="http://schemas.microsoft.com/office/powerpoint/2010/main" val="8707517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TotalTime>
  <Words>307</Words>
  <Application>Microsoft Office PowerPoint</Application>
  <PresentationFormat>Bildspel på skärmen (4:3)</PresentationFormat>
  <Paragraphs>58</Paragraphs>
  <Slides>9</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9</vt:i4>
      </vt:variant>
    </vt:vector>
  </HeadingPairs>
  <TitlesOfParts>
    <vt:vector size="14" baseType="lpstr">
      <vt:lpstr>Arial</vt:lpstr>
      <vt:lpstr>Arial Black</vt:lpstr>
      <vt:lpstr>Bernard MT Condensed</vt:lpstr>
      <vt:lpstr>Calibri</vt:lpstr>
      <vt:lpstr>Office Theme</vt:lpstr>
      <vt:lpstr>Spelarmöte P16</vt:lpstr>
      <vt:lpstr>Träningsläger</vt:lpstr>
      <vt:lpstr>PowerPoint-presentation</vt:lpstr>
      <vt:lpstr>PowerPoint-presentation</vt:lpstr>
      <vt:lpstr>PowerPoint-presentation</vt:lpstr>
      <vt:lpstr>PowerPoint-presentation</vt:lpstr>
      <vt:lpstr>PowerPoint-presentation</vt:lpstr>
      <vt:lpstr>ANMÄLAN är bindande Ledig från Skola fredag 8/4 Måste ni söka själva. Ansökningsblankett får ni av oss… Vi åker 15,30 så tänk på detta om ni ansöker om ledighet från skolan.   Sista anmälningsdag till resan är 15/2.</vt:lpstr>
      <vt:lpstr>PowerPoint-presentation</vt:lpstr>
    </vt:vector>
  </TitlesOfParts>
  <Company>Volvo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Prammefors Anders</dc:creator>
  <cp:lastModifiedBy>Kjell Skånberg</cp:lastModifiedBy>
  <cp:revision>20</cp:revision>
  <dcterms:created xsi:type="dcterms:W3CDTF">2016-01-26T05:38:42Z</dcterms:created>
  <dcterms:modified xsi:type="dcterms:W3CDTF">2016-02-06T17:44:04Z</dcterms:modified>
</cp:coreProperties>
</file>