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2"/>
  </p:notesMasterIdLst>
  <p:sldIdLst>
    <p:sldId id="256" r:id="rId5"/>
    <p:sldId id="257" r:id="rId6"/>
    <p:sldId id="258" r:id="rId7"/>
    <p:sldId id="259" r:id="rId8"/>
    <p:sldId id="274" r:id="rId9"/>
    <p:sldId id="260" r:id="rId10"/>
    <p:sldId id="261" r:id="rId11"/>
    <p:sldId id="262" r:id="rId12"/>
    <p:sldId id="263" r:id="rId13"/>
    <p:sldId id="265" r:id="rId14"/>
    <p:sldId id="273" r:id="rId15"/>
    <p:sldId id="266" r:id="rId16"/>
    <p:sldId id="270" r:id="rId17"/>
    <p:sldId id="267" r:id="rId18"/>
    <p:sldId id="268" r:id="rId19"/>
    <p:sldId id="269" r:id="rId20"/>
    <p:sldId id="275" r:id="rId2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A6C6CE-D233-48D7-A845-CB73BEE22877}" v="1" dt="2026-09-10T18:03:00.73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15" autoAdjust="0"/>
  </p:normalViewPr>
  <p:slideViewPr>
    <p:cSldViewPr>
      <p:cViewPr varScale="1">
        <p:scale>
          <a:sx n="120" d="100"/>
          <a:sy n="120" d="100"/>
        </p:scale>
        <p:origin x="1344" y="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LUND Jonny" userId="7406efc5-0b31-4769-a1c3-89ef21cdeb82" providerId="ADAL" clId="{8683EA7C-56CD-435E-A20B-983B914C09EE}"/>
    <pc:docChg chg="undo redo custSel addSld delSld modSld sldOrd">
      <pc:chgData name="VIKLUND Jonny" userId="7406efc5-0b31-4769-a1c3-89ef21cdeb82" providerId="ADAL" clId="{8683EA7C-56CD-435E-A20B-983B914C09EE}" dt="2026-09-10T18:05:54.233" v="11446" actId="20577"/>
      <pc:docMkLst>
        <pc:docMk/>
      </pc:docMkLst>
      <pc:sldChg chg="addSp delSp modSp mod setBg setFolMasterObjs addAnim delAnim">
        <pc:chgData name="VIKLUND Jonny" userId="7406efc5-0b31-4769-a1c3-89ef21cdeb82" providerId="ADAL" clId="{8683EA7C-56CD-435E-A20B-983B914C09EE}" dt="2026-08-30T16:38:30.418" v="11253" actId="27636"/>
        <pc:sldMkLst>
          <pc:docMk/>
          <pc:sldMk cId="0" sldId="256"/>
        </pc:sldMkLst>
        <pc:spChg chg="mod ord">
          <ac:chgData name="VIKLUND Jonny" userId="7406efc5-0b31-4769-a1c3-89ef21cdeb82" providerId="ADAL" clId="{8683EA7C-56CD-435E-A20B-983B914C09EE}" dt="2026-08-30T16:38:30.418" v="11253" actId="27636"/>
          <ac:spMkLst>
            <pc:docMk/>
            <pc:sldMk cId="0" sldId="256"/>
            <ac:spMk id="2" creationId="{00000000-0000-0000-0000-000000000000}"/>
          </ac:spMkLst>
        </pc:spChg>
        <pc:spChg chg="mod or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6"/>
            <ac:spMk id="3" creationId="{00000000-0000-0000-0000-00000000000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6"/>
            <ac:spMk id="33" creationId="{8C790BE2-4E4F-4AAF-81A2-4A6F4885EBE6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6"/>
            <ac:spMk id="35" creationId="{D28B54C3-B57B-472A-B96E-1FCB67093DC2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6"/>
            <ac:spMk id="37" creationId="{7DB3C429-F8DA-49B9-AF84-21996FCF78B5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6"/>
            <ac:spMk id="39" creationId="{C4C9F2B0-1044-46EB-8AEB-C3BFFDE6C2CC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6"/>
            <ac:spMk id="41" creationId="{32B3ACB3-D689-442E-8A40-8680B0FEB8A2}"/>
          </ac:spMkLst>
        </pc:spChg>
      </pc:sldChg>
      <pc:sldChg chg="addSp delSp modSp mod setBg setFolMasterObjs">
        <pc:chgData name="VIKLUND Jonny" userId="7406efc5-0b31-4769-a1c3-89ef21cdeb82" providerId="ADAL" clId="{8683EA7C-56CD-435E-A20B-983B914C09EE}" dt="2026-08-30T13:20:44.789" v="10853" actId="27636"/>
        <pc:sldMkLst>
          <pc:docMk/>
          <pc:sldMk cId="0" sldId="257"/>
        </pc:sldMkLst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7"/>
            <ac:spMk id="2" creationId="{00000000-0000-0000-0000-000000000000}"/>
          </ac:spMkLst>
        </pc:spChg>
        <pc:spChg chg="add del mod">
          <ac:chgData name="VIKLUND Jonny" userId="7406efc5-0b31-4769-a1c3-89ef21cdeb82" providerId="ADAL" clId="{8683EA7C-56CD-435E-A20B-983B914C09EE}" dt="2026-08-30T13:20:44.789" v="10853" actId="27636"/>
          <ac:spMkLst>
            <pc:docMk/>
            <pc:sldMk cId="0" sldId="257"/>
            <ac:spMk id="3" creationId="{00000000-0000-0000-0000-00000000000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7"/>
            <ac:spMk id="27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7"/>
            <ac:spMk id="34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7"/>
            <ac:spMk id="41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7"/>
            <ac:spMk id="42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7"/>
            <ac:spMk id="43" creationId="{53E5B1A8-3AC9-4BD1-9BBC-78CA94F2D1BA}"/>
          </ac:spMkLst>
        </pc:spChg>
      </pc:sldChg>
      <pc:sldChg chg="addSp delSp modSp mod setBg setFolMasterObjs">
        <pc:chgData name="VIKLUND Jonny" userId="7406efc5-0b31-4769-a1c3-89ef21cdeb82" providerId="ADAL" clId="{8683EA7C-56CD-435E-A20B-983B914C09EE}" dt="2026-08-30T13:12:54.167" v="10660" actId="20577"/>
        <pc:sldMkLst>
          <pc:docMk/>
          <pc:sldMk cId="0" sldId="258"/>
        </pc:sldMkLst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8"/>
            <ac:spMk id="2" creationId="{00000000-0000-0000-0000-000000000000}"/>
          </ac:spMkLst>
        </pc:spChg>
        <pc:spChg chg="add del mod">
          <ac:chgData name="VIKLUND Jonny" userId="7406efc5-0b31-4769-a1c3-89ef21cdeb82" providerId="ADAL" clId="{8683EA7C-56CD-435E-A20B-983B914C09EE}" dt="2026-08-30T13:12:54.167" v="10660" actId="20577"/>
          <ac:spMkLst>
            <pc:docMk/>
            <pc:sldMk cId="0" sldId="258"/>
            <ac:spMk id="3" creationId="{00000000-0000-0000-0000-00000000000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8"/>
            <ac:spMk id="9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8"/>
            <ac:spMk id="10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8"/>
            <ac:spMk id="20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8"/>
            <ac:spMk id="22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8"/>
            <ac:spMk id="24" creationId="{53E5B1A8-3AC9-4BD1-9BBC-78CA94F2D1BA}"/>
          </ac:spMkLst>
        </pc:spChg>
      </pc:sldChg>
      <pc:sldChg chg="addSp delSp modSp mod setBg setFolMasterObjs">
        <pc:chgData name="VIKLUND Jonny" userId="7406efc5-0b31-4769-a1c3-89ef21cdeb82" providerId="ADAL" clId="{8683EA7C-56CD-435E-A20B-983B914C09EE}" dt="2026-09-10T18:02:07.830" v="11263" actId="207"/>
        <pc:sldMkLst>
          <pc:docMk/>
          <pc:sldMk cId="0" sldId="259"/>
        </pc:sldMkLst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9"/>
            <ac:spMk id="2" creationId="{00000000-0000-0000-0000-000000000000}"/>
          </ac:spMkLst>
        </pc:spChg>
        <pc:spChg chg="mod">
          <ac:chgData name="VIKLUND Jonny" userId="7406efc5-0b31-4769-a1c3-89ef21cdeb82" providerId="ADAL" clId="{8683EA7C-56CD-435E-A20B-983B914C09EE}" dt="2026-09-10T18:02:07.830" v="11263" actId="207"/>
          <ac:spMkLst>
            <pc:docMk/>
            <pc:sldMk cId="0" sldId="259"/>
            <ac:spMk id="3" creationId="{00000000-0000-0000-0000-00000000000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9"/>
            <ac:spMk id="8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9"/>
            <ac:spMk id="9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9"/>
            <ac:spMk id="10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9"/>
            <ac:spMk id="12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59"/>
            <ac:spMk id="14" creationId="{53E5B1A8-3AC9-4BD1-9BBC-78CA94F2D1BA}"/>
          </ac:spMkLst>
        </pc:spChg>
      </pc:sldChg>
      <pc:sldChg chg="addSp delSp modSp mod setBg setFolMasterObjs">
        <pc:chgData name="VIKLUND Jonny" userId="7406efc5-0b31-4769-a1c3-89ef21cdeb82" providerId="ADAL" clId="{8683EA7C-56CD-435E-A20B-983B914C09EE}" dt="2026-08-30T13:23:59.539" v="10898" actId="20577"/>
        <pc:sldMkLst>
          <pc:docMk/>
          <pc:sldMk cId="0" sldId="260"/>
        </pc:sldMkLst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0"/>
            <ac:spMk id="2" creationId="{00000000-0000-0000-0000-000000000000}"/>
          </ac:spMkLst>
        </pc:spChg>
        <pc:spChg chg="add del mod">
          <ac:chgData name="VIKLUND Jonny" userId="7406efc5-0b31-4769-a1c3-89ef21cdeb82" providerId="ADAL" clId="{8683EA7C-56CD-435E-A20B-983B914C09EE}" dt="2026-08-30T13:23:59.539" v="10898" actId="20577"/>
          <ac:spMkLst>
            <pc:docMk/>
            <pc:sldMk cId="0" sldId="260"/>
            <ac:spMk id="3" creationId="{00000000-0000-0000-0000-00000000000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0"/>
            <ac:spMk id="8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0"/>
            <ac:spMk id="9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0"/>
            <ac:spMk id="10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0"/>
            <ac:spMk id="12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0"/>
            <ac:spMk id="14" creationId="{53E5B1A8-3AC9-4BD1-9BBC-78CA94F2D1BA}"/>
          </ac:spMkLst>
        </pc:spChg>
      </pc:sldChg>
      <pc:sldChg chg="addSp delSp modSp mod setBg setFolMasterObjs">
        <pc:chgData name="VIKLUND Jonny" userId="7406efc5-0b31-4769-a1c3-89ef21cdeb82" providerId="ADAL" clId="{8683EA7C-56CD-435E-A20B-983B914C09EE}" dt="2026-08-30T13:25:45.746" v="10900" actId="255"/>
        <pc:sldMkLst>
          <pc:docMk/>
          <pc:sldMk cId="0" sldId="261"/>
        </pc:sldMkLst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1"/>
            <ac:spMk id="2" creationId="{00000000-0000-0000-0000-000000000000}"/>
          </ac:spMkLst>
        </pc:spChg>
        <pc:spChg chg="mod">
          <ac:chgData name="VIKLUND Jonny" userId="7406efc5-0b31-4769-a1c3-89ef21cdeb82" providerId="ADAL" clId="{8683EA7C-56CD-435E-A20B-983B914C09EE}" dt="2026-08-30T13:25:45.746" v="10900" actId="255"/>
          <ac:spMkLst>
            <pc:docMk/>
            <pc:sldMk cId="0" sldId="261"/>
            <ac:spMk id="3" creationId="{00000000-0000-0000-0000-00000000000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1"/>
            <ac:spMk id="11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1"/>
            <ac:spMk id="13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1"/>
            <ac:spMk id="15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1"/>
            <ac:spMk id="17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1"/>
            <ac:spMk id="19" creationId="{53E5B1A8-3AC9-4BD1-9BBC-78CA94F2D1BA}"/>
          </ac:spMkLst>
        </pc:spChg>
      </pc:sldChg>
      <pc:sldChg chg="addSp delSp modSp mod setBg setFolMasterObjs">
        <pc:chgData name="VIKLUND Jonny" userId="7406efc5-0b31-4769-a1c3-89ef21cdeb82" providerId="ADAL" clId="{8683EA7C-56CD-435E-A20B-983B914C09EE}" dt="2026-09-10T18:02:20.958" v="11273" actId="20577"/>
        <pc:sldMkLst>
          <pc:docMk/>
          <pc:sldMk cId="0" sldId="262"/>
        </pc:sldMkLst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2"/>
            <ac:spMk id="2" creationId="{00000000-0000-0000-0000-000000000000}"/>
          </ac:spMkLst>
        </pc:spChg>
        <pc:spChg chg="mod">
          <ac:chgData name="VIKLUND Jonny" userId="7406efc5-0b31-4769-a1c3-89ef21cdeb82" providerId="ADAL" clId="{8683EA7C-56CD-435E-A20B-983B914C09EE}" dt="2026-09-10T18:02:20.958" v="11273" actId="20577"/>
          <ac:spMkLst>
            <pc:docMk/>
            <pc:sldMk cId="0" sldId="262"/>
            <ac:spMk id="6" creationId="{00000000-0000-0000-0000-00000000000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2"/>
            <ac:spMk id="11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2"/>
            <ac:spMk id="13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2"/>
            <ac:spMk id="15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2"/>
            <ac:spMk id="17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2"/>
            <ac:spMk id="19" creationId="{53E5B1A8-3AC9-4BD1-9BBC-78CA94F2D1BA}"/>
          </ac:spMkLst>
        </pc:spChg>
      </pc:sldChg>
      <pc:sldChg chg="addSp delSp modSp mod setBg setFolMasterObjs">
        <pc:chgData name="VIKLUND Jonny" userId="7406efc5-0b31-4769-a1c3-89ef21cdeb82" providerId="ADAL" clId="{8683EA7C-56CD-435E-A20B-983B914C09EE}" dt="2026-09-10T18:05:41.581" v="11439" actId="20577"/>
        <pc:sldMkLst>
          <pc:docMk/>
          <pc:sldMk cId="0" sldId="263"/>
        </pc:sldMkLst>
        <pc:spChg chg="mod">
          <ac:chgData name="VIKLUND Jonny" userId="7406efc5-0b31-4769-a1c3-89ef21cdeb82" providerId="ADAL" clId="{8683EA7C-56CD-435E-A20B-983B914C09EE}" dt="2026-09-10T18:05:41.581" v="11439" actId="20577"/>
          <ac:spMkLst>
            <pc:docMk/>
            <pc:sldMk cId="0" sldId="263"/>
            <ac:spMk id="3" creationId="{00000000-0000-0000-0000-000000000000}"/>
          </ac:spMkLst>
        </pc:spChg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3"/>
            <ac:spMk id="6" creationId="{1321E073-1A76-B126-F66B-38A89DD607A6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3"/>
            <ac:spMk id="12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3"/>
            <ac:spMk id="14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3"/>
            <ac:spMk id="16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3"/>
            <ac:spMk id="17" creationId="{00A197C8-9802-8EB6-4947-FFF9BEA16B44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3"/>
            <ac:spMk id="18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3"/>
            <ac:spMk id="20" creationId="{53E5B1A8-3AC9-4BD1-9BBC-78CA94F2D1BA}"/>
          </ac:spMkLst>
        </pc:spChg>
      </pc:sldChg>
      <pc:sldChg chg="addSp delSp modSp mod setBg setFolMasterObjs">
        <pc:chgData name="VIKLUND Jonny" userId="7406efc5-0b31-4769-a1c3-89ef21cdeb82" providerId="ADAL" clId="{8683EA7C-56CD-435E-A20B-983B914C09EE}" dt="2026-09-10T18:05:54.233" v="11446" actId="20577"/>
        <pc:sldMkLst>
          <pc:docMk/>
          <pc:sldMk cId="0" sldId="265"/>
        </pc:sldMkLst>
        <pc:spChg chg="mod">
          <ac:chgData name="VIKLUND Jonny" userId="7406efc5-0b31-4769-a1c3-89ef21cdeb82" providerId="ADAL" clId="{8683EA7C-56CD-435E-A20B-983B914C09EE}" dt="2026-09-10T18:05:54.233" v="11446" actId="20577"/>
          <ac:spMkLst>
            <pc:docMk/>
            <pc:sldMk cId="0" sldId="265"/>
            <ac:spMk id="6" creationId="{00000000-0000-0000-0000-00000000000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5"/>
            <ac:spMk id="7" creationId="{C2346AD0-9A88-99EE-6E59-6B34E85F69E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5"/>
            <ac:spMk id="11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5"/>
            <ac:spMk id="13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5"/>
            <ac:spMk id="15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5"/>
            <ac:spMk id="17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5"/>
            <ac:spMk id="19" creationId="{53E5B1A8-3AC9-4BD1-9BBC-78CA94F2D1BA}"/>
          </ac:spMkLst>
        </pc:spChg>
      </pc:sldChg>
      <pc:sldChg chg="addSp delSp modSp mod ord setBg setFolMasterObjs">
        <pc:chgData name="VIKLUND Jonny" userId="7406efc5-0b31-4769-a1c3-89ef21cdeb82" providerId="ADAL" clId="{8683EA7C-56CD-435E-A20B-983B914C09EE}" dt="2026-08-27T16:27:47.301" v="10644" actId="20577"/>
        <pc:sldMkLst>
          <pc:docMk/>
          <pc:sldMk cId="0" sldId="266"/>
        </pc:sldMkLst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6"/>
            <ac:spMk id="2" creationId="{00000000-0000-0000-0000-000000000000}"/>
          </ac:spMkLst>
        </pc:spChg>
        <pc:spChg chg="mod">
          <ac:chgData name="VIKLUND Jonny" userId="7406efc5-0b31-4769-a1c3-89ef21cdeb82" providerId="ADAL" clId="{8683EA7C-56CD-435E-A20B-983B914C09EE}" dt="2026-08-27T16:27:47.301" v="10644" actId="20577"/>
          <ac:spMkLst>
            <pc:docMk/>
            <pc:sldMk cId="0" sldId="266"/>
            <ac:spMk id="3" creationId="{00000000-0000-0000-0000-00000000000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6"/>
            <ac:spMk id="11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6"/>
            <ac:spMk id="13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6"/>
            <ac:spMk id="15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6"/>
            <ac:spMk id="17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6"/>
            <ac:spMk id="19" creationId="{53E5B1A8-3AC9-4BD1-9BBC-78CA94F2D1BA}"/>
          </ac:spMkLst>
        </pc:spChg>
      </pc:sldChg>
      <pc:sldChg chg="addSp delSp modSp mod ord setBg setFolMasterObjs">
        <pc:chgData name="VIKLUND Jonny" userId="7406efc5-0b31-4769-a1c3-89ef21cdeb82" providerId="ADAL" clId="{8683EA7C-56CD-435E-A20B-983B914C09EE}" dt="2026-08-27T16:28:06.112" v="10651" actId="20577"/>
        <pc:sldMkLst>
          <pc:docMk/>
          <pc:sldMk cId="0" sldId="267"/>
        </pc:sldMkLst>
        <pc:spChg chg="mod">
          <ac:chgData name="VIKLUND Jonny" userId="7406efc5-0b31-4769-a1c3-89ef21cdeb82" providerId="ADAL" clId="{8683EA7C-56CD-435E-A20B-983B914C09EE}" dt="2026-08-27T05:06:49.223" v="9067" actId="20577"/>
          <ac:spMkLst>
            <pc:docMk/>
            <pc:sldMk cId="0" sldId="267"/>
            <ac:spMk id="2" creationId="{00000000-0000-0000-0000-000000000000}"/>
          </ac:spMkLst>
        </pc:spChg>
        <pc:spChg chg="mod">
          <ac:chgData name="VIKLUND Jonny" userId="7406efc5-0b31-4769-a1c3-89ef21cdeb82" providerId="ADAL" clId="{8683EA7C-56CD-435E-A20B-983B914C09EE}" dt="2026-08-27T16:28:06.112" v="10651" actId="20577"/>
          <ac:spMkLst>
            <pc:docMk/>
            <pc:sldMk cId="0" sldId="267"/>
            <ac:spMk id="3" creationId="{00000000-0000-0000-0000-00000000000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7"/>
            <ac:spMk id="11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7"/>
            <ac:spMk id="13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7"/>
            <ac:spMk id="15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7"/>
            <ac:spMk id="17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7"/>
            <ac:spMk id="19" creationId="{53E5B1A8-3AC9-4BD1-9BBC-78CA94F2D1BA}"/>
          </ac:spMkLst>
        </pc:spChg>
      </pc:sldChg>
      <pc:sldChg chg="addSp delSp modSp mod setBg setFolMasterObjs">
        <pc:chgData name="VIKLUND Jonny" userId="7406efc5-0b31-4769-a1c3-89ef21cdeb82" providerId="ADAL" clId="{8683EA7C-56CD-435E-A20B-983B914C09EE}" dt="2026-08-23T08:22:20.631" v="8451" actId="790"/>
        <pc:sldMkLst>
          <pc:docMk/>
          <pc:sldMk cId="0" sldId="268"/>
        </pc:sldMkLst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8"/>
            <ac:spMk id="3" creationId="{00000000-0000-0000-0000-00000000000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8"/>
            <ac:spMk id="8" creationId="{1E28860B-99EF-9B60-C38D-D07275F5172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8"/>
            <ac:spMk id="12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8"/>
            <ac:spMk id="14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8"/>
            <ac:spMk id="16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8"/>
            <ac:spMk id="18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8"/>
            <ac:spMk id="20" creationId="{53E5B1A8-3AC9-4BD1-9BBC-78CA94F2D1BA}"/>
          </ac:spMkLst>
        </pc:spChg>
      </pc:sldChg>
      <pc:sldChg chg="addSp delSp modSp mod setBg setFolMasterObjs">
        <pc:chgData name="VIKLUND Jonny" userId="7406efc5-0b31-4769-a1c3-89ef21cdeb82" providerId="ADAL" clId="{8683EA7C-56CD-435E-A20B-983B914C09EE}" dt="2026-08-23T08:22:20.631" v="8451" actId="790"/>
        <pc:sldMkLst>
          <pc:docMk/>
          <pc:sldMk cId="0" sldId="269"/>
        </pc:sldMkLst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9"/>
            <ac:spMk id="2" creationId="{00000000-0000-0000-0000-000000000000}"/>
          </ac:spMkLst>
        </pc:spChg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9"/>
            <ac:spMk id="3" creationId="{00000000-0000-0000-0000-00000000000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9"/>
            <ac:spMk id="11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9"/>
            <ac:spMk id="13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9"/>
            <ac:spMk id="15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9"/>
            <ac:spMk id="17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69"/>
            <ac:spMk id="19" creationId="{53E5B1A8-3AC9-4BD1-9BBC-78CA94F2D1BA}"/>
          </ac:spMkLst>
        </pc:spChg>
      </pc:sldChg>
      <pc:sldChg chg="addSp delSp modSp mod ord setBg setFolMasterObjs">
        <pc:chgData name="VIKLUND Jonny" userId="7406efc5-0b31-4769-a1c3-89ef21cdeb82" providerId="ADAL" clId="{8683EA7C-56CD-435E-A20B-983B914C09EE}" dt="2026-08-27T16:28:01.787" v="10650" actId="20577"/>
        <pc:sldMkLst>
          <pc:docMk/>
          <pc:sldMk cId="0" sldId="270"/>
        </pc:sldMkLst>
        <pc:spChg chg="mod">
          <ac:chgData name="VIKLUND Jonny" userId="7406efc5-0b31-4769-a1c3-89ef21cdeb82" providerId="ADAL" clId="{8683EA7C-56CD-435E-A20B-983B914C09EE}" dt="2026-08-27T16:28:01.787" v="10650" actId="20577"/>
          <ac:spMkLst>
            <pc:docMk/>
            <pc:sldMk cId="0" sldId="270"/>
            <ac:spMk id="3" creationId="{00000000-0000-0000-0000-000000000000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70"/>
            <ac:spMk id="7" creationId="{B0825CD0-8EC6-57F9-2974-0E9C53DE4C85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70"/>
            <ac:spMk id="11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70"/>
            <ac:spMk id="13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70"/>
            <ac:spMk id="15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70"/>
            <ac:spMk id="17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0" sldId="270"/>
            <ac:spMk id="19" creationId="{53E5B1A8-3AC9-4BD1-9BBC-78CA94F2D1BA}"/>
          </ac:spMkLst>
        </pc:spChg>
      </pc:sldChg>
      <pc:sldChg chg="addSp delSp modSp add mod">
        <pc:chgData name="VIKLUND Jonny" userId="7406efc5-0b31-4769-a1c3-89ef21cdeb82" providerId="ADAL" clId="{8683EA7C-56CD-435E-A20B-983B914C09EE}" dt="2026-08-23T08:22:20.631" v="8451" actId="790"/>
        <pc:sldMkLst>
          <pc:docMk/>
          <pc:sldMk cId="1569149404" sldId="273"/>
        </pc:sldMkLst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1569149404" sldId="273"/>
            <ac:spMk id="9" creationId="{037CA7C9-3F9A-E3F2-1ACC-C54A93C8338C}"/>
          </ac:spMkLst>
        </pc:spChg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1569149404" sldId="273"/>
            <ac:spMk id="11" creationId="{C0B87B20-5D27-E458-60CB-C479E831465D}"/>
          </ac:spMkLst>
        </pc:spChg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1569149404" sldId="273"/>
            <ac:spMk id="13" creationId="{850A12F9-D001-2C43-BCDD-250558A78BEE}"/>
          </ac:spMkLst>
        </pc:spChg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1569149404" sldId="273"/>
            <ac:spMk id="15" creationId="{4E706008-EA94-D994-FB9A-068206B6432B}"/>
          </ac:spMkLst>
        </pc:spChg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1569149404" sldId="273"/>
            <ac:spMk id="17" creationId="{51FA39E6-B4BE-618C-2E03-6579521BB62D}"/>
          </ac:spMkLst>
        </pc:spChg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1569149404" sldId="273"/>
            <ac:spMk id="19" creationId="{4F8B2F09-3F86-C85D-AB9D-BC873A362195}"/>
          </ac:spMkLst>
        </pc:spChg>
        <pc:graphicFrameChg chg="add mod modGraphic">
          <ac:chgData name="VIKLUND Jonny" userId="7406efc5-0b31-4769-a1c3-89ef21cdeb82" providerId="ADAL" clId="{8683EA7C-56CD-435E-A20B-983B914C09EE}" dt="2026-08-23T08:22:20.631" v="8451" actId="790"/>
          <ac:graphicFrameMkLst>
            <pc:docMk/>
            <pc:sldMk cId="1569149404" sldId="273"/>
            <ac:graphicFrameMk id="5" creationId="{49759D6B-1B7C-B129-8A53-1BAC3883B755}"/>
          </ac:graphicFrameMkLst>
        </pc:graphicFrameChg>
      </pc:sldChg>
      <pc:sldChg chg="modSp add mod">
        <pc:chgData name="VIKLUND Jonny" userId="7406efc5-0b31-4769-a1c3-89ef21cdeb82" providerId="ADAL" clId="{8683EA7C-56CD-435E-A20B-983B914C09EE}" dt="2026-08-30T15:46:11.452" v="11241" actId="20577"/>
        <pc:sldMkLst>
          <pc:docMk/>
          <pc:sldMk cId="2748158653" sldId="274"/>
        </pc:sldMkLst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2748158653" sldId="274"/>
            <ac:spMk id="2" creationId="{2595475E-9C4D-BDA9-DAC5-793ABD86A85C}"/>
          </ac:spMkLst>
        </pc:spChg>
        <pc:spChg chg="mod">
          <ac:chgData name="VIKLUND Jonny" userId="7406efc5-0b31-4769-a1c3-89ef21cdeb82" providerId="ADAL" clId="{8683EA7C-56CD-435E-A20B-983B914C09EE}" dt="2026-08-30T15:46:11.452" v="11241" actId="20577"/>
          <ac:spMkLst>
            <pc:docMk/>
            <pc:sldMk cId="2748158653" sldId="274"/>
            <ac:spMk id="3" creationId="{3E8D2B05-6C71-7C7D-6C75-D718B50F7DB1}"/>
          </ac:spMkLst>
        </pc:spChg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2748158653" sldId="274"/>
            <ac:spMk id="8" creationId="{37D40D4B-488C-475A-CFA3-54ACEA613EC1}"/>
          </ac:spMkLst>
        </pc:spChg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2748158653" sldId="274"/>
            <ac:spMk id="9" creationId="{C0969174-4D74-F038-B6A4-EF7E38DC1F10}"/>
          </ac:spMkLst>
        </pc:spChg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2748158653" sldId="274"/>
            <ac:spMk id="10" creationId="{1A12CED4-D2BD-0521-1ECF-86B6419ADFDF}"/>
          </ac:spMkLst>
        </pc:spChg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2748158653" sldId="274"/>
            <ac:spMk id="12" creationId="{55FFDB7E-58E4-0FB4-CBD4-A37F47D3B415}"/>
          </ac:spMkLst>
        </pc:spChg>
        <pc:spChg chg="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2748158653" sldId="274"/>
            <ac:spMk id="14" creationId="{A07AA115-D728-14DE-EE5F-E729D8C524E2}"/>
          </ac:spMkLst>
        </pc:spChg>
      </pc:sldChg>
      <pc:sldChg chg="addSp delSp modSp add mod setBg delDesignElem">
        <pc:chgData name="VIKLUND Jonny" userId="7406efc5-0b31-4769-a1c3-89ef21cdeb82" providerId="ADAL" clId="{8683EA7C-56CD-435E-A20B-983B914C09EE}" dt="2026-08-30T13:28:19.762" v="11069" actId="20577"/>
        <pc:sldMkLst>
          <pc:docMk/>
          <pc:sldMk cId="3245234293" sldId="275"/>
        </pc:sldMkLst>
        <pc:spChg chg="mod">
          <ac:chgData name="VIKLUND Jonny" userId="7406efc5-0b31-4769-a1c3-89ef21cdeb82" providerId="ADAL" clId="{8683EA7C-56CD-435E-A20B-983B914C09EE}" dt="2026-08-23T09:09:35.898" v="8501" actId="20577"/>
          <ac:spMkLst>
            <pc:docMk/>
            <pc:sldMk cId="3245234293" sldId="275"/>
            <ac:spMk id="2" creationId="{A0554350-B6AD-39AB-D272-04DFE4E2B3D9}"/>
          </ac:spMkLst>
        </pc:spChg>
        <pc:spChg chg="mod">
          <ac:chgData name="VIKLUND Jonny" userId="7406efc5-0b31-4769-a1c3-89ef21cdeb82" providerId="ADAL" clId="{8683EA7C-56CD-435E-A20B-983B914C09EE}" dt="2026-08-30T13:28:19.762" v="11069" actId="20577"/>
          <ac:spMkLst>
            <pc:docMk/>
            <pc:sldMk cId="3245234293" sldId="275"/>
            <ac:spMk id="3" creationId="{F2A5190B-FDFF-C39D-45A8-0E6EAD2C7E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3245234293" sldId="275"/>
            <ac:spMk id="8" creationId="{1B15ED52-F352-441B-82BF-E0EA34836D08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3245234293" sldId="275"/>
            <ac:spMk id="9" creationId="{3B2E3793-BFE6-45A2-9B7B-E18844431C99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3245234293" sldId="275"/>
            <ac:spMk id="10" creationId="{BC4C4868-CB8F-4AF9-9CDB-8108F2C19B67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3245234293" sldId="275"/>
            <ac:spMk id="12" creationId="{375E0459-6403-40CD-989D-56A4407CA12E}"/>
          </ac:spMkLst>
        </pc:spChg>
        <pc:spChg chg="add mod">
          <ac:chgData name="VIKLUND Jonny" userId="7406efc5-0b31-4769-a1c3-89ef21cdeb82" providerId="ADAL" clId="{8683EA7C-56CD-435E-A20B-983B914C09EE}" dt="2026-08-23T08:22:20.631" v="8451" actId="790"/>
          <ac:spMkLst>
            <pc:docMk/>
            <pc:sldMk cId="3245234293" sldId="275"/>
            <ac:spMk id="14" creationId="{53E5B1A8-3AC9-4BD1-9BBC-78CA94F2D1B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A9E81-4569-41AA-B222-29C3F54321B1}" type="datetimeFigureOut">
              <a:rPr lang="sv-SE" smtClean="0"/>
              <a:t>2026-09-10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30BF2-801B-4C0B-B318-3D07D9A81E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654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30BF2-801B-4C0B-B318-3D07D9A81EA8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4311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18438" y="2145868"/>
            <a:ext cx="7107123" cy="1368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885694" y="3797655"/>
            <a:ext cx="3372611" cy="11963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5940" y="1628570"/>
            <a:ext cx="3841115" cy="3874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24527" y="1676885"/>
            <a:ext cx="3884929" cy="4049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9170" y="461899"/>
            <a:ext cx="758253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565275"/>
            <a:ext cx="8058784" cy="4284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9143998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559294"/>
            <a:ext cx="9143998" cy="6298279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-428"/>
            <a:ext cx="4572000" cy="6858000"/>
          </a:xfrm>
          <a:prstGeom prst="rect">
            <a:avLst/>
          </a:prstGeom>
          <a:gradFill>
            <a:gsLst>
              <a:gs pos="13000">
                <a:srgbClr val="000000">
                  <a:alpha val="72000"/>
                </a:srgbClr>
              </a:gs>
              <a:gs pos="99000">
                <a:schemeClr val="accent1">
                  <a:lumMod val="50000"/>
                  <a:alpha val="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858852" y="1028700"/>
            <a:ext cx="7460478" cy="10906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2554605" marR="5080" indent="-2542540" algn="ctr" rtl="0">
              <a:lnSpc>
                <a:spcPct val="90000"/>
              </a:lnSpc>
              <a:spcBef>
                <a:spcPct val="0"/>
              </a:spcBef>
            </a:pPr>
            <a:r>
              <a:rPr lang="sv-SE" sz="4200" kern="1200" spc="-20" noProof="0" dirty="0">
                <a:solidFill>
                  <a:srgbClr val="FFFFFF"/>
                </a:solidFill>
                <a:latin typeface="+mj-lt"/>
                <a:cs typeface="+mj-cs"/>
              </a:rPr>
              <a:t>Föräldramöte</a:t>
            </a:r>
            <a:r>
              <a:rPr lang="sv-SE" sz="4200" kern="1200" spc="-70" noProof="0" dirty="0">
                <a:solidFill>
                  <a:srgbClr val="FFFFFF"/>
                </a:solidFill>
                <a:latin typeface="+mj-lt"/>
                <a:cs typeface="+mj-cs"/>
              </a:rPr>
              <a:t> </a:t>
            </a:r>
            <a:r>
              <a:rPr lang="sv-SE" sz="4200" kern="1200" spc="-10" noProof="0" dirty="0">
                <a:solidFill>
                  <a:srgbClr val="FFFFFF"/>
                </a:solidFill>
                <a:latin typeface="+mj-lt"/>
                <a:cs typeface="+mj-cs"/>
              </a:rPr>
              <a:t>U15 P-12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xfrm>
            <a:off x="1143000" y="2214188"/>
            <a:ext cx="6858000" cy="492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5080" algn="ctr" rtl="0">
              <a:lnSpc>
                <a:spcPct val="90000"/>
              </a:lnSpc>
              <a:spcBef>
                <a:spcPts val="1000"/>
              </a:spcBef>
            </a:pPr>
            <a:r>
              <a:rPr lang="sv-SE" sz="1700" kern="1200" noProof="0" dirty="0">
                <a:solidFill>
                  <a:srgbClr val="FFFFFF"/>
                </a:solidFill>
                <a:latin typeface="+mn-lt"/>
                <a:cs typeface="+mn-cs"/>
              </a:rPr>
              <a:t>Söndag 30/8 2026</a:t>
            </a:r>
            <a:endParaRPr lang="sv-SE" sz="1700" kern="1200" spc="-10" noProof="0" dirty="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2B3ACB3-D689-442E-8A40-8680B0FEB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39257" y="1506860"/>
            <a:ext cx="4065484" cy="6636797"/>
          </a:xfrm>
          <a:custGeom>
            <a:avLst/>
            <a:gdLst>
              <a:gd name="connsiteX0" fmla="*/ 0 w 4065484"/>
              <a:gd name="connsiteY0" fmla="*/ 4424531 h 8849062"/>
              <a:gd name="connsiteX1" fmla="*/ 3899197 w 4065484"/>
              <a:gd name="connsiteY1" fmla="*/ 8840480 h 8849062"/>
              <a:gd name="connsiteX2" fmla="*/ 4065484 w 4065484"/>
              <a:gd name="connsiteY2" fmla="*/ 8849062 h 8849062"/>
              <a:gd name="connsiteX3" fmla="*/ 4065483 w 4065484"/>
              <a:gd name="connsiteY3" fmla="*/ 0 h 8849062"/>
              <a:gd name="connsiteX4" fmla="*/ 3899197 w 4065484"/>
              <a:gd name="connsiteY4" fmla="*/ 8581 h 8849062"/>
              <a:gd name="connsiteX5" fmla="*/ 0 w 4065484"/>
              <a:gd name="connsiteY5" fmla="*/ 4424531 h 884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5484" h="8849062">
                <a:moveTo>
                  <a:pt x="0" y="4424531"/>
                </a:moveTo>
                <a:cubicBezTo>
                  <a:pt x="0" y="6722831"/>
                  <a:pt x="1709076" y="8613167"/>
                  <a:pt x="3899197" y="8840480"/>
                </a:cubicBezTo>
                <a:lnTo>
                  <a:pt x="4065484" y="8849062"/>
                </a:lnTo>
                <a:lnTo>
                  <a:pt x="4065483" y="0"/>
                </a:lnTo>
                <a:lnTo>
                  <a:pt x="3899197" y="8581"/>
                </a:lnTo>
                <a:cubicBezTo>
                  <a:pt x="1709075" y="235897"/>
                  <a:pt x="0" y="2126232"/>
                  <a:pt x="0" y="44245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"/>
                </a:schemeClr>
              </a:gs>
              <a:gs pos="68000">
                <a:schemeClr val="accent1">
                  <a:alpha val="15000"/>
                </a:schemeClr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noProof="0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DED75F6-D680-A4F0-8A90-2A8C7E198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" b="1"/>
          <a:stretch>
            <a:fillRect/>
          </a:stretch>
        </p:blipFill>
        <p:spPr>
          <a:xfrm>
            <a:off x="1757476" y="3351745"/>
            <a:ext cx="5639669" cy="3506255"/>
          </a:xfrm>
          <a:custGeom>
            <a:avLst/>
            <a:gdLst/>
            <a:ahLst/>
            <a:cxnLst/>
            <a:rect l="l" t="t" r="r" b="b"/>
            <a:pathLst>
              <a:path w="7519558" h="3506255">
                <a:moveTo>
                  <a:pt x="3759779" y="0"/>
                </a:moveTo>
                <a:cubicBezTo>
                  <a:pt x="5713450" y="0"/>
                  <a:pt x="7320331" y="1484777"/>
                  <a:pt x="7513560" y="3387468"/>
                </a:cubicBezTo>
                <a:lnTo>
                  <a:pt x="7519558" y="3506255"/>
                </a:lnTo>
                <a:lnTo>
                  <a:pt x="0" y="3506255"/>
                </a:lnTo>
                <a:lnTo>
                  <a:pt x="5998" y="3387468"/>
                </a:lnTo>
                <a:cubicBezTo>
                  <a:pt x="199227" y="1484777"/>
                  <a:pt x="1806109" y="0"/>
                  <a:pt x="3759779" y="0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6" name="object 6"/>
          <p:cNvSpPr txBox="1"/>
          <p:nvPr/>
        </p:nvSpPr>
        <p:spPr>
          <a:xfrm>
            <a:off x="1028699" y="1295400"/>
            <a:ext cx="7293023" cy="4706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 rtl="0">
              <a:lnSpc>
                <a:spcPct val="90000"/>
              </a:lnSpc>
              <a:spcBef>
                <a:spcPts val="30"/>
              </a:spcBef>
              <a:buFont typeface="Arial" panose="020B0604020202020204" pitchFamily="34" charset="0"/>
              <a:buChar char="•"/>
            </a:pPr>
            <a:endParaRPr lang="sv-SE" sz="17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marR="5080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Slipavgiften</a:t>
            </a:r>
            <a:r>
              <a:rPr lang="sv-SE" sz="1600" kern="1200" spc="-1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landar</a:t>
            </a:r>
            <a:r>
              <a:rPr lang="sv-SE" sz="1600" kern="1200" spc="-2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sv-SE" sz="1600" kern="1200" spc="-4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4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???</a:t>
            </a:r>
            <a:r>
              <a:rPr lang="sv-SE" sz="1600" kern="120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kr/spelare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</a:t>
            </a:r>
            <a:r>
              <a:rPr lang="sv-SE" sz="1600" kern="1200" spc="-4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säsong</a:t>
            </a:r>
            <a:r>
              <a:rPr lang="sv-SE" sz="1600" kern="1200" spc="-2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</a:t>
            </a:r>
            <a:r>
              <a:rPr lang="sv-SE" sz="1600" kern="1200" spc="-3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</a:t>
            </a:r>
            <a:r>
              <a:rPr lang="sv-SE" sz="1600" kern="1200" spc="-3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finansiera </a:t>
            </a:r>
            <a:r>
              <a:rPr lang="sv-SE" sz="160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matrisarnas</a:t>
            </a:r>
            <a:r>
              <a:rPr lang="sv-SE" sz="1600" kern="1200" spc="-2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underhåll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(brynen,</a:t>
            </a:r>
            <a:r>
              <a:rPr lang="sv-SE" sz="1600" kern="1200" spc="-4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diamantspets</a:t>
            </a:r>
            <a:r>
              <a:rPr lang="sv-SE" sz="1600" kern="1200" spc="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</a:t>
            </a:r>
            <a:r>
              <a:rPr lang="sv-SE" sz="1600" kern="1200" spc="-4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andra</a:t>
            </a:r>
            <a:r>
              <a:rPr lang="sv-SE" sz="1600" kern="1200" spc="-3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utgifter</a:t>
            </a:r>
            <a:r>
              <a:rPr lang="sv-SE" sz="1600" kern="1200" spc="-3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kopplade</a:t>
            </a:r>
            <a:r>
              <a:rPr lang="sv-SE" sz="1600" kern="1200" spc="-2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till</a:t>
            </a:r>
            <a:r>
              <a:rPr lang="sv-SE" sz="1600" kern="1200" spc="-3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slipen)</a:t>
            </a:r>
          </a:p>
          <a:p>
            <a:pPr marL="355600" marR="5080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Slipavgift</a:t>
            </a:r>
            <a:r>
              <a:rPr lang="sv-SE" sz="1600" kern="1200" spc="-2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swishas</a:t>
            </a:r>
            <a:r>
              <a:rPr lang="sv-SE" sz="1600" kern="1200" spc="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till:</a:t>
            </a:r>
            <a:r>
              <a:rPr lang="sv-SE" sz="1600" kern="1200" spc="-15" noProof="0" dirty="0">
                <a:solidFill>
                  <a:schemeClr val="tx1"/>
                </a:solidFill>
                <a:latin typeface="+mn-lt"/>
              </a:rPr>
              <a:t>  123 556 71 10 (PHC födda -12)</a:t>
            </a:r>
          </a:p>
          <a:p>
            <a:pPr marL="355600" marR="5080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Märkning:</a:t>
            </a:r>
            <a:r>
              <a:rPr lang="sv-SE" sz="1600" kern="1200" spc="-25" noProof="0" dirty="0">
                <a:solidFill>
                  <a:schemeClr val="tx1"/>
                </a:solidFill>
                <a:latin typeface="+mn-lt"/>
              </a:rPr>
              <a:t> Spelarens</a:t>
            </a:r>
            <a:r>
              <a:rPr lang="sv-SE" sz="1600" kern="1200" spc="-2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namn,</a:t>
            </a:r>
            <a:r>
              <a:rPr lang="sv-SE" sz="1600" kern="1200" spc="-2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</a:rPr>
              <a:t>slipavgift</a:t>
            </a:r>
            <a:r>
              <a:rPr lang="sv-SE" sz="1600" kern="1200" spc="-2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</a:rPr>
              <a:t>(exempel.</a:t>
            </a:r>
            <a:r>
              <a:rPr lang="sv-SE" sz="1600" kern="1200" spc="-1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Kalle </a:t>
            </a:r>
            <a:r>
              <a:rPr lang="sv-SE" sz="1600" kern="1200" dirty="0">
                <a:solidFill>
                  <a:schemeClr val="tx1"/>
                </a:solidFill>
                <a:latin typeface="+mn-lt"/>
              </a:rPr>
              <a:t>K</a:t>
            </a:r>
            <a:r>
              <a:rPr lang="sv-SE" sz="1600" kern="1200" noProof="0" dirty="0" err="1">
                <a:solidFill>
                  <a:schemeClr val="tx1"/>
                </a:solidFill>
                <a:latin typeface="+mn-lt"/>
              </a:rPr>
              <a:t>arlsson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,</a:t>
            </a:r>
            <a:r>
              <a:rPr lang="sv-SE" sz="1600" kern="1200" spc="-2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</a:rPr>
              <a:t>slipavgift)</a:t>
            </a:r>
            <a:endParaRPr lang="sv-SE" sz="1600" kern="1200" noProof="0" dirty="0">
              <a:solidFill>
                <a:schemeClr val="tx1"/>
              </a:solidFill>
              <a:latin typeface="+mn-lt"/>
            </a:endParaRPr>
          </a:p>
          <a:p>
            <a:pPr marL="355600" marR="5080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OBS!!</a:t>
            </a:r>
            <a:r>
              <a:rPr lang="sv-SE" sz="1600" kern="1200" spc="-3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Sista</a:t>
            </a:r>
            <a:r>
              <a:rPr lang="sv-SE" sz="1600" kern="1200" spc="-2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dag</a:t>
            </a:r>
            <a:r>
              <a:rPr lang="sv-SE" sz="1600" kern="1200" spc="-4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för</a:t>
            </a:r>
            <a:r>
              <a:rPr lang="sv-SE" sz="1600" kern="1200" spc="-3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betalning:</a:t>
            </a:r>
            <a:r>
              <a:rPr lang="sv-SE" sz="1600" kern="1200" spc="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b="1" kern="1200" spc="-10" noProof="0" dirty="0">
                <a:solidFill>
                  <a:srgbClr val="FF0000"/>
                </a:solidFill>
                <a:latin typeface="+mn-lt"/>
              </a:rPr>
              <a:t>2026-10-01</a:t>
            </a:r>
          </a:p>
          <a:p>
            <a:pPr marL="527685" lvl="1" algn="l" rtl="0">
              <a:lnSpc>
                <a:spcPct val="90000"/>
              </a:lnSpc>
              <a:tabLst>
                <a:tab pos="756285" algn="l"/>
                <a:tab pos="756920" algn="l"/>
              </a:tabLst>
            </a:pPr>
            <a:endParaRPr lang="sv-SE" sz="1700" b="1" kern="1200" spc="-1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756285" lvl="1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endParaRPr lang="sv-SE" sz="17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593B0D6E-AE6C-A94C-BD08-D383D489B23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C2346AD0-9A88-99EE-6E59-6B34E85F69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9463" y="461963"/>
            <a:ext cx="7581900" cy="696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585085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10" noProof="0" dirty="0">
                <a:solidFill>
                  <a:srgbClr val="FFFFFF"/>
                </a:solidFill>
                <a:latin typeface="+mj-lt"/>
                <a:cs typeface="+mj-cs"/>
              </a:rPr>
              <a:t>    Avgifter</a:t>
            </a:r>
            <a:endParaRPr lang="sv-SE" sz="3500" kern="1200" spc="-10" noProof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625F65-F65F-037C-8293-A2301AE8E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0B87B20-5D27-E458-60CB-C479E8314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0A12F9-D001-2C43-BCDD-250558A78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706008-EA94-D994-FB9A-068206B64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FA39E6-B4BE-618C-2E03-6579521BB6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8B2F09-3F86-C85D-AB9D-BC873A362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9E47CAC8-3488-6639-8ABF-D2766C25D5B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49759D6B-1B7C-B129-8A53-1BAC3883B7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388349"/>
              </p:ext>
            </p:extLst>
          </p:nvPr>
        </p:nvGraphicFramePr>
        <p:xfrm>
          <a:off x="1752600" y="1885279"/>
          <a:ext cx="5256920" cy="44005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3860">
                  <a:extLst>
                    <a:ext uri="{9D8B030D-6E8A-4147-A177-3AD203B41FA5}">
                      <a16:colId xmlns:a16="http://schemas.microsoft.com/office/drawing/2014/main" val="2300855282"/>
                    </a:ext>
                  </a:extLst>
                </a:gridCol>
                <a:gridCol w="1398055">
                  <a:extLst>
                    <a:ext uri="{9D8B030D-6E8A-4147-A177-3AD203B41FA5}">
                      <a16:colId xmlns:a16="http://schemas.microsoft.com/office/drawing/2014/main" val="975849835"/>
                    </a:ext>
                  </a:extLst>
                </a:gridCol>
                <a:gridCol w="2875005">
                  <a:extLst>
                    <a:ext uri="{9D8B030D-6E8A-4147-A177-3AD203B41FA5}">
                      <a16:colId xmlns:a16="http://schemas.microsoft.com/office/drawing/2014/main" val="221023072"/>
                    </a:ext>
                  </a:extLst>
                </a:gridCol>
              </a:tblGrid>
              <a:tr h="1708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Juniorer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Fastställd avgift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Betalning, belopp och datum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extLst>
                  <a:ext uri="{0D108BD9-81ED-4DB2-BD59-A6C34878D82A}">
                    <a16:rowId xmlns:a16="http://schemas.microsoft.com/office/drawing/2014/main" val="3220805905"/>
                  </a:ext>
                </a:extLst>
              </a:tr>
              <a:tr h="1708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U20, U18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15 000 kr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extLst>
                  <a:ext uri="{0D108BD9-81ED-4DB2-BD59-A6C34878D82A}">
                    <a16:rowId xmlns:a16="http://schemas.microsoft.com/office/drawing/2014/main" val="1626319334"/>
                  </a:ext>
                </a:extLst>
              </a:tr>
              <a:tr h="1708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Ungdom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Fastställd avgift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Betalning, belopp och datum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extLst>
                  <a:ext uri="{0D108BD9-81ED-4DB2-BD59-A6C34878D82A}">
                    <a16:rowId xmlns:a16="http://schemas.microsoft.com/office/drawing/2014/main" val="3659954825"/>
                  </a:ext>
                </a:extLst>
              </a:tr>
              <a:tr h="12573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U16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Målvakter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8 750 kr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4 600 kr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1 750 kr, 2026-05-31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3 500 kr, 2026-09-30 samt 2026-12-31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1 600 kr, 2026-05-31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1 500 kr, 2026-09-30 samt 2026-12-31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extLst>
                  <a:ext uri="{0D108BD9-81ED-4DB2-BD59-A6C34878D82A}">
                    <a16:rowId xmlns:a16="http://schemas.microsoft.com/office/drawing/2014/main" val="3625328421"/>
                  </a:ext>
                </a:extLst>
              </a:tr>
              <a:tr h="12573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U15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Målvakter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7 300 kr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3 900 kr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1 700 kr, 2026-05-31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2 800 kr, </a:t>
                      </a:r>
                      <a:r>
                        <a:rPr lang="sv-SE" sz="1100" noProof="0" dirty="0">
                          <a:solidFill>
                            <a:srgbClr val="FF0000"/>
                          </a:solidFill>
                          <a:effectLst/>
                        </a:rPr>
                        <a:t>2026-06-30 samt 2026-09-30</a:t>
                      </a:r>
                      <a:endParaRPr lang="sv-SE" sz="1000" noProof="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1 600 kr, </a:t>
                      </a:r>
                      <a:r>
                        <a:rPr lang="sv-SE" sz="1100" noProof="0" dirty="0">
                          <a:solidFill>
                            <a:srgbClr val="FF0000"/>
                          </a:solidFill>
                          <a:effectLst/>
                        </a:rPr>
                        <a:t>2026-06-30</a:t>
                      </a:r>
                      <a:endParaRPr lang="sv-SE" sz="1000" noProof="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2 300 kr, 2026-09-30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extLst>
                  <a:ext uri="{0D108BD9-81ED-4DB2-BD59-A6C34878D82A}">
                    <a16:rowId xmlns:a16="http://schemas.microsoft.com/office/drawing/2014/main" val="385914205"/>
                  </a:ext>
                </a:extLst>
              </a:tr>
              <a:tr h="12573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U14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Målvakter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5 950 kr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3 300 kr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3 050 kr, 2026-09-30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2 900 kr, 2026-11-30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1 650 kr, 2026-09-30 samt 2026-11-30</a:t>
                      </a:r>
                      <a:endParaRPr lang="sv-SE" sz="100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100" noProof="0" dirty="0">
                          <a:effectLst/>
                        </a:rPr>
                        <a:t> </a:t>
                      </a:r>
                      <a:endParaRPr lang="sv-SE" sz="1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51" marR="62651" marT="0" marB="0"/>
                </a:tc>
                <a:extLst>
                  <a:ext uri="{0D108BD9-81ED-4DB2-BD59-A6C34878D82A}">
                    <a16:rowId xmlns:a16="http://schemas.microsoft.com/office/drawing/2014/main" val="948217343"/>
                  </a:ext>
                </a:extLst>
              </a:tr>
            </a:tbl>
          </a:graphicData>
        </a:graphic>
      </p:graphicFrame>
      <p:sp>
        <p:nvSpPr>
          <p:cNvPr id="9" name="object 2">
            <a:extLst>
              <a:ext uri="{FF2B5EF4-FFF2-40B4-BE49-F238E27FC236}">
                <a16:creationId xmlns:a16="http://schemas.microsoft.com/office/drawing/2014/main" id="{037CA7C9-3F9A-E3F2-1ACC-C54A93C833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9463" y="461963"/>
            <a:ext cx="7581900" cy="696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585085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10" noProof="0" dirty="0">
                <a:solidFill>
                  <a:srgbClr val="FFFFFF"/>
                </a:solidFill>
                <a:latin typeface="+mj-lt"/>
                <a:cs typeface="+mj-cs"/>
              </a:rPr>
              <a:t>    Avgifter</a:t>
            </a:r>
            <a:endParaRPr lang="sv-SE" sz="3500" kern="1200" spc="-10" noProof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9149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   Information</a:t>
            </a:r>
            <a:r>
              <a:rPr lang="sv-SE" sz="3500" kern="1200" spc="-15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sv-SE" sz="3500" kern="120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från</a:t>
            </a:r>
            <a:r>
              <a:rPr lang="sv-SE" sz="3500" kern="1200" spc="-14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sv-SE" sz="3500" kern="1200" spc="-1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föräldragruppen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109" y="1885279"/>
            <a:ext cx="7293023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55600" indent="-228600" algn="l" rtl="0">
              <a:lnSpc>
                <a:spcPct val="9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2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Föräldragruppen</a:t>
            </a:r>
            <a:r>
              <a:rPr lang="sv-SE" sz="1600" kern="1200" spc="-5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756285" indent="-228600" algn="l" rtl="0">
              <a:lnSpc>
                <a:spcPct val="90000"/>
              </a:lnSpc>
              <a:spcBef>
                <a:spcPts val="1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Fanny Forsberg</a:t>
            </a:r>
          </a:p>
          <a:p>
            <a:pPr marL="756285" lvl="1" indent="-228600" algn="l" rtl="0">
              <a:lnSpc>
                <a:spcPct val="90000"/>
              </a:lnSpc>
              <a:spcBef>
                <a:spcPts val="1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spc="-2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Caroline Johansson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756285" lvl="1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spc="-4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Catarina Risberg</a:t>
            </a:r>
          </a:p>
          <a:p>
            <a:pPr marL="756285" lvl="1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spc="-4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Linda Holmström (kassör)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endParaRPr lang="sv-SE" sz="1600" kern="1200" spc="-1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våran egen cup behövs det att vi alla hjälps åt så mycket som möjligt för att lyckas genomföra cupen på ett bra sätt</a:t>
            </a:r>
          </a:p>
          <a:p>
            <a:pPr marL="127000" algn="l" rtl="0">
              <a:lnSpc>
                <a:spcPct val="90000"/>
              </a:lnSpc>
              <a:tabLst>
                <a:tab pos="355600" algn="l"/>
                <a:tab pos="356235" algn="l"/>
              </a:tabLst>
            </a:pPr>
            <a:endParaRPr lang="sv-SE" sz="1600" kern="1200" spc="-1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dirty="0">
                <a:solidFill>
                  <a:schemeClr val="tx1"/>
                </a:solidFill>
                <a:latin typeface="+mn-lt"/>
              </a:rPr>
              <a:t>Från och med denna säsong har vi arbetsuppgifter på A-lagets alla hemma matcher</a:t>
            </a:r>
            <a:endParaRPr lang="sv-SE" sz="1600" kern="1200" dirty="0">
              <a:solidFill>
                <a:schemeClr val="tx1"/>
              </a:solidFill>
              <a:latin typeface="+mn-lt"/>
            </a:endParaRPr>
          </a:p>
          <a:p>
            <a:pPr marL="756285" indent="-228600" algn="l" rtl="0">
              <a:lnSpc>
                <a:spcPct val="90000"/>
              </a:lnSpc>
              <a:spcBef>
                <a:spcPts val="1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dirty="0">
                <a:solidFill>
                  <a:schemeClr val="tx1"/>
                </a:solidFill>
                <a:latin typeface="+mn-lt"/>
              </a:rPr>
              <a:t>U15  </a:t>
            </a:r>
            <a:r>
              <a:rPr lang="sv-SE" sz="1600" kern="1200" dirty="0" err="1">
                <a:solidFill>
                  <a:schemeClr val="tx1"/>
                </a:solidFill>
                <a:latin typeface="+mn-lt"/>
              </a:rPr>
              <a:t>Hamburgeri</a:t>
            </a:r>
            <a:endParaRPr lang="sv-SE" sz="1600" kern="1200" dirty="0">
              <a:solidFill>
                <a:schemeClr val="tx1"/>
              </a:solidFill>
              <a:latin typeface="+mn-lt"/>
            </a:endParaRPr>
          </a:p>
          <a:p>
            <a:pPr marL="756285" lvl="1" indent="-228600" algn="l" rtl="0">
              <a:lnSpc>
                <a:spcPct val="90000"/>
              </a:lnSpc>
              <a:spcBef>
                <a:spcPts val="1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spc="-20" dirty="0">
                <a:solidFill>
                  <a:schemeClr val="tx1"/>
                </a:solidFill>
                <a:latin typeface="+mn-lt"/>
              </a:rPr>
              <a:t>U16  Kiosk</a:t>
            </a:r>
            <a:endParaRPr lang="sv-SE" sz="1600" kern="1200" dirty="0">
              <a:solidFill>
                <a:schemeClr val="tx1"/>
              </a:solidFill>
              <a:latin typeface="+mn-lt"/>
            </a:endParaRPr>
          </a:p>
          <a:p>
            <a:pPr marL="756285" lvl="1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spc="-40" dirty="0">
                <a:solidFill>
                  <a:schemeClr val="tx1"/>
                </a:solidFill>
                <a:latin typeface="+mn-lt"/>
              </a:rPr>
              <a:t>J18    </a:t>
            </a:r>
            <a:r>
              <a:rPr lang="sv-SE" sz="1600" kern="1200" spc="-40" dirty="0" err="1">
                <a:solidFill>
                  <a:schemeClr val="tx1"/>
                </a:solidFill>
                <a:latin typeface="+mn-lt"/>
              </a:rPr>
              <a:t>Hamburgeri</a:t>
            </a:r>
            <a:endParaRPr lang="sv-SE" sz="1600" kern="1200" spc="-40" dirty="0">
              <a:solidFill>
                <a:schemeClr val="tx1"/>
              </a:solidFill>
              <a:latin typeface="+mn-lt"/>
            </a:endParaRPr>
          </a:p>
          <a:p>
            <a:pPr marL="756285" lvl="1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spc="-40" dirty="0">
                <a:solidFill>
                  <a:schemeClr val="tx1"/>
                </a:solidFill>
                <a:latin typeface="+mn-lt"/>
              </a:rPr>
              <a:t>J20    Kiosk</a:t>
            </a:r>
            <a:endParaRPr lang="sv-SE" sz="1600" kern="1200" dirty="0">
              <a:solidFill>
                <a:schemeClr val="tx1"/>
              </a:solidFill>
              <a:latin typeface="+mn-lt"/>
            </a:endParaRPr>
          </a:p>
          <a:p>
            <a:pPr marL="355600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endParaRPr lang="sv-SE" sz="1600" kern="1200" spc="-1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27000" algn="l" rtl="0">
              <a:lnSpc>
                <a:spcPct val="90000"/>
              </a:lnSpc>
              <a:tabLst>
                <a:tab pos="355600" algn="l"/>
                <a:tab pos="356235" algn="l"/>
              </a:tabLst>
            </a:pPr>
            <a:r>
              <a:rPr lang="sv-SE" sz="1600" kern="1200" spc="-1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	</a:t>
            </a: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405FC2C5-8912-8266-4F1C-DBA895E1245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068340" y="1548896"/>
            <a:ext cx="7293023" cy="4547104"/>
          </a:xfrm>
          <a:prstGeom prst="rect">
            <a:avLst/>
          </a:prstGeom>
        </p:spPr>
        <p:txBody>
          <a:bodyPr vert="horz" lIns="0" tIns="74295" rIns="0" bIns="0" rtlCol="0" anchor="ctr">
            <a:normAutofit/>
          </a:bodyPr>
          <a:lstStyle/>
          <a:p>
            <a:pPr marL="12065">
              <a:tabLst>
                <a:tab pos="355600" algn="l"/>
                <a:tab pos="356235" algn="l"/>
              </a:tabLst>
            </a:pPr>
            <a:r>
              <a:rPr lang="sv-SE" sz="1700" dirty="0">
                <a:latin typeface="Calibri"/>
                <a:cs typeface="Calibri"/>
              </a:rPr>
              <a:t>          </a:t>
            </a:r>
            <a:r>
              <a:rPr lang="sv-SE" sz="1600" spc="-10" noProof="0" dirty="0">
                <a:latin typeface="+mn-lt"/>
                <a:cs typeface="Calibri"/>
              </a:rPr>
              <a:t>Arrangemang</a:t>
            </a:r>
            <a:r>
              <a:rPr lang="sv-SE" sz="1600" spc="-20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och</a:t>
            </a:r>
            <a:r>
              <a:rPr lang="sv-SE" sz="1600" spc="-30" noProof="0" dirty="0">
                <a:latin typeface="+mn-lt"/>
                <a:cs typeface="Calibri"/>
              </a:rPr>
              <a:t> </a:t>
            </a:r>
            <a:r>
              <a:rPr lang="sv-SE" sz="1600" spc="-10" noProof="0" dirty="0">
                <a:latin typeface="+mn-lt"/>
                <a:cs typeface="Calibri"/>
              </a:rPr>
              <a:t>försäljning</a:t>
            </a:r>
            <a:r>
              <a:rPr lang="sv-SE" sz="1600" spc="-5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gör</a:t>
            </a:r>
            <a:r>
              <a:rPr lang="sv-SE" sz="1600" spc="-30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vi</a:t>
            </a:r>
            <a:r>
              <a:rPr lang="sv-SE" sz="1600" spc="-30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tillsammans i</a:t>
            </a:r>
            <a:r>
              <a:rPr lang="sv-SE" sz="1600" spc="-30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laget</a:t>
            </a:r>
            <a:endParaRPr lang="sv-SE" sz="1600" spc="-25" noProof="0" dirty="0">
              <a:latin typeface="+mn-lt"/>
              <a:cs typeface="Calibri"/>
            </a:endParaRPr>
          </a:p>
          <a:p>
            <a:pPr marL="12065">
              <a:tabLst>
                <a:tab pos="355600" algn="l"/>
                <a:tab pos="356235" algn="l"/>
              </a:tabLst>
            </a:pPr>
            <a:endParaRPr lang="sv-SE" sz="1600" spc="-25" noProof="0" dirty="0">
              <a:latin typeface="+mn-lt"/>
              <a:cs typeface="Calibri"/>
            </a:endParaRPr>
          </a:p>
          <a:p>
            <a:pPr marL="355600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dirty="0">
                <a:latin typeface="+mn-lt"/>
              </a:rPr>
              <a:t>Ska vi fixa Sponsorkläder likt andra lag har??</a:t>
            </a:r>
          </a:p>
          <a:p>
            <a:pPr marL="355600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dirty="0">
                <a:latin typeface="+mn-lt"/>
              </a:rPr>
              <a:t>Någon som vill ta på sig att vara sponsoransvarig??</a:t>
            </a:r>
            <a:endParaRPr lang="sv-SE" sz="1600" kern="1200" dirty="0">
              <a:latin typeface="+mn-lt"/>
            </a:endParaRPr>
          </a:p>
          <a:p>
            <a:pPr marL="355600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dirty="0">
                <a:latin typeface="+mn-lt"/>
              </a:rPr>
              <a:t>Försäljningar</a:t>
            </a:r>
            <a:r>
              <a:rPr lang="sv-SE" sz="1600" kern="1200" spc="-105" dirty="0">
                <a:latin typeface="+mn-lt"/>
              </a:rPr>
              <a:t> </a:t>
            </a:r>
            <a:r>
              <a:rPr lang="sv-SE" sz="1600" kern="1200" dirty="0">
                <a:latin typeface="+mn-lt"/>
              </a:rPr>
              <a:t>under</a:t>
            </a:r>
            <a:r>
              <a:rPr lang="sv-SE" sz="1600" kern="1200" spc="-80" dirty="0">
                <a:latin typeface="+mn-lt"/>
              </a:rPr>
              <a:t> </a:t>
            </a:r>
            <a:r>
              <a:rPr lang="sv-SE" sz="1600" kern="1200" spc="-20" dirty="0">
                <a:latin typeface="+mn-lt"/>
              </a:rPr>
              <a:t>året ???	</a:t>
            </a:r>
          </a:p>
          <a:p>
            <a:pPr marL="12065">
              <a:tabLst>
                <a:tab pos="355600" algn="l"/>
                <a:tab pos="356235" algn="l"/>
              </a:tabLst>
            </a:pPr>
            <a:endParaRPr lang="sv-SE" sz="1600" noProof="0" dirty="0">
              <a:latin typeface="+mn-lt"/>
              <a:cs typeface="Calibri"/>
            </a:endParaRPr>
          </a:p>
          <a:p>
            <a:pPr marL="355600" indent="-343535"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sv-SE" sz="1600" noProof="0" dirty="0">
                <a:latin typeface="+mn-lt"/>
                <a:cs typeface="Calibri"/>
              </a:rPr>
              <a:t>Har</a:t>
            </a:r>
            <a:r>
              <a:rPr lang="sv-SE" sz="1600" spc="-30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ni</a:t>
            </a:r>
            <a:r>
              <a:rPr lang="sv-SE" sz="1600" spc="-15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”känningar”</a:t>
            </a:r>
            <a:r>
              <a:rPr lang="sv-SE" sz="1600" spc="-25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som</a:t>
            </a:r>
            <a:r>
              <a:rPr lang="sv-SE" sz="1600" spc="-20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gör</a:t>
            </a:r>
            <a:r>
              <a:rPr lang="sv-SE" sz="1600" spc="-25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att</a:t>
            </a:r>
            <a:r>
              <a:rPr lang="sv-SE" sz="1600" spc="-20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laget</a:t>
            </a:r>
            <a:r>
              <a:rPr lang="sv-SE" sz="1600" spc="-20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kan</a:t>
            </a:r>
            <a:r>
              <a:rPr lang="sv-SE" sz="1600" spc="-10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tjäna</a:t>
            </a:r>
            <a:r>
              <a:rPr lang="sv-SE" sz="1600" spc="-25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pengar</a:t>
            </a:r>
            <a:r>
              <a:rPr lang="sv-SE" sz="1600" spc="-30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så</a:t>
            </a:r>
            <a:r>
              <a:rPr lang="sv-SE" sz="1600" spc="-25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får</a:t>
            </a:r>
            <a:r>
              <a:rPr lang="sv-SE" sz="1600" spc="-15" noProof="0" dirty="0">
                <a:latin typeface="+mn-lt"/>
                <a:cs typeface="Calibri"/>
              </a:rPr>
              <a:t> </a:t>
            </a:r>
            <a:r>
              <a:rPr lang="sv-SE" sz="1600" spc="-25" noProof="0" dirty="0">
                <a:latin typeface="+mn-lt"/>
                <a:cs typeface="Calibri"/>
              </a:rPr>
              <a:t>ni</a:t>
            </a:r>
            <a:r>
              <a:rPr lang="sv-SE" sz="1600" spc="-25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gärna</a:t>
            </a:r>
            <a:r>
              <a:rPr lang="sv-SE" sz="1600" spc="-35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höra</a:t>
            </a:r>
            <a:r>
              <a:rPr lang="sv-SE" sz="1600" spc="-15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av</a:t>
            </a:r>
            <a:r>
              <a:rPr lang="sv-SE" sz="1600" spc="-35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er</a:t>
            </a:r>
            <a:r>
              <a:rPr lang="sv-SE" sz="1600" spc="-15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till</a:t>
            </a:r>
            <a:r>
              <a:rPr lang="sv-SE" sz="1600" spc="-20" noProof="0" dirty="0">
                <a:latin typeface="+mn-lt"/>
                <a:cs typeface="Calibri"/>
              </a:rPr>
              <a:t> </a:t>
            </a:r>
            <a:r>
              <a:rPr lang="sv-SE" sz="1600" noProof="0" dirty="0">
                <a:latin typeface="+mn-lt"/>
                <a:cs typeface="Calibri"/>
              </a:rPr>
              <a:t>Föräldragruppen</a:t>
            </a:r>
          </a:p>
          <a:p>
            <a:pPr marL="1155700" lvl="2" indent="-229235">
              <a:spcBef>
                <a:spcPts val="1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lang="sv-SE" sz="1600" noProof="0" dirty="0">
                <a:cs typeface="Calibri"/>
              </a:rPr>
              <a:t>Ex</a:t>
            </a:r>
            <a:r>
              <a:rPr lang="sv-SE" sz="1600" spc="-15" noProof="0" dirty="0">
                <a:cs typeface="Calibri"/>
              </a:rPr>
              <a:t> </a:t>
            </a:r>
            <a:r>
              <a:rPr lang="sv-SE" sz="1600" noProof="0" dirty="0">
                <a:cs typeface="Calibri"/>
              </a:rPr>
              <a:t>flyttning</a:t>
            </a:r>
            <a:r>
              <a:rPr lang="sv-SE" sz="1600" spc="-40" noProof="0" dirty="0">
                <a:cs typeface="Calibri"/>
              </a:rPr>
              <a:t> </a:t>
            </a:r>
            <a:r>
              <a:rPr lang="sv-SE" sz="1600" noProof="0" dirty="0">
                <a:cs typeface="Calibri"/>
              </a:rPr>
              <a:t>av</a:t>
            </a:r>
            <a:r>
              <a:rPr lang="sv-SE" sz="1600" spc="-35" noProof="0" dirty="0">
                <a:cs typeface="Calibri"/>
              </a:rPr>
              <a:t> </a:t>
            </a:r>
            <a:r>
              <a:rPr lang="sv-SE" sz="1600" spc="-10" noProof="0" dirty="0">
                <a:cs typeface="Calibri"/>
              </a:rPr>
              <a:t>kontor</a:t>
            </a:r>
            <a:endParaRPr lang="sv-SE" sz="1600" noProof="0" dirty="0">
              <a:cs typeface="Calibri"/>
            </a:endParaRPr>
          </a:p>
          <a:p>
            <a:pPr marL="1155700" lvl="2" indent="-229235"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lang="sv-SE" sz="1600" noProof="0" dirty="0">
                <a:cs typeface="Calibri"/>
              </a:rPr>
              <a:t>Städning</a:t>
            </a:r>
            <a:r>
              <a:rPr lang="sv-SE" sz="1600" spc="-65" noProof="0" dirty="0">
                <a:cs typeface="Calibri"/>
              </a:rPr>
              <a:t> </a:t>
            </a:r>
            <a:r>
              <a:rPr lang="sv-SE" sz="1600" noProof="0" dirty="0">
                <a:cs typeface="Calibri"/>
              </a:rPr>
              <a:t>av</a:t>
            </a:r>
            <a:r>
              <a:rPr lang="sv-SE" sz="1600" spc="-35" noProof="0" dirty="0">
                <a:cs typeface="Calibri"/>
              </a:rPr>
              <a:t> </a:t>
            </a:r>
            <a:r>
              <a:rPr lang="sv-SE" sz="1600" spc="-10" noProof="0" dirty="0">
                <a:cs typeface="Calibri"/>
              </a:rPr>
              <a:t>diken</a:t>
            </a:r>
            <a:endParaRPr lang="sv-SE" sz="1600" noProof="0" dirty="0">
              <a:cs typeface="Calibri"/>
            </a:endParaRPr>
          </a:p>
          <a:p>
            <a:pPr marL="1155700" lvl="2" indent="-229235">
              <a:spcBef>
                <a:spcPts val="5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lang="sv-SE" sz="1600" noProof="0" dirty="0">
                <a:cs typeface="Calibri"/>
              </a:rPr>
              <a:t>Lägga</a:t>
            </a:r>
            <a:r>
              <a:rPr lang="sv-SE" sz="1600" spc="-65" noProof="0" dirty="0">
                <a:cs typeface="Calibri"/>
              </a:rPr>
              <a:t> </a:t>
            </a:r>
            <a:r>
              <a:rPr lang="sv-SE" sz="1600" noProof="0" dirty="0">
                <a:cs typeface="Calibri"/>
              </a:rPr>
              <a:t>golv</a:t>
            </a:r>
            <a:r>
              <a:rPr lang="sv-SE" sz="1600" spc="-25" noProof="0" dirty="0">
                <a:cs typeface="Calibri"/>
              </a:rPr>
              <a:t> </a:t>
            </a:r>
            <a:r>
              <a:rPr lang="sv-SE" sz="1600" noProof="0" dirty="0">
                <a:cs typeface="Calibri"/>
              </a:rPr>
              <a:t>på</a:t>
            </a:r>
            <a:r>
              <a:rPr lang="sv-SE" sz="1600" spc="-25" noProof="0" dirty="0">
                <a:cs typeface="Calibri"/>
              </a:rPr>
              <a:t> </a:t>
            </a:r>
            <a:r>
              <a:rPr lang="sv-SE" sz="1600" spc="-10" noProof="0" dirty="0">
                <a:cs typeface="Calibri"/>
              </a:rPr>
              <a:t>evenemang</a:t>
            </a:r>
            <a:endParaRPr lang="sv-SE" sz="1600" noProof="0" dirty="0">
              <a:cs typeface="Calibri"/>
            </a:endParaRPr>
          </a:p>
          <a:p>
            <a:pPr marL="1155700" lvl="2" indent="-229235"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lang="sv-SE" sz="1600" spc="-25" noProof="0" dirty="0">
                <a:cs typeface="Calibri"/>
              </a:rPr>
              <a:t>Etc</a:t>
            </a:r>
            <a:endParaRPr lang="sv-SE" sz="1600" noProof="0" dirty="0">
              <a:cs typeface="Calibri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2A3CDB87-52E6-D534-974F-35A8425B9A2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B0825CD0-8EC6-57F9-2974-0E9C53DE4C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9463" y="461963"/>
            <a:ext cx="7581900" cy="696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659765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10" noProof="0" dirty="0">
                <a:solidFill>
                  <a:srgbClr val="FFFFFF"/>
                </a:solidFill>
                <a:latin typeface="+mj-lt"/>
                <a:cs typeface="+mj-cs"/>
              </a:rPr>
              <a:t>       Försäljning och åtaganden</a:t>
            </a:r>
            <a:endParaRPr lang="sv-SE" sz="3500" kern="1200" spc="-10" noProof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720850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140" dirty="0">
                <a:solidFill>
                  <a:srgbClr val="FFFFFF"/>
                </a:solidFill>
                <a:latin typeface="+mj-lt"/>
                <a:cs typeface="+mj-cs"/>
              </a:rPr>
              <a:t>             </a:t>
            </a:r>
            <a:r>
              <a:rPr lang="sv-SE" sz="3500" kern="1200" spc="-14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sv-SE" sz="3500" kern="1200" spc="-1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Lagkassa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8699" y="1219200"/>
            <a:ext cx="7293023" cy="47823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55600" indent="-228600" algn="l" rtl="0">
              <a:lnSpc>
                <a:spcPct val="90000"/>
              </a:lnSpc>
              <a:spcBef>
                <a:spcPts val="865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Pengar</a:t>
            </a:r>
            <a:r>
              <a:rPr lang="sv-SE" sz="1600" kern="1200" spc="-7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sv-SE" sz="1600" kern="1200" spc="-4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lagkassan</a:t>
            </a:r>
            <a:r>
              <a:rPr lang="sv-SE" sz="1600" kern="1200" spc="-3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</a:t>
            </a:r>
            <a:r>
              <a:rPr lang="sv-SE" sz="1600" kern="1200" spc="-4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lagets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90000"/>
              </a:lnSpc>
              <a:spcBef>
                <a:spcPts val="77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Inga</a:t>
            </a:r>
            <a:r>
              <a:rPr lang="sv-SE" sz="1600" kern="1200" spc="-4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pengar</a:t>
            </a:r>
            <a:r>
              <a:rPr lang="sv-SE" sz="1600" kern="1200" spc="-4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”tillbaka”</a:t>
            </a:r>
            <a:r>
              <a:rPr lang="sv-SE" sz="1600" kern="1200" spc="-3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om</a:t>
            </a:r>
            <a:r>
              <a:rPr lang="sv-SE" sz="1600" kern="1200" spc="-4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</a:t>
            </a:r>
            <a:r>
              <a:rPr lang="sv-SE" sz="1600" kern="1200" spc="-3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slutar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90000"/>
              </a:lnSpc>
              <a:spcBef>
                <a:spcPts val="765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Vad</a:t>
            </a:r>
            <a:r>
              <a:rPr lang="sv-SE" sz="1600" kern="1200" spc="-114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ska</a:t>
            </a:r>
            <a:r>
              <a:rPr lang="sv-SE" sz="1600" kern="1200" spc="-1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lagkassan</a:t>
            </a:r>
            <a:r>
              <a:rPr lang="sv-SE" sz="1600" kern="1200" spc="-8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användas</a:t>
            </a:r>
            <a:r>
              <a:rPr lang="sv-SE" sz="1600" kern="1200" spc="-8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till?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90000"/>
              </a:lnSpc>
              <a:spcBef>
                <a:spcPts val="765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sv-SE" sz="1600" kern="1200" spc="-3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uper</a:t>
            </a:r>
            <a:r>
              <a:rPr lang="sv-SE" sz="1600" kern="1200" spc="-3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sv-SE" sz="1600" kern="1200" spc="-9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3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avslutningar,</a:t>
            </a:r>
            <a:r>
              <a:rPr lang="sv-SE" sz="1600" kern="1200" spc="-8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olika</a:t>
            </a:r>
            <a:r>
              <a:rPr lang="sv-SE" sz="1600" kern="1200" spc="-1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inköp</a:t>
            </a:r>
            <a:r>
              <a:rPr lang="sv-SE" sz="1600" kern="1200" spc="-7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2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etc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marR="363855" indent="-228600" algn="l" rtl="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Intäkter</a:t>
            </a:r>
            <a:r>
              <a:rPr lang="sv-SE" sz="1600" kern="1200" spc="-6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när</a:t>
            </a:r>
            <a:r>
              <a:rPr lang="sv-SE" sz="1600" kern="1200" spc="-5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</a:t>
            </a:r>
            <a:r>
              <a:rPr lang="sv-SE" sz="1600" kern="1200" spc="-6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arrangerar</a:t>
            </a:r>
            <a:r>
              <a:rPr lang="sv-SE" sz="1600" kern="1200" spc="-8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Cuper</a:t>
            </a:r>
            <a:r>
              <a:rPr lang="sv-SE" sz="1600" kern="1200" spc="-7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går</a:t>
            </a:r>
            <a:r>
              <a:rPr lang="sv-SE" sz="1600" kern="1200" spc="-6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2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till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lagkassan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0A2C4A05-F34E-BEE6-EA23-B7414B1CEF1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1028699" y="2318197"/>
            <a:ext cx="7293023" cy="3683358"/>
          </a:xfrm>
          <a:prstGeom prst="rect">
            <a:avLst/>
          </a:prstGeom>
        </p:spPr>
        <p:txBody>
          <a:bodyPr vert="horz" lIns="0" tIns="115570" rIns="0" bIns="0" rtlCol="0" anchor="ctr">
            <a:normAutofit/>
          </a:bodyPr>
          <a:lstStyle/>
          <a:p>
            <a:pPr marL="12700">
              <a:spcBef>
                <a:spcPts val="910"/>
              </a:spcBef>
            </a:pPr>
            <a:r>
              <a:rPr lang="sv-SE" sz="1700" noProof="0" dirty="0"/>
              <a:t>Som</a:t>
            </a:r>
            <a:r>
              <a:rPr lang="sv-SE" sz="1700" spc="-20" noProof="0" dirty="0"/>
              <a:t> </a:t>
            </a:r>
            <a:r>
              <a:rPr lang="sv-SE" sz="1700" spc="-10" noProof="0" dirty="0"/>
              <a:t>ledare</a:t>
            </a:r>
          </a:p>
          <a:p>
            <a:pPr marL="355600" indent="-343535">
              <a:spcBef>
                <a:spcPts val="74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sv-SE" sz="1700" b="0" spc="-10" noProof="0" dirty="0">
                <a:latin typeface="Calibri"/>
                <a:cs typeface="Calibri"/>
              </a:rPr>
              <a:t>Agerar</a:t>
            </a:r>
            <a:r>
              <a:rPr lang="sv-SE" sz="1700" b="0" spc="-45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jag</a:t>
            </a:r>
            <a:r>
              <a:rPr lang="sv-SE" sz="1700" b="0" spc="-45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som</a:t>
            </a:r>
            <a:r>
              <a:rPr lang="sv-SE" sz="1700" b="0" spc="-45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en</a:t>
            </a:r>
            <a:r>
              <a:rPr lang="sv-SE" sz="1700" b="0" spc="-45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god</a:t>
            </a:r>
            <a:r>
              <a:rPr lang="sv-SE" sz="1700" b="0" spc="-40" noProof="0" dirty="0">
                <a:latin typeface="Calibri"/>
                <a:cs typeface="Calibri"/>
              </a:rPr>
              <a:t> </a:t>
            </a:r>
            <a:r>
              <a:rPr lang="sv-SE" sz="1700" b="0" spc="-10" noProof="0" dirty="0">
                <a:latin typeface="Calibri"/>
                <a:cs typeface="Calibri"/>
              </a:rPr>
              <a:t>förebild </a:t>
            </a:r>
            <a:r>
              <a:rPr lang="sv-SE" sz="1700" b="0" noProof="0" dirty="0">
                <a:latin typeface="Calibri"/>
                <a:cs typeface="Calibri"/>
              </a:rPr>
              <a:t>för</a:t>
            </a:r>
            <a:r>
              <a:rPr lang="sv-SE" sz="1700" b="0" spc="-80" noProof="0" dirty="0">
                <a:latin typeface="Calibri"/>
                <a:cs typeface="Calibri"/>
              </a:rPr>
              <a:t> </a:t>
            </a:r>
            <a:r>
              <a:rPr lang="sv-SE" sz="1700" b="0" spc="-10" noProof="0" dirty="0">
                <a:latin typeface="Calibri"/>
                <a:cs typeface="Calibri"/>
              </a:rPr>
              <a:t>barn/vuxna</a:t>
            </a:r>
            <a:endParaRPr lang="sv-SE" sz="1700" noProof="0" dirty="0">
              <a:latin typeface="Calibri"/>
              <a:cs typeface="Calibri"/>
            </a:endParaRPr>
          </a:p>
          <a:p>
            <a:pPr marL="355600" indent="-343535">
              <a:spcBef>
                <a:spcPts val="53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sv-SE" sz="1700" b="0" spc="-10" noProof="0" dirty="0">
                <a:latin typeface="Calibri"/>
                <a:cs typeface="Calibri"/>
              </a:rPr>
              <a:t>Använder</a:t>
            </a:r>
            <a:r>
              <a:rPr lang="sv-SE" sz="1700" b="0" spc="-75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jag</a:t>
            </a:r>
            <a:r>
              <a:rPr lang="sv-SE" sz="1700" b="0" spc="-75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ett</a:t>
            </a:r>
            <a:r>
              <a:rPr lang="sv-SE" sz="1700" b="0" spc="-50" noProof="0" dirty="0">
                <a:latin typeface="Calibri"/>
                <a:cs typeface="Calibri"/>
              </a:rPr>
              <a:t> </a:t>
            </a:r>
            <a:r>
              <a:rPr lang="sv-SE" sz="1700" b="0" spc="-10" noProof="0" dirty="0">
                <a:latin typeface="Calibri"/>
                <a:cs typeface="Calibri"/>
              </a:rPr>
              <a:t>vårdat</a:t>
            </a:r>
            <a:r>
              <a:rPr lang="sv-SE" sz="1700" b="0" spc="-95" noProof="0" dirty="0">
                <a:latin typeface="Calibri"/>
                <a:cs typeface="Calibri"/>
              </a:rPr>
              <a:t> </a:t>
            </a:r>
            <a:r>
              <a:rPr lang="sv-SE" sz="1700" b="0" spc="-10" noProof="0" dirty="0">
                <a:latin typeface="Calibri"/>
                <a:cs typeface="Calibri"/>
              </a:rPr>
              <a:t>språk</a:t>
            </a:r>
            <a:endParaRPr lang="sv-SE" sz="1700" noProof="0" dirty="0">
              <a:latin typeface="Calibri"/>
              <a:cs typeface="Calibri"/>
            </a:endParaRPr>
          </a:p>
          <a:p>
            <a:pPr marL="355600" indent="-343535">
              <a:spcBef>
                <a:spcPts val="52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sv-SE" sz="1700" b="0" spc="-10" noProof="0" dirty="0">
                <a:latin typeface="Calibri"/>
                <a:cs typeface="Calibri"/>
              </a:rPr>
              <a:t>Hanterar</a:t>
            </a:r>
            <a:r>
              <a:rPr lang="sv-SE" sz="1700" b="0" spc="-75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jag</a:t>
            </a:r>
            <a:r>
              <a:rPr lang="sv-SE" sz="1700" b="0" spc="-80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mina</a:t>
            </a:r>
            <a:r>
              <a:rPr lang="sv-SE" sz="1700" b="0" spc="-85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känslor</a:t>
            </a:r>
            <a:r>
              <a:rPr lang="sv-SE" sz="1700" b="0" spc="-90" noProof="0" dirty="0">
                <a:latin typeface="Calibri"/>
                <a:cs typeface="Calibri"/>
              </a:rPr>
              <a:t> </a:t>
            </a:r>
            <a:r>
              <a:rPr lang="sv-SE" sz="1700" b="0" spc="-25" noProof="0" dirty="0">
                <a:latin typeface="Calibri"/>
                <a:cs typeface="Calibri"/>
              </a:rPr>
              <a:t>vid </a:t>
            </a:r>
            <a:r>
              <a:rPr lang="sv-SE" sz="1700" b="0" spc="-10" noProof="0" dirty="0">
                <a:latin typeface="Calibri"/>
                <a:cs typeface="Calibri"/>
              </a:rPr>
              <a:t>såväl</a:t>
            </a:r>
            <a:r>
              <a:rPr lang="sv-SE" sz="1700" b="0" spc="-70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med-</a:t>
            </a:r>
            <a:r>
              <a:rPr lang="sv-SE" sz="1700" b="0" spc="-40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som</a:t>
            </a:r>
            <a:r>
              <a:rPr lang="sv-SE" sz="1700" b="0" spc="-55" noProof="0" dirty="0">
                <a:latin typeface="Calibri"/>
                <a:cs typeface="Calibri"/>
              </a:rPr>
              <a:t> </a:t>
            </a:r>
            <a:r>
              <a:rPr lang="sv-SE" sz="1700" b="0" spc="-10" noProof="0" dirty="0">
                <a:latin typeface="Calibri"/>
                <a:cs typeface="Calibri"/>
              </a:rPr>
              <a:t>motgång</a:t>
            </a:r>
            <a:endParaRPr lang="sv-SE" sz="1700" noProof="0" dirty="0">
              <a:latin typeface="Calibri"/>
              <a:cs typeface="Calibri"/>
            </a:endParaRPr>
          </a:p>
          <a:p>
            <a:pPr marL="355600" marR="748665" indent="-343535">
              <a:spcBef>
                <a:spcPts val="52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sv-SE" sz="1700" b="0" spc="-20" noProof="0" dirty="0">
                <a:latin typeface="Calibri"/>
                <a:cs typeface="Calibri"/>
              </a:rPr>
              <a:t>Uppmuntrar</a:t>
            </a:r>
            <a:r>
              <a:rPr lang="sv-SE" sz="1700" b="0" spc="-25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jag</a:t>
            </a:r>
            <a:r>
              <a:rPr lang="sv-SE" sz="1700" b="0" spc="-25" noProof="0" dirty="0">
                <a:latin typeface="Calibri"/>
                <a:cs typeface="Calibri"/>
              </a:rPr>
              <a:t> och </a:t>
            </a:r>
            <a:r>
              <a:rPr lang="sv-SE" sz="1700" b="0" spc="-10" noProof="0" dirty="0">
                <a:latin typeface="Calibri"/>
                <a:cs typeface="Calibri"/>
              </a:rPr>
              <a:t>berömmer</a:t>
            </a:r>
            <a:r>
              <a:rPr lang="sv-SE" sz="1700" b="0" spc="-35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mina</a:t>
            </a:r>
            <a:r>
              <a:rPr lang="sv-SE" sz="1700" b="0" spc="-65" noProof="0" dirty="0">
                <a:latin typeface="Calibri"/>
                <a:cs typeface="Calibri"/>
              </a:rPr>
              <a:t> </a:t>
            </a:r>
            <a:r>
              <a:rPr lang="sv-SE" sz="1700" b="0" spc="-10" noProof="0" dirty="0">
                <a:latin typeface="Calibri"/>
                <a:cs typeface="Calibri"/>
              </a:rPr>
              <a:t>spelare</a:t>
            </a:r>
            <a:endParaRPr lang="sv-SE" sz="1700" noProof="0" dirty="0">
              <a:latin typeface="Calibri"/>
              <a:cs typeface="Calibri"/>
            </a:endParaRPr>
          </a:p>
          <a:p>
            <a:pPr marL="355600" marR="237490" indent="-343535">
              <a:spcBef>
                <a:spcPts val="53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sv-SE" sz="1700" b="0" noProof="0" dirty="0">
                <a:latin typeface="Calibri"/>
                <a:cs typeface="Calibri"/>
              </a:rPr>
              <a:t>Byter</a:t>
            </a:r>
            <a:r>
              <a:rPr lang="sv-SE" sz="1700" b="0" spc="-45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jag</a:t>
            </a:r>
            <a:r>
              <a:rPr lang="sv-SE" sz="1700" b="0" spc="-65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om</a:t>
            </a:r>
            <a:r>
              <a:rPr lang="sv-SE" sz="1700" b="0" spc="-45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med</a:t>
            </a:r>
            <a:r>
              <a:rPr lang="sv-SE" sz="1700" b="0" spc="-50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spelare</a:t>
            </a:r>
            <a:r>
              <a:rPr lang="sv-SE" sz="1700" b="0" spc="-55" noProof="0" dirty="0">
                <a:latin typeface="Calibri"/>
                <a:cs typeface="Calibri"/>
              </a:rPr>
              <a:t> </a:t>
            </a:r>
            <a:r>
              <a:rPr lang="sv-SE" sz="1700" b="0" spc="-25" noProof="0" dirty="0">
                <a:latin typeface="Calibri"/>
                <a:cs typeface="Calibri"/>
              </a:rPr>
              <a:t>på </a:t>
            </a:r>
            <a:r>
              <a:rPr lang="sv-SE" sz="1700" b="0" spc="-10" noProof="0" dirty="0">
                <a:latin typeface="Calibri"/>
                <a:cs typeface="Calibri"/>
              </a:rPr>
              <a:t>såväl</a:t>
            </a:r>
            <a:r>
              <a:rPr lang="sv-SE" sz="1700" b="0" spc="-70" noProof="0" dirty="0">
                <a:latin typeface="Calibri"/>
                <a:cs typeface="Calibri"/>
              </a:rPr>
              <a:t> </a:t>
            </a:r>
            <a:r>
              <a:rPr lang="sv-SE" sz="1700" b="0" spc="-10" noProof="0" dirty="0">
                <a:latin typeface="Calibri"/>
                <a:cs typeface="Calibri"/>
              </a:rPr>
              <a:t>träning</a:t>
            </a:r>
            <a:r>
              <a:rPr lang="sv-SE" sz="1700" b="0" spc="-60" noProof="0" dirty="0">
                <a:latin typeface="Calibri"/>
                <a:cs typeface="Calibri"/>
              </a:rPr>
              <a:t> </a:t>
            </a:r>
            <a:r>
              <a:rPr lang="sv-SE" sz="1700" b="0" noProof="0" dirty="0">
                <a:latin typeface="Calibri"/>
                <a:cs typeface="Calibri"/>
              </a:rPr>
              <a:t>som</a:t>
            </a:r>
            <a:r>
              <a:rPr lang="sv-SE" sz="1700" b="0" spc="-60" noProof="0" dirty="0">
                <a:latin typeface="Calibri"/>
                <a:cs typeface="Calibri"/>
              </a:rPr>
              <a:t> </a:t>
            </a:r>
            <a:r>
              <a:rPr lang="sv-SE" sz="1700" b="0" spc="-20" noProof="0" dirty="0">
                <a:latin typeface="Calibri"/>
                <a:cs typeface="Calibri"/>
              </a:rPr>
              <a:t>match</a:t>
            </a:r>
          </a:p>
          <a:p>
            <a:pPr marL="12700">
              <a:spcBef>
                <a:spcPts val="530"/>
              </a:spcBef>
            </a:pPr>
            <a:r>
              <a:rPr lang="sv-SE" sz="1700" noProof="0" dirty="0"/>
              <a:t>Som</a:t>
            </a:r>
            <a:r>
              <a:rPr lang="sv-SE" sz="1700" spc="-20" noProof="0" dirty="0"/>
              <a:t> </a:t>
            </a:r>
            <a:r>
              <a:rPr lang="sv-SE" sz="1700" spc="-10" noProof="0" dirty="0"/>
              <a:t>spelare</a:t>
            </a:r>
          </a:p>
          <a:p>
            <a:pPr marL="355600" indent="-342900">
              <a:spcBef>
                <a:spcPts val="4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sv-SE" sz="1700" b="0" noProof="0" dirty="0"/>
              <a:t>Ansvarar</a:t>
            </a:r>
            <a:r>
              <a:rPr lang="sv-SE" sz="1700" b="0" spc="-65" noProof="0" dirty="0"/>
              <a:t> </a:t>
            </a:r>
            <a:r>
              <a:rPr lang="sv-SE" sz="1700" b="0" noProof="0" dirty="0"/>
              <a:t>jag</a:t>
            </a:r>
            <a:r>
              <a:rPr lang="sv-SE" sz="1700" b="0" spc="-80" noProof="0" dirty="0"/>
              <a:t> </a:t>
            </a:r>
            <a:r>
              <a:rPr lang="sv-SE" sz="1700" b="0" noProof="0" dirty="0"/>
              <a:t>för</a:t>
            </a:r>
            <a:r>
              <a:rPr lang="sv-SE" sz="1700" b="0" spc="-70" noProof="0" dirty="0"/>
              <a:t> </a:t>
            </a:r>
            <a:r>
              <a:rPr lang="sv-SE" sz="1700" b="0" noProof="0" dirty="0"/>
              <a:t>ett</a:t>
            </a:r>
            <a:r>
              <a:rPr lang="sv-SE" sz="1700" b="0" spc="-80" noProof="0" dirty="0"/>
              <a:t> </a:t>
            </a:r>
            <a:r>
              <a:rPr lang="sv-SE" sz="1700" b="0" spc="-10" noProof="0" dirty="0"/>
              <a:t>vårdat språk</a:t>
            </a:r>
          </a:p>
          <a:p>
            <a:pPr marL="355600" marR="5080" indent="-342900">
              <a:spcBef>
                <a:spcPts val="6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sv-SE" sz="1700" b="0" noProof="0" dirty="0"/>
              <a:t>Hanterar</a:t>
            </a:r>
            <a:r>
              <a:rPr lang="sv-SE" sz="1700" b="0" spc="-60" noProof="0" dirty="0"/>
              <a:t> </a:t>
            </a:r>
            <a:r>
              <a:rPr lang="sv-SE" sz="1700" b="0" noProof="0" dirty="0"/>
              <a:t>jag</a:t>
            </a:r>
            <a:r>
              <a:rPr lang="sv-SE" sz="1700" b="0" spc="-45" noProof="0" dirty="0"/>
              <a:t> </a:t>
            </a:r>
            <a:r>
              <a:rPr lang="sv-SE" sz="1700" b="0" noProof="0" dirty="0"/>
              <a:t>mina</a:t>
            </a:r>
            <a:r>
              <a:rPr lang="sv-SE" sz="1700" b="0" spc="-45" noProof="0" dirty="0"/>
              <a:t> </a:t>
            </a:r>
            <a:r>
              <a:rPr lang="sv-SE" sz="1700" b="0" spc="-10" noProof="0" dirty="0"/>
              <a:t>känslor </a:t>
            </a:r>
            <a:r>
              <a:rPr lang="sv-SE" sz="1700" b="0" noProof="0" dirty="0"/>
              <a:t>vid</a:t>
            </a:r>
            <a:r>
              <a:rPr lang="sv-SE" sz="1700" b="0" spc="-45" noProof="0" dirty="0"/>
              <a:t> </a:t>
            </a:r>
            <a:r>
              <a:rPr lang="sv-SE" sz="1700" b="0" noProof="0" dirty="0"/>
              <a:t>såväl</a:t>
            </a:r>
            <a:r>
              <a:rPr lang="sv-SE" sz="1700" b="0" spc="-25" noProof="0" dirty="0"/>
              <a:t> </a:t>
            </a:r>
            <a:r>
              <a:rPr lang="sv-SE" sz="1700" b="0" noProof="0" dirty="0"/>
              <a:t>med-</a:t>
            </a:r>
            <a:r>
              <a:rPr lang="sv-SE" sz="1700" b="0" spc="-35" noProof="0" dirty="0"/>
              <a:t> </a:t>
            </a:r>
            <a:r>
              <a:rPr lang="sv-SE" sz="1700" b="0" noProof="0" dirty="0"/>
              <a:t>som</a:t>
            </a:r>
            <a:r>
              <a:rPr lang="sv-SE" sz="1700" b="0" spc="-25" noProof="0" dirty="0"/>
              <a:t> </a:t>
            </a:r>
            <a:r>
              <a:rPr lang="sv-SE" sz="1700" b="0" spc="-10" noProof="0" dirty="0"/>
              <a:t>motgång</a:t>
            </a:r>
          </a:p>
          <a:p>
            <a:pPr marL="355600" marR="219075" indent="-342900">
              <a:spcBef>
                <a:spcPts val="5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sv-SE" sz="1700" b="0" noProof="0" dirty="0"/>
              <a:t>Ska</a:t>
            </a:r>
            <a:r>
              <a:rPr lang="sv-SE" sz="1700" b="0" spc="-50" noProof="0" dirty="0"/>
              <a:t> </a:t>
            </a:r>
            <a:r>
              <a:rPr lang="sv-SE" sz="1700" b="0" noProof="0" dirty="0"/>
              <a:t>jag</a:t>
            </a:r>
            <a:r>
              <a:rPr lang="sv-SE" sz="1700" b="0" spc="-30" noProof="0" dirty="0"/>
              <a:t> </a:t>
            </a:r>
            <a:r>
              <a:rPr lang="sv-SE" sz="1700" b="0" noProof="0" dirty="0"/>
              <a:t>med</a:t>
            </a:r>
            <a:r>
              <a:rPr lang="sv-SE" sz="1700" b="0" spc="-40" noProof="0" dirty="0"/>
              <a:t> </a:t>
            </a:r>
            <a:r>
              <a:rPr lang="sv-SE" sz="1700" b="0" noProof="0" dirty="0"/>
              <a:t>ett</a:t>
            </a:r>
            <a:r>
              <a:rPr lang="sv-SE" sz="1700" b="0" spc="-35" noProof="0" dirty="0"/>
              <a:t> </a:t>
            </a:r>
            <a:r>
              <a:rPr lang="sv-SE" sz="1700" b="0" spc="-25" noProof="0" dirty="0"/>
              <a:t>bra </a:t>
            </a:r>
            <a:r>
              <a:rPr lang="sv-SE" sz="1700" b="0" noProof="0" dirty="0"/>
              <a:t>uppförande</a:t>
            </a:r>
            <a:r>
              <a:rPr lang="sv-SE" sz="1700" b="0" spc="-70" noProof="0" dirty="0"/>
              <a:t> </a:t>
            </a:r>
            <a:r>
              <a:rPr lang="sv-SE" sz="1700" b="0" noProof="0" dirty="0"/>
              <a:t>vara</a:t>
            </a:r>
            <a:r>
              <a:rPr lang="sv-SE" sz="1700" b="0" spc="-80" noProof="0" dirty="0"/>
              <a:t> </a:t>
            </a:r>
            <a:r>
              <a:rPr lang="sv-SE" sz="1700" b="0" noProof="0" dirty="0"/>
              <a:t>en</a:t>
            </a:r>
            <a:r>
              <a:rPr lang="sv-SE" sz="1700" b="0" spc="-80" noProof="0" dirty="0"/>
              <a:t> </a:t>
            </a:r>
            <a:r>
              <a:rPr lang="sv-SE" sz="1700" b="0" spc="-10" noProof="0" dirty="0"/>
              <a:t>förbild </a:t>
            </a:r>
            <a:r>
              <a:rPr lang="sv-SE" sz="1700" b="0" noProof="0" dirty="0"/>
              <a:t>för</a:t>
            </a:r>
            <a:r>
              <a:rPr lang="sv-SE" sz="1700" b="0" spc="-60" noProof="0" dirty="0"/>
              <a:t> </a:t>
            </a:r>
            <a:r>
              <a:rPr lang="sv-SE" sz="1700" b="0" spc="-10" noProof="0" dirty="0"/>
              <a:t>andra/yngre</a:t>
            </a:r>
          </a:p>
          <a:p>
            <a:pPr marL="355600" marR="46355" indent="-342900">
              <a:spcBef>
                <a:spcPts val="5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sv-SE" sz="1700" b="0" noProof="0" dirty="0"/>
              <a:t>Ansvarar</a:t>
            </a:r>
            <a:r>
              <a:rPr lang="sv-SE" sz="1700" b="0" spc="-85" noProof="0" dirty="0"/>
              <a:t> </a:t>
            </a:r>
            <a:r>
              <a:rPr lang="sv-SE" sz="1700" b="0" noProof="0" dirty="0"/>
              <a:t>jag</a:t>
            </a:r>
            <a:r>
              <a:rPr lang="sv-SE" sz="1700" b="0" spc="-85" noProof="0" dirty="0"/>
              <a:t> </a:t>
            </a:r>
            <a:r>
              <a:rPr lang="sv-SE" sz="1700" b="0" spc="-25" noProof="0" dirty="0"/>
              <a:t>för </a:t>
            </a:r>
            <a:r>
              <a:rPr lang="sv-SE" sz="1700" b="0" noProof="0" dirty="0"/>
              <a:t>omklädningsrum,</a:t>
            </a:r>
            <a:r>
              <a:rPr lang="sv-SE" sz="1700" b="0" spc="-75" noProof="0" dirty="0"/>
              <a:t> </a:t>
            </a:r>
            <a:r>
              <a:rPr lang="sv-SE" sz="1700" b="0" spc="-20" noProof="0" dirty="0"/>
              <a:t>samt </a:t>
            </a:r>
            <a:r>
              <a:rPr lang="sv-SE" sz="1700" b="0" noProof="0" dirty="0"/>
              <a:t>mina</a:t>
            </a:r>
            <a:r>
              <a:rPr lang="sv-SE" sz="1700" b="0" spc="-35" noProof="0" dirty="0"/>
              <a:t> </a:t>
            </a:r>
            <a:r>
              <a:rPr lang="sv-SE" sz="1700" b="0" noProof="0" dirty="0"/>
              <a:t>egna</a:t>
            </a:r>
            <a:r>
              <a:rPr lang="sv-SE" sz="1700" b="0" spc="-25" noProof="0" dirty="0"/>
              <a:t> </a:t>
            </a:r>
            <a:r>
              <a:rPr lang="sv-SE" sz="1700" b="0" noProof="0" dirty="0"/>
              <a:t>och</a:t>
            </a:r>
            <a:r>
              <a:rPr lang="sv-SE" sz="1700" b="0" spc="-25" noProof="0" dirty="0"/>
              <a:t> </a:t>
            </a:r>
            <a:r>
              <a:rPr lang="sv-SE" sz="1700" b="0" noProof="0" dirty="0"/>
              <a:t>andras</a:t>
            </a:r>
            <a:r>
              <a:rPr lang="sv-SE" sz="1700" b="0" spc="-20" noProof="0" dirty="0"/>
              <a:t> </a:t>
            </a:r>
            <a:r>
              <a:rPr lang="sv-SE" sz="1700" b="0" spc="-60" noProof="0" dirty="0"/>
              <a:t>saker.</a:t>
            </a:r>
          </a:p>
          <a:p>
            <a:pPr marL="12065" marR="237490">
              <a:spcBef>
                <a:spcPts val="530"/>
              </a:spcBef>
              <a:tabLst>
                <a:tab pos="355600" algn="l"/>
                <a:tab pos="356235" algn="l"/>
              </a:tabLst>
            </a:pPr>
            <a:endParaRPr lang="sv-SE" sz="1700" noProof="0" dirty="0">
              <a:latin typeface="Calibri"/>
              <a:cs typeface="Calibri"/>
            </a:endParaRPr>
          </a:p>
        </p:txBody>
      </p:sp>
      <p:pic>
        <p:nvPicPr>
          <p:cNvPr id="7" name="object 4">
            <a:extLst>
              <a:ext uri="{FF2B5EF4-FFF2-40B4-BE49-F238E27FC236}">
                <a16:creationId xmlns:a16="http://schemas.microsoft.com/office/drawing/2014/main" id="{7AD7F879-5CD8-C67F-3D57-C3A8902E91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1E28860B-99EF-9B60-C38D-D07275F517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9463" y="461963"/>
            <a:ext cx="7581900" cy="696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659765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1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  Värdegrunder</a:t>
            </a:r>
            <a:r>
              <a:rPr lang="sv-SE" sz="3500" kern="1200" spc="-13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sv-SE" sz="3500" kern="120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PHC</a:t>
            </a:r>
            <a:r>
              <a:rPr lang="sv-SE" sz="3500" kern="1200" spc="-10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sv-SE" sz="3500" kern="1200" spc="-1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Ungdom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659765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1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Värdegrunder</a:t>
            </a:r>
            <a:r>
              <a:rPr lang="sv-SE" sz="3500" kern="1200" spc="-13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sv-SE" sz="3500" kern="120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PHC</a:t>
            </a:r>
            <a:r>
              <a:rPr lang="sv-SE" sz="3500" kern="1200" spc="-10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sv-SE" sz="3500" kern="1200" spc="-1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Ungdom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8699" y="2318197"/>
            <a:ext cx="7293023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065" algn="l" rtl="0">
              <a:spcBef>
                <a:spcPts val="740"/>
              </a:spcBef>
              <a:tabLst>
                <a:tab pos="355600" algn="l"/>
                <a:tab pos="356235" algn="l"/>
              </a:tabLst>
            </a:pPr>
            <a:r>
              <a:rPr lang="sv-SE" sz="1700" b="1" kern="1200" noProof="0" dirty="0">
                <a:solidFill>
                  <a:schemeClr val="tx1"/>
                </a:solidFill>
                <a:latin typeface="+mn-lt"/>
              </a:rPr>
              <a:t>Som förälder</a:t>
            </a:r>
          </a:p>
          <a:p>
            <a:pPr marL="297815" indent="-285750" algn="l" rtl="0">
              <a:spcBef>
                <a:spcPts val="74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 Ska</a:t>
            </a:r>
            <a:r>
              <a:rPr lang="sv-SE" sz="1700" kern="1200" spc="-6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jag</a:t>
            </a:r>
            <a:r>
              <a:rPr lang="sv-SE" sz="1700" kern="1200" spc="-7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spc="-10" noProof="0" dirty="0">
                <a:solidFill>
                  <a:schemeClr val="tx1"/>
                </a:solidFill>
                <a:latin typeface="+mn-lt"/>
              </a:rPr>
              <a:t>berömma</a:t>
            </a:r>
            <a:r>
              <a:rPr lang="sv-SE" sz="1700" kern="1200" spc="-5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spc="-25" noProof="0" dirty="0">
                <a:solidFill>
                  <a:schemeClr val="tx1"/>
                </a:solidFill>
                <a:latin typeface="+mn-lt"/>
              </a:rPr>
              <a:t>och </a:t>
            </a:r>
            <a:r>
              <a:rPr lang="sv-SE" sz="1700" kern="1200" spc="-20" noProof="0" dirty="0">
                <a:solidFill>
                  <a:schemeClr val="tx1"/>
                </a:solidFill>
                <a:latin typeface="+mn-lt"/>
              </a:rPr>
              <a:t>uppmuntra</a:t>
            </a:r>
            <a:r>
              <a:rPr lang="sv-SE" sz="1700" kern="1200" spc="-40" noProof="0" dirty="0">
                <a:solidFill>
                  <a:schemeClr val="tx1"/>
                </a:solidFill>
                <a:latin typeface="+mn-lt"/>
              </a:rPr>
              <a:t> spelarna</a:t>
            </a:r>
            <a:r>
              <a:rPr lang="sv-SE" sz="1700" kern="1200" spc="-5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i</a:t>
            </a:r>
            <a:r>
              <a:rPr lang="sv-SE" sz="1700" kern="1200" spc="-5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spc="-25" noProof="0" dirty="0">
                <a:solidFill>
                  <a:schemeClr val="tx1"/>
                </a:solidFill>
                <a:latin typeface="+mn-lt"/>
              </a:rPr>
              <a:t>sin </a:t>
            </a:r>
            <a:r>
              <a:rPr lang="sv-SE" sz="1700" kern="1200" spc="-10" noProof="0" dirty="0">
                <a:solidFill>
                  <a:schemeClr val="tx1"/>
                </a:solidFill>
                <a:latin typeface="+mn-lt"/>
              </a:rPr>
              <a:t>utövning</a:t>
            </a:r>
            <a:endParaRPr lang="sv-SE" sz="1700" kern="1200" noProof="0" dirty="0">
              <a:solidFill>
                <a:schemeClr val="tx1"/>
              </a:solidFill>
              <a:latin typeface="+mn-lt"/>
            </a:endParaRPr>
          </a:p>
          <a:p>
            <a:pPr marL="355600" indent="-343535" algn="l" rtl="0">
              <a:spcBef>
                <a:spcPts val="74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sv-SE" sz="1700" kern="1200" spc="-10" noProof="0" dirty="0">
                <a:solidFill>
                  <a:schemeClr val="tx1"/>
                </a:solidFill>
                <a:latin typeface="+mn-lt"/>
              </a:rPr>
              <a:t>Hanterar</a:t>
            </a:r>
            <a:r>
              <a:rPr lang="sv-SE" sz="1700" kern="1200" spc="-7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jag</a:t>
            </a:r>
            <a:r>
              <a:rPr lang="sv-SE" sz="1700" kern="1200" spc="-8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mina</a:t>
            </a:r>
            <a:r>
              <a:rPr lang="sv-SE" sz="1700" kern="1200" spc="-7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känslor</a:t>
            </a:r>
            <a:r>
              <a:rPr lang="sv-SE" sz="1700" kern="1200" spc="-9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spc="-25" noProof="0" dirty="0">
                <a:solidFill>
                  <a:schemeClr val="tx1"/>
                </a:solidFill>
                <a:latin typeface="+mn-lt"/>
              </a:rPr>
              <a:t>vid </a:t>
            </a:r>
            <a:r>
              <a:rPr lang="sv-SE" sz="1700" kern="1200" spc="-10" noProof="0" dirty="0">
                <a:solidFill>
                  <a:schemeClr val="tx1"/>
                </a:solidFill>
                <a:latin typeface="+mn-lt"/>
              </a:rPr>
              <a:t>såväl</a:t>
            </a:r>
            <a:r>
              <a:rPr lang="sv-SE" sz="1700" kern="1200" spc="-6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med-</a:t>
            </a:r>
            <a:r>
              <a:rPr lang="sv-SE" sz="1700" kern="1200" spc="-4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som</a:t>
            </a:r>
            <a:r>
              <a:rPr lang="sv-SE" sz="1700" kern="1200" spc="-5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spc="-10" noProof="0" dirty="0">
                <a:solidFill>
                  <a:schemeClr val="tx1"/>
                </a:solidFill>
                <a:latin typeface="+mn-lt"/>
              </a:rPr>
              <a:t>motgång</a:t>
            </a:r>
            <a:endParaRPr lang="sv-SE" sz="1700" kern="1200" noProof="0" dirty="0">
              <a:solidFill>
                <a:schemeClr val="tx1"/>
              </a:solidFill>
              <a:latin typeface="+mn-lt"/>
            </a:endParaRPr>
          </a:p>
          <a:p>
            <a:pPr marL="355600" indent="-343535" algn="l" rtl="0">
              <a:spcBef>
                <a:spcPts val="74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Hjälpa</a:t>
            </a:r>
            <a:r>
              <a:rPr lang="sv-SE" sz="1700" kern="1200" spc="-90" noProof="0" dirty="0">
                <a:solidFill>
                  <a:schemeClr val="tx1"/>
                </a:solidFill>
                <a:latin typeface="+mn-lt"/>
              </a:rPr>
              <a:t> spelarna</a:t>
            </a:r>
            <a:r>
              <a:rPr lang="sv-SE" sz="1700" kern="1200" spc="-7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att</a:t>
            </a:r>
            <a:r>
              <a:rPr lang="sv-SE" sz="1700" kern="1200" spc="-6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spc="-10" noProof="0" dirty="0">
                <a:solidFill>
                  <a:schemeClr val="tx1"/>
                </a:solidFill>
                <a:latin typeface="+mn-lt"/>
              </a:rPr>
              <a:t>komma</a:t>
            </a:r>
            <a:r>
              <a:rPr lang="sv-SE" sz="1700" kern="1200" spc="-5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i</a:t>
            </a:r>
            <a:r>
              <a:rPr lang="sv-SE" sz="1700" kern="1200" spc="-7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spc="-25" noProof="0" dirty="0">
                <a:solidFill>
                  <a:schemeClr val="tx1"/>
                </a:solidFill>
                <a:latin typeface="+mn-lt"/>
              </a:rPr>
              <a:t>tid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till</a:t>
            </a:r>
            <a:r>
              <a:rPr lang="sv-SE" sz="1700" kern="1200" spc="-6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spc="-10" noProof="0" dirty="0">
                <a:solidFill>
                  <a:schemeClr val="tx1"/>
                </a:solidFill>
                <a:latin typeface="+mn-lt"/>
              </a:rPr>
              <a:t>träningar</a:t>
            </a:r>
            <a:r>
              <a:rPr lang="sv-SE" sz="1700" kern="1200" spc="-6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och</a:t>
            </a:r>
            <a:r>
              <a:rPr lang="sv-SE" sz="1700" kern="1200" spc="-6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spc="-10" noProof="0" dirty="0">
                <a:solidFill>
                  <a:schemeClr val="tx1"/>
                </a:solidFill>
                <a:latin typeface="+mn-lt"/>
              </a:rPr>
              <a:t>matcher</a:t>
            </a:r>
            <a:endParaRPr lang="sv-SE" sz="1700" kern="1200" noProof="0" dirty="0">
              <a:solidFill>
                <a:schemeClr val="tx1"/>
              </a:solidFill>
              <a:latin typeface="+mn-lt"/>
            </a:endParaRPr>
          </a:p>
          <a:p>
            <a:pPr marL="355600" indent="-343535" algn="l" rtl="0">
              <a:spcBef>
                <a:spcPts val="74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Ska</a:t>
            </a:r>
            <a:r>
              <a:rPr lang="sv-SE" sz="1700" kern="1200" spc="-6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jag</a:t>
            </a:r>
            <a:r>
              <a:rPr lang="sv-SE" sz="1700" kern="1200" spc="-7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lämna</a:t>
            </a:r>
            <a:r>
              <a:rPr lang="sv-SE" sz="1700" kern="1200" spc="-6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 err="1">
                <a:solidFill>
                  <a:schemeClr val="tx1"/>
                </a:solidFill>
                <a:latin typeface="+mn-lt"/>
              </a:rPr>
              <a:t>ev</a:t>
            </a:r>
            <a:r>
              <a:rPr lang="sv-SE" sz="1700" kern="1200" spc="-6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åsikter</a:t>
            </a:r>
            <a:r>
              <a:rPr lang="sv-SE" sz="1700" kern="1200" spc="-6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spc="-10" noProof="0" dirty="0">
                <a:solidFill>
                  <a:schemeClr val="tx1"/>
                </a:solidFill>
                <a:latin typeface="+mn-lt"/>
              </a:rPr>
              <a:t>kring verksamheten</a:t>
            </a:r>
            <a:r>
              <a:rPr lang="sv-SE" sz="1700" kern="1200" spc="-4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noProof="0" dirty="0">
                <a:solidFill>
                  <a:schemeClr val="tx1"/>
                </a:solidFill>
                <a:latin typeface="+mn-lt"/>
              </a:rPr>
              <a:t>till</a:t>
            </a:r>
            <a:r>
              <a:rPr lang="sv-SE" sz="1700" kern="1200" spc="-7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700" kern="1200" spc="-10" noProof="0" dirty="0">
                <a:solidFill>
                  <a:schemeClr val="tx1"/>
                </a:solidFill>
                <a:latin typeface="+mn-lt"/>
              </a:rPr>
              <a:t>ansvarig huvudtränare/lagledare</a:t>
            </a:r>
          </a:p>
          <a:p>
            <a:pPr marL="12065">
              <a:spcBef>
                <a:spcPts val="740"/>
              </a:spcBef>
              <a:tabLst>
                <a:tab pos="355600" algn="l"/>
                <a:tab pos="356235" algn="l"/>
              </a:tabLst>
            </a:pPr>
            <a:endParaRPr lang="sv-SE" sz="1700" noProof="0" dirty="0">
              <a:latin typeface="Calibri"/>
              <a:cs typeface="Calibri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ABA72C55-C95B-5CD1-2E4E-AB235B5B125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D22B2A-7833-BA44-E76E-99580847A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A0554350-B6AD-39AB-D272-04DFE4E2B3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659765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10" noProof="0" dirty="0">
                <a:solidFill>
                  <a:srgbClr val="FFFFFF"/>
                </a:solidFill>
                <a:latin typeface="+mj-lt"/>
                <a:cs typeface="+mj-cs"/>
              </a:rPr>
              <a:t>                       Övrigt</a:t>
            </a:r>
            <a:endParaRPr lang="sv-SE" sz="3500" kern="1200" spc="-10" noProof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2A5190B-FDFF-C39D-45A8-0E6EAD2C7E67}"/>
              </a:ext>
            </a:extLst>
          </p:cNvPr>
          <p:cNvSpPr txBox="1"/>
          <p:nvPr/>
        </p:nvSpPr>
        <p:spPr>
          <a:xfrm>
            <a:off x="1167578" y="1428449"/>
            <a:ext cx="7293023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69215" algn="l" rtl="0">
              <a:lnSpc>
                <a:spcPct val="90000"/>
              </a:lnSpc>
              <a:spcBef>
                <a:spcPts val="740"/>
              </a:spcBef>
              <a:tabLst>
                <a:tab pos="355600" algn="l"/>
                <a:tab pos="356235" algn="l"/>
              </a:tabLst>
            </a:pPr>
            <a:endParaRPr lang="sv-SE" sz="1800" kern="1200" spc="-10" noProof="0" dirty="0">
              <a:solidFill>
                <a:srgbClr val="FF0000"/>
              </a:solidFill>
              <a:latin typeface="+mn-lt"/>
            </a:endParaRPr>
          </a:p>
          <a:p>
            <a:pPr marL="297815" indent="-228600" algn="l" rtl="0">
              <a:lnSpc>
                <a:spcPct val="90000"/>
              </a:lnSpc>
              <a:spcBef>
                <a:spcPts val="74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800" kern="1200" spc="-10" noProof="0" dirty="0">
                <a:solidFill>
                  <a:schemeClr val="tx1"/>
                </a:solidFill>
                <a:latin typeface="+mn-lt"/>
              </a:rPr>
              <a:t>Fler som kan vara i sekretariatet (OVR, Speaker, Tidtagare)</a:t>
            </a:r>
          </a:p>
          <a:p>
            <a:pPr marL="297815" indent="-228600" algn="l" rtl="0">
              <a:lnSpc>
                <a:spcPct val="90000"/>
              </a:lnSpc>
              <a:spcBef>
                <a:spcPts val="74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7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Utbildningsdagar 17,18/10 och 13,14/2</a:t>
            </a:r>
          </a:p>
          <a:p>
            <a:pPr marL="297815" indent="-228600" algn="l" rtl="0">
              <a:lnSpc>
                <a:spcPct val="90000"/>
              </a:lnSpc>
              <a:spcBef>
                <a:spcPts val="74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7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Föreläsning Kost, Vila, </a:t>
            </a:r>
            <a:r>
              <a:rPr lang="sv-SE" sz="17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Sömn??</a:t>
            </a:r>
          </a:p>
          <a:p>
            <a:pPr marL="297815" indent="-228600" algn="l" rtl="0">
              <a:lnSpc>
                <a:spcPct val="90000"/>
              </a:lnSpc>
              <a:spcBef>
                <a:spcPts val="74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7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Övriga frågor från föräldrar</a:t>
            </a:r>
          </a:p>
          <a:p>
            <a:pPr algn="l" rtl="0">
              <a:lnSpc>
                <a:spcPct val="90000"/>
              </a:lnSpc>
              <a:spcBef>
                <a:spcPts val="740"/>
              </a:spcBef>
              <a:tabLst>
                <a:tab pos="355600" algn="l"/>
                <a:tab pos="356235" algn="l"/>
              </a:tabLst>
            </a:pPr>
            <a:endParaRPr lang="sv-SE" sz="17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E1CE35BF-5A8F-0436-A73E-26EEEF1E85F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34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34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42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04085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1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Ledargruppen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8699" y="2318197"/>
            <a:ext cx="7293023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355600" indent="-228600" algn="l" rtl="0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9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Jonny Viklund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(Lagledare)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Karl-Oskar Wallin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(Huvudtränare/Målvaktstränare)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150000"/>
              </a:lnSpc>
              <a:spcBef>
                <a:spcPts val="95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3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Joakim Stenberg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(Tränare)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8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Mikael Stenberg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(Tränare)</a:t>
            </a:r>
          </a:p>
          <a:p>
            <a:pPr marL="355600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Fredrik Davidsson (Tränare)</a:t>
            </a:r>
          </a:p>
          <a:p>
            <a:pPr marL="355600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dirty="0">
                <a:solidFill>
                  <a:schemeClr val="tx1"/>
                </a:solidFill>
                <a:latin typeface="+mn-lt"/>
              </a:rPr>
              <a:t>Daniel Olofsson (Tränare)</a:t>
            </a:r>
            <a:endParaRPr lang="sv-SE" sz="1600" kern="1200" spc="-1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7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Claes Forsberg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(Tränare)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8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Mikael Öhman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(Tränare)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Martin Pudas</a:t>
            </a:r>
            <a:r>
              <a:rPr lang="sv-SE" sz="1600" kern="1200" spc="-114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(Tränare)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9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Johan Walin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(Materialförvaltare)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Magnus Lövbom (Materialförvaltare)</a:t>
            </a:r>
          </a:p>
          <a:p>
            <a:pPr marL="127000" algn="l" rtl="0">
              <a:lnSpc>
                <a:spcPct val="90000"/>
              </a:lnSpc>
              <a:tabLst>
                <a:tab pos="355600" algn="l"/>
                <a:tab pos="356235" algn="l"/>
              </a:tabLst>
            </a:pPr>
            <a:endParaRPr lang="sv-SE" sz="1600" kern="1200" spc="-1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27000" algn="l" rtl="0">
              <a:lnSpc>
                <a:spcPct val="90000"/>
              </a:lnSpc>
              <a:tabLst>
                <a:tab pos="355600" algn="l"/>
                <a:tab pos="356235" algn="l"/>
              </a:tabLst>
            </a:pPr>
            <a:endParaRPr lang="sv-SE" sz="1600" kern="1200" spc="-1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endParaRPr lang="sv-SE" sz="17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38901"/>
            <a:ext cx="1451776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497965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2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Kommunikationsväg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48577" y="1615456"/>
            <a:ext cx="7293023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1630680" algn="l" rtl="0">
              <a:lnSpc>
                <a:spcPct val="90000"/>
              </a:lnSpc>
              <a:spcBef>
                <a:spcPts val="105"/>
              </a:spcBef>
              <a:tabLst>
                <a:tab pos="355600" algn="l"/>
                <a:tab pos="356235" algn="l"/>
              </a:tabLst>
            </a:pPr>
            <a:r>
              <a:rPr lang="sv-SE" sz="16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Laget.se</a:t>
            </a:r>
            <a:r>
              <a:rPr lang="sv-SE" sz="1600" b="1" kern="1200" spc="-2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</a:t>
            </a:r>
            <a:r>
              <a:rPr lang="sv-SE" sz="1600" b="1" kern="1200" spc="-2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Piteå</a:t>
            </a:r>
            <a:r>
              <a:rPr lang="sv-SE" sz="1600" b="1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HC</a:t>
            </a:r>
            <a:r>
              <a:rPr lang="sv-SE" sz="1600" b="1" kern="1200" spc="-1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</a:t>
            </a:r>
            <a:r>
              <a:rPr lang="sv-SE" sz="1600" b="1" kern="1200" spc="-2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12. </a:t>
            </a:r>
            <a:endParaRPr lang="sv-SE" sz="1600" kern="1200" spc="-35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4965" indent="-228600" algn="l" rtl="0">
              <a:lnSpc>
                <a:spcPct val="90000"/>
              </a:lnSpc>
              <a:spcBef>
                <a:spcPts val="77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4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Här läggs all info som rör laget ut</a:t>
            </a:r>
          </a:p>
          <a:p>
            <a:pPr marL="354965" indent="-228600" algn="l" rtl="0">
              <a:lnSpc>
                <a:spcPct val="90000"/>
              </a:lnSpc>
              <a:spcBef>
                <a:spcPts val="77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4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Nyheter, info, mm</a:t>
            </a:r>
          </a:p>
          <a:p>
            <a:pPr marL="354965" indent="-228600" algn="l" rtl="0">
              <a:lnSpc>
                <a:spcPct val="90000"/>
              </a:lnSpc>
              <a:spcBef>
                <a:spcPts val="77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4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räningar</a:t>
            </a:r>
            <a:r>
              <a:rPr lang="sv-SE" sz="1600" kern="1200" spc="-35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matcher</a:t>
            </a:r>
            <a:r>
              <a:rPr lang="sv-SE" sz="1600" kern="1200" spc="-4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och cuper</a:t>
            </a:r>
            <a:endParaRPr lang="sv-SE" sz="1600" kern="1200" spc="-25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4965" indent="-228600" algn="l" rtl="0">
              <a:lnSpc>
                <a:spcPct val="90000"/>
              </a:lnSpc>
              <a:spcBef>
                <a:spcPts val="77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Ändringar</a:t>
            </a:r>
            <a:r>
              <a:rPr lang="sv-SE" sz="1600" kern="1200" spc="-3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</a:t>
            </a:r>
            <a:r>
              <a:rPr lang="sv-SE" sz="1600" kern="1200" spc="-3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träningstider</a:t>
            </a:r>
            <a:endParaRPr lang="sv-SE" sz="1600" kern="1200" spc="-1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4965" indent="-228600" algn="l" rtl="0">
              <a:lnSpc>
                <a:spcPct val="90000"/>
              </a:lnSpc>
              <a:spcBef>
                <a:spcPts val="77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Frånvaro</a:t>
            </a:r>
            <a:r>
              <a:rPr lang="sv-SE" sz="1600" kern="1200" spc="-7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från</a:t>
            </a:r>
            <a:r>
              <a:rPr lang="sv-SE" sz="1600" kern="1200" spc="-4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träning</a:t>
            </a:r>
            <a:r>
              <a:rPr lang="sv-SE" sz="1600" kern="1200" spc="-5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meddelas</a:t>
            </a:r>
            <a:r>
              <a:rPr lang="sv-SE" sz="1600" kern="1200" spc="-4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sv-SE" sz="1600" kern="1200" spc="-5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kallelserna, ange orsak till frånvaro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8D438992-337E-600B-B92B-294A5743342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38901"/>
            <a:ext cx="1451776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731770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5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Träningar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8699" y="1891969"/>
            <a:ext cx="7293023" cy="410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0" algn="l" rtl="0">
              <a:lnSpc>
                <a:spcPct val="90000"/>
              </a:lnSpc>
              <a:spcBef>
                <a:spcPts val="95"/>
              </a:spcBef>
              <a:tabLst>
                <a:tab pos="355600" algn="l"/>
                <a:tab pos="356235" algn="l"/>
              </a:tabLst>
            </a:pPr>
            <a:r>
              <a:rPr lang="sv-SE" sz="14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			                 </a:t>
            </a:r>
            <a:r>
              <a:rPr lang="sv-SE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Träningstider From 14/9</a:t>
            </a:r>
            <a:endParaRPr lang="sv-SE" sz="24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27000" algn="l" rtl="0">
              <a:lnSpc>
                <a:spcPct val="90000"/>
              </a:lnSpc>
              <a:spcBef>
                <a:spcPts val="95"/>
              </a:spcBef>
              <a:tabLst>
                <a:tab pos="355600" algn="l"/>
                <a:tab pos="356235" algn="l"/>
              </a:tabLst>
            </a:pPr>
            <a:endParaRPr lang="sv-SE" sz="1400" kern="1200" noProof="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chemeClr val="tx1"/>
                </a:solidFill>
                <a:latin typeface="+mn-lt"/>
              </a:rPr>
              <a:t>Nolia Måndagar 	Is 20:25-21:15</a:t>
            </a:r>
            <a:r>
              <a:rPr lang="sv-SE" noProof="0" dirty="0">
                <a:solidFill>
                  <a:srgbClr val="FF0000"/>
                </a:solidFill>
                <a:latin typeface="+mn-lt"/>
              </a:rPr>
              <a:t>	</a:t>
            </a:r>
            <a:r>
              <a:rPr lang="sv-SE" noProof="0" dirty="0" err="1">
                <a:solidFill>
                  <a:schemeClr val="tx1"/>
                </a:solidFill>
                <a:latin typeface="+mn-lt"/>
              </a:rPr>
              <a:t>Fys</a:t>
            </a:r>
            <a:r>
              <a:rPr lang="sv-SE" noProof="0" dirty="0">
                <a:solidFill>
                  <a:schemeClr val="tx1"/>
                </a:solidFill>
                <a:latin typeface="+mn-lt"/>
              </a:rPr>
              <a:t> 19.15-19:45</a:t>
            </a:r>
          </a:p>
          <a:p>
            <a:endParaRPr lang="sv-SE" noProof="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chemeClr val="tx1"/>
                </a:solidFill>
                <a:latin typeface="+mn-lt"/>
              </a:rPr>
              <a:t>Nolia Tisdagar	Is 19:10-20:00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noProof="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chemeClr val="tx1"/>
                </a:solidFill>
                <a:latin typeface="+mn-lt"/>
              </a:rPr>
              <a:t>Nolia Onsdagar	Is 21:25-22:15	</a:t>
            </a:r>
            <a:r>
              <a:rPr lang="sv-SE" noProof="0" dirty="0" err="1">
                <a:solidFill>
                  <a:schemeClr val="tx1"/>
                </a:solidFill>
                <a:latin typeface="+mn-lt"/>
              </a:rPr>
              <a:t>Fys</a:t>
            </a:r>
            <a:r>
              <a:rPr lang="sv-SE" noProof="0" dirty="0">
                <a:solidFill>
                  <a:schemeClr val="tx1"/>
                </a:solidFill>
                <a:latin typeface="+mn-lt"/>
              </a:rPr>
              <a:t> 20:15-20:45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noProof="0" dirty="0">
              <a:solidFill>
                <a:srgbClr val="FF0000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chemeClr val="tx1"/>
                </a:solidFill>
                <a:latin typeface="+mn-lt"/>
              </a:rPr>
              <a:t>Nolia Torsdagar 	Is 19:30-20:25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noProof="0" dirty="0">
              <a:solidFill>
                <a:srgbClr val="FF0000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chemeClr val="tx1"/>
                </a:solidFill>
                <a:latin typeface="+mn-lt"/>
              </a:rPr>
              <a:t>LF Söndagar 	Is 20:15-21:30 	From 4/10 (U15/U16) </a:t>
            </a:r>
          </a:p>
          <a:p>
            <a:pPr marL="240665" lvl="1" algn="l" rtl="0">
              <a:lnSpc>
                <a:spcPct val="90000"/>
              </a:lnSpc>
              <a:tabLst>
                <a:tab pos="756285" algn="l"/>
                <a:tab pos="756920" algn="l"/>
              </a:tabLst>
            </a:pPr>
            <a:endParaRPr lang="sv-SE" sz="1500" kern="1200" noProof="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marL="127000" marR="5080" algn="l" rtl="0">
              <a:lnSpc>
                <a:spcPct val="90000"/>
              </a:lnSpc>
              <a:spcBef>
                <a:spcPts val="5"/>
              </a:spcBef>
              <a:tabLst>
                <a:tab pos="355600" algn="l"/>
                <a:tab pos="356235" algn="l"/>
              </a:tabLst>
            </a:pPr>
            <a:endParaRPr lang="sv-SE" sz="1400" kern="1200" spc="-1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2065" marR="5080" lvl="2" indent="-228600" algn="l" rtl="0">
              <a:lnSpc>
                <a:spcPct val="90000"/>
              </a:lnSpc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endParaRPr lang="sv-SE" sz="1200" kern="1200" spc="-1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2065" marR="5080" indent="-228600" algn="l" rtl="0">
              <a:lnSpc>
                <a:spcPct val="90000"/>
              </a:lnSpc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endParaRPr lang="sv-SE" sz="12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93E92C9A-8CF0-BAD1-FA95-32509746EDB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B0B050-D018-114B-50E7-7B3A76FFB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37D40D4B-488C-475A-CFA3-54ACEA613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C0969174-4D74-F038-B6A4-EF7E38DC1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1A12CED4-D2BD-0521-1ECF-86B6419AD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55FFDB7E-58E4-0FB4-CBD4-A37F47D3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A07AA115-D728-14DE-EE5F-E729D8C52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2595475E-9C4D-BDA9-DAC5-793ABD86A8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731770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5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Träningar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E8D2B05-6C71-7C7D-6C75-D718B50F7DB1}"/>
              </a:ext>
            </a:extLst>
          </p:cNvPr>
          <p:cNvSpPr txBox="1"/>
          <p:nvPr/>
        </p:nvSpPr>
        <p:spPr>
          <a:xfrm>
            <a:off x="1028699" y="1891969"/>
            <a:ext cx="7293023" cy="410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55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  <a:defRPr/>
            </a:pPr>
            <a:r>
              <a:rPr kumimoji="0" lang="sv-SE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Spelarna ska vara ombytta och klara för genomgång 10 min före träning</a:t>
            </a: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55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 till att dom har med </a:t>
            </a:r>
            <a:r>
              <a:rPr kumimoji="0" 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fyskläder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till </a:t>
            </a:r>
            <a:r>
              <a:rPr kumimoji="0" 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fyspassen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även gymnastikskor</a:t>
            </a:r>
            <a:endParaRPr kumimoji="0" lang="sv-SE" sz="1600" b="0" i="0" u="none" strike="noStrike" kern="1200" cap="none" spc="-3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55600" marR="1724025" indent="-228600" algn="l" rtl="0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Miljöträning med U16 Regional (födda 2011): Kommer att finnas möjlighet för de som känner att dom vill</a:t>
            </a:r>
          </a:p>
          <a:p>
            <a:pPr marL="355600" marR="1724025" indent="-228600" algn="l" rtl="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dirty="0">
                <a:solidFill>
                  <a:prstClr val="black"/>
                </a:solidFill>
                <a:latin typeface="Calibri"/>
              </a:rPr>
              <a:t>Anmäl</a:t>
            </a:r>
            <a:r>
              <a:rPr lang="sv-SE" sz="1600" kern="1200" spc="-25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600" kern="1200" spc="-10" dirty="0">
                <a:solidFill>
                  <a:prstClr val="black"/>
                </a:solidFill>
                <a:latin typeface="Calibri"/>
              </a:rPr>
              <a:t>frånvaro</a:t>
            </a:r>
            <a:r>
              <a:rPr lang="sv-SE" sz="1600" kern="1200" spc="-20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600" kern="1200" dirty="0">
                <a:solidFill>
                  <a:prstClr val="black"/>
                </a:solidFill>
                <a:latin typeface="Calibri"/>
              </a:rPr>
              <a:t>från</a:t>
            </a:r>
            <a:r>
              <a:rPr lang="sv-SE" sz="1600" kern="1200" spc="-25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600" kern="1200" dirty="0">
                <a:solidFill>
                  <a:prstClr val="black"/>
                </a:solidFill>
                <a:latin typeface="Calibri"/>
              </a:rPr>
              <a:t>träning</a:t>
            </a:r>
            <a:r>
              <a:rPr lang="sv-SE" sz="1600" kern="1200" spc="-15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600" kern="1200" dirty="0">
                <a:solidFill>
                  <a:prstClr val="black"/>
                </a:solidFill>
                <a:latin typeface="Calibri"/>
              </a:rPr>
              <a:t>på</a:t>
            </a:r>
            <a:r>
              <a:rPr lang="sv-SE" sz="1600" kern="1200" spc="-25" dirty="0">
                <a:solidFill>
                  <a:prstClr val="black"/>
                </a:solidFill>
                <a:latin typeface="Calibri"/>
              </a:rPr>
              <a:t> </a:t>
            </a:r>
            <a:r>
              <a:rPr lang="sv-SE" sz="1600" kern="1200" spc="-10" dirty="0">
                <a:solidFill>
                  <a:prstClr val="black"/>
                </a:solidFill>
                <a:latin typeface="Calibri"/>
              </a:rPr>
              <a:t>laget.se, ange alltid orsak </a:t>
            </a: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55600" marR="5080" lvl="0" indent="-228600" algn="l" defTabSz="914400" rtl="0" eaLnBrk="1" fontAlgn="auto" latinLnBrk="0" hangingPunct="1">
              <a:lnSpc>
                <a:spcPct val="11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 ökar hela tiden kraven på spelarna</a:t>
            </a:r>
            <a:r>
              <a:rPr kumimoji="0" lang="sv-SE" sz="16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och</a:t>
            </a:r>
            <a:r>
              <a:rPr kumimoji="0" lang="sv-SE" sz="1600" b="0" i="0" u="none" strike="noStrike" kern="1200" cap="none" spc="-2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strävar</a:t>
            </a:r>
            <a:r>
              <a:rPr kumimoji="0" lang="sv-SE" sz="1600" b="0" i="0" u="none" strike="noStrike" kern="1200" cap="none" spc="-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efter</a:t>
            </a:r>
            <a:r>
              <a:rPr kumimoji="0" lang="sv-SE" sz="1600" b="0" i="0" u="none" strike="noStrike" kern="1200" cap="none" spc="-1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att</a:t>
            </a:r>
            <a:r>
              <a:rPr kumimoji="0" lang="sv-SE" sz="1600" b="0" i="0" u="none" strike="noStrike" kern="1200" cap="none" spc="-2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</a:t>
            </a:r>
            <a:r>
              <a:rPr kumimoji="0" lang="sv-SE" sz="1600" b="0" i="0" u="none" strike="noStrike" kern="1200" cap="none" spc="-2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skall</a:t>
            </a:r>
            <a:r>
              <a:rPr kumimoji="0" lang="sv-SE" sz="1600" b="0" i="0" u="none" strike="noStrike" kern="1200" cap="none" spc="-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lyssna</a:t>
            </a:r>
            <a:r>
              <a:rPr kumimoji="0" lang="sv-SE" sz="16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när</a:t>
            </a:r>
            <a:r>
              <a:rPr kumimoji="0" lang="sv-SE" sz="16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</a:t>
            </a:r>
            <a:r>
              <a:rPr kumimoji="0" lang="sv-SE" sz="1600" b="0" i="0" u="none" strike="noStrike" kern="1200" cap="none" spc="-2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blåser</a:t>
            </a:r>
            <a:r>
              <a:rPr kumimoji="0" lang="sv-SE" sz="1600" b="0" i="0" u="none" strike="noStrike" kern="1200" cap="none" spc="-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och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pratar med dem</a:t>
            </a:r>
            <a:r>
              <a:rPr kumimoji="0" lang="sv-SE" sz="1600" b="0" i="0" u="none" strike="noStrike" kern="1200" cap="none" spc="-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och</a:t>
            </a:r>
            <a:r>
              <a:rPr kumimoji="0" lang="sv-SE" sz="1600" b="0" i="0" u="none" strike="noStrike" kern="1200" cap="none" spc="-2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strävan</a:t>
            </a:r>
            <a:r>
              <a:rPr kumimoji="0" lang="sv-SE" sz="1600" b="0" i="0" u="none" strike="noStrike" kern="1200" cap="none" spc="-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efter</a:t>
            </a:r>
            <a:r>
              <a:rPr kumimoji="0" lang="sv-SE" sz="1600" b="0" i="0" u="none" strike="noStrike" kern="1200" cap="none" spc="-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-2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att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vara</a:t>
            </a:r>
            <a:r>
              <a:rPr kumimoji="0" lang="sv-SE" sz="1600" b="0" i="0" u="none" strike="noStrike" kern="1200" cap="none" spc="-3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</a:t>
            </a:r>
            <a:r>
              <a:rPr kumimoji="0" lang="sv-SE" sz="1600" b="0" i="0" u="none" strike="noStrike" kern="1200" cap="none" spc="-2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god</a:t>
            </a:r>
            <a:r>
              <a:rPr kumimoji="0" lang="sv-SE" sz="1600" b="0" i="0" u="none" strike="noStrike" kern="1200" cap="none" spc="-2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lagkamrat</a:t>
            </a:r>
            <a:r>
              <a:rPr kumimoji="0" lang="sv-SE" sz="1600" b="0" i="0" u="none" strike="noStrike" kern="1200" cap="none" spc="-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skall</a:t>
            </a:r>
            <a:r>
              <a:rPr kumimoji="0" lang="sv-SE" sz="1600" b="0" i="0" u="none" strike="noStrike" kern="1200" cap="none" spc="-5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vara</a:t>
            </a:r>
            <a:r>
              <a:rPr kumimoji="0" lang="sv-SE" sz="1600" b="0" i="0" u="none" strike="noStrike" kern="1200" cap="none" spc="-2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1600" b="0" i="0" u="none" strike="noStrike" kern="1200" cap="none" spc="-1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prioriterad, ”Laget före jaget”</a:t>
            </a:r>
          </a:p>
          <a:p>
            <a:pPr marR="5080" lvl="2" algn="l" defTabSz="914400" rtl="0" eaLnBrk="1" fontAlgn="auto" latinLnBrk="0" hangingPunct="1">
              <a:lnSpc>
                <a:spcPct val="110000"/>
              </a:lnSpc>
              <a:spcBef>
                <a:spcPts val="5"/>
              </a:spcBef>
              <a:spcAft>
                <a:spcPts val="0"/>
              </a:spcAft>
              <a:buClrTx/>
              <a:buSzTx/>
              <a:tabLst>
                <a:tab pos="355600" algn="l"/>
                <a:tab pos="356235" algn="l"/>
              </a:tabLst>
              <a:defRPr/>
            </a:pPr>
            <a:endParaRPr kumimoji="0" lang="sv-SE" sz="1200" b="0" i="0" u="none" strike="noStrike" kern="1200" cap="none" spc="-1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2065" marR="5080" lvl="0" indent="-228600" algn="l" defTabSz="914400" rtl="0" eaLnBrk="1" fontAlgn="auto" latinLnBrk="0" hangingPunct="1">
              <a:lnSpc>
                <a:spcPct val="9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  <a:defRPr/>
            </a:pP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F4CC1F7D-7614-CDF6-4184-A56FB68824B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58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763520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1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Seriespel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8699" y="1447800"/>
            <a:ext cx="7293023" cy="5115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 rtl="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 kommer spela i serien som heter U16 </a:t>
            </a:r>
            <a:r>
              <a:rPr lang="sv-SE" sz="1400" b="1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</a:t>
            </a:r>
            <a:r>
              <a:rPr lang="sv-SE" sz="14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1.</a:t>
            </a:r>
          </a:p>
          <a:p>
            <a:pPr indent="-228600" algn="l" rtl="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Allmänt</a:t>
            </a:r>
            <a:r>
              <a:rPr lang="sv-SE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	-För spelare födda år 2011-2012. För våran del 18st 2012, 1st 2013 +3st 2012 MV</a:t>
            </a:r>
          </a:p>
          <a:p>
            <a:pPr indent="-22860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Dispenser </a:t>
            </a:r>
            <a:r>
              <a:rPr lang="sv-SE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-Max 3+1 födda 2010, samt 2 födda 2013 får delta per match utan dispens </a:t>
            </a:r>
          </a:p>
          <a:p>
            <a:pPr algn="l" rtl="0">
              <a:spcAft>
                <a:spcPts val="600"/>
              </a:spcAft>
            </a:pPr>
            <a:r>
              <a:rPr lang="sv-SE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-Upp till två år överåriga damjuniorspelare (födda 2009) får delta utan dispens </a:t>
            </a:r>
          </a:p>
          <a:p>
            <a:pPr algn="l" rtl="0">
              <a:spcAft>
                <a:spcPts val="600"/>
              </a:spcAft>
            </a:pPr>
            <a:r>
              <a:rPr lang="sv-SE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sv-SE" sz="1400" kern="1200" noProof="0" dirty="0">
                <a:solidFill>
                  <a:schemeClr val="tx1"/>
                </a:solidFill>
                <a:latin typeface="+mn-lt"/>
              </a:rPr>
              <a:t>-Det  innebär att vi kan möta lag med större andel spelare som är äldre än oss</a:t>
            </a:r>
          </a:p>
          <a:p>
            <a:pPr algn="l" rtl="0">
              <a:spcAft>
                <a:spcPts val="600"/>
              </a:spcAft>
            </a:pPr>
            <a:r>
              <a:rPr lang="sv-SE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-Ledaransvar att ta kontakt med motståndarlag innan match hur man utnyttjar 	 dispenserna</a:t>
            </a:r>
          </a:p>
          <a:p>
            <a:pPr indent="-228600" algn="l" rtl="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Serieindelning: </a:t>
            </a:r>
            <a:r>
              <a:rPr lang="sv-SE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-Grundserier utifrån förutbestämda geografiska områden </a:t>
            </a:r>
          </a:p>
          <a:p>
            <a:pPr algn="l" rtl="0">
              <a:spcAft>
                <a:spcPts val="600"/>
              </a:spcAft>
            </a:pPr>
            <a:r>
              <a:rPr lang="sv-SE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-Spelas </a:t>
            </a:r>
            <a:r>
              <a:rPr lang="sv-S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trippelmöten</a:t>
            </a:r>
            <a:r>
              <a:rPr lang="sv-SE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sen topp och fortsättnings serie</a:t>
            </a:r>
            <a:r>
              <a:rPr lang="sv-S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dubbelmöten</a:t>
            </a:r>
            <a:endParaRPr lang="sv-SE" sz="14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>
              <a:spcAft>
                <a:spcPts val="600"/>
              </a:spcAft>
            </a:pPr>
            <a:r>
              <a:rPr lang="sv-SE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-Borde bli </a:t>
            </a:r>
            <a:r>
              <a:rPr lang="sv-S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ca30</a:t>
            </a:r>
            <a:r>
              <a:rPr lang="sv-SE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seriematcher under säsongen beroende på antal lag i serien</a:t>
            </a:r>
          </a:p>
          <a:p>
            <a:pPr algn="l" rtl="0">
              <a:lnSpc>
                <a:spcPct val="90000"/>
              </a:lnSpc>
              <a:spcAft>
                <a:spcPts val="600"/>
              </a:spcAft>
            </a:pPr>
            <a:r>
              <a:rPr lang="sv-SE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FA1E12FF-EA9B-644E-B799-143EA818806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763520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1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Seriespel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8699" y="1669988"/>
            <a:ext cx="7293023" cy="40203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756285" marR="237490" lvl="1" indent="-228600" algn="l" rtl="0">
              <a:lnSpc>
                <a:spcPct val="150000"/>
              </a:lnSpc>
              <a:spcBef>
                <a:spcPts val="35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Målet är att spela med 15 utespelare och 2 målvakter/match</a:t>
            </a:r>
          </a:p>
          <a:p>
            <a:pPr marL="756285" marR="237490" lvl="1" indent="-228600" algn="l" rtl="0">
              <a:spcBef>
                <a:spcPts val="35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Grundförutsättning för att spela match är att man tränar regelbundet och aktivt. Spelarna deltar i matcher i förhållande till sitt träningsdeltagande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756285" marR="237490" lvl="1" indent="-228600" algn="l" rtl="0">
              <a:spcBef>
                <a:spcPts val="35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Rent</a:t>
            </a:r>
            <a:r>
              <a:rPr lang="sv-SE" sz="1600" kern="1200" spc="-4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snack</a:t>
            </a:r>
            <a:r>
              <a:rPr lang="sv-SE" sz="1600" kern="1200" spc="-8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–</a:t>
            </a:r>
            <a:r>
              <a:rPr lang="sv-SE" sz="1600" kern="1200" spc="-6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inga</a:t>
            </a:r>
            <a:r>
              <a:rPr lang="sv-SE" sz="1600" kern="1200" spc="-7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</a:rPr>
              <a:t>nedlåtande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ord</a:t>
            </a:r>
            <a:r>
              <a:rPr lang="sv-SE" sz="1600" kern="1200" spc="-7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om</a:t>
            </a:r>
            <a:r>
              <a:rPr lang="sv-SE" sz="1600" kern="1200" spc="-4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vare</a:t>
            </a:r>
            <a:r>
              <a:rPr lang="sv-SE" sz="1600" kern="1200" spc="-7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sig</a:t>
            </a:r>
            <a:r>
              <a:rPr lang="sv-SE" sz="1600" kern="1200" spc="-5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</a:rPr>
              <a:t>lagkamrater, motståndare</a:t>
            </a:r>
            <a:r>
              <a:rPr lang="sv-SE" sz="1600" kern="1200" spc="-6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eller</a:t>
            </a:r>
            <a:r>
              <a:rPr lang="sv-SE" sz="1600" kern="1200" spc="-6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</a:rPr>
              <a:t>domare.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Gäller</a:t>
            </a:r>
            <a:r>
              <a:rPr lang="sv-SE" sz="1600" kern="1200" spc="-8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både</a:t>
            </a:r>
            <a:r>
              <a:rPr lang="sv-SE" sz="1600" kern="1200" spc="-7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ledare,</a:t>
            </a:r>
            <a:r>
              <a:rPr lang="sv-SE" sz="1600" kern="1200" spc="-7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</a:rPr>
              <a:t>spelare, </a:t>
            </a:r>
            <a:r>
              <a:rPr lang="sv-SE" sz="1600" kern="1200" spc="-20" noProof="0" dirty="0">
                <a:solidFill>
                  <a:schemeClr val="tx1"/>
                </a:solidFill>
                <a:latin typeface="+mn-lt"/>
              </a:rPr>
              <a:t>föräldrar</a:t>
            </a:r>
            <a:r>
              <a:rPr lang="sv-SE" sz="1600" kern="1200" spc="-7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och</a:t>
            </a:r>
            <a:r>
              <a:rPr lang="sv-SE" sz="1600" kern="1200" spc="-60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</a:rPr>
              <a:t>övrig</a:t>
            </a:r>
            <a:r>
              <a:rPr lang="sv-SE" sz="1600" kern="1200" spc="-65" noProof="0" dirty="0">
                <a:solidFill>
                  <a:schemeClr val="tx1"/>
                </a:solidFill>
                <a:latin typeface="+mn-lt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</a:rPr>
              <a:t>publik</a:t>
            </a:r>
          </a:p>
          <a:p>
            <a:pPr marL="756285" marR="237490" lvl="1" indent="-228600" algn="l" rtl="0">
              <a:spcBef>
                <a:spcPts val="35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spc="-50" dirty="0">
                <a:solidFill>
                  <a:schemeClr val="tx1"/>
                </a:solidFill>
                <a:latin typeface="+mn-lt"/>
              </a:rPr>
              <a:t>Buss till matcher längre än 15mil</a:t>
            </a:r>
            <a:endParaRPr lang="sv-SE" sz="1600" kern="1200" noProof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8A929C54-27D2-24AC-8572-42FDFC1B203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585085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1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Utrustning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27374" y="1969878"/>
            <a:ext cx="7293023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55600" indent="-228600" algn="l" rtl="0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Spelarna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får</a:t>
            </a:r>
            <a:r>
              <a:rPr lang="sv-SE" sz="1600" kern="1200" spc="-3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</a:t>
            </a:r>
            <a:r>
              <a:rPr lang="sv-SE" sz="1600" kern="1200" spc="-1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kliva</a:t>
            </a:r>
            <a:r>
              <a:rPr lang="sv-SE" sz="1600" kern="1200" spc="-1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på</a:t>
            </a:r>
            <a:r>
              <a:rPr lang="sv-SE" sz="1600" kern="1200" spc="-2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isen</a:t>
            </a:r>
            <a:r>
              <a:rPr lang="sv-SE" sz="1600" kern="1200" spc="-3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utan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hjälm och halsskydd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90000"/>
              </a:lnSpc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Kolla över utrusningen så att dom har rätt storlek på skydden</a:t>
            </a:r>
            <a:endParaRPr lang="sv-SE" sz="1600" kern="1200" spc="-1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2065" indent="-228600" algn="l" rtl="0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Träningströjor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756285" marR="5080" lvl="1" indent="-228600" algn="l" rtl="0">
              <a:lnSpc>
                <a:spcPct val="90000"/>
              </a:lnSpc>
              <a:spcBef>
                <a:spcPts val="37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 röd och en vit träningströja lämnas ut i början av säsongen </a:t>
            </a:r>
          </a:p>
          <a:p>
            <a:pPr marL="756285" marR="5080" lvl="1" indent="-228600" algn="l" rtl="0">
              <a:lnSpc>
                <a:spcPct val="90000"/>
              </a:lnSpc>
              <a:spcBef>
                <a:spcPts val="37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Spelarna ansvarar för att hålla dom hela och rena</a:t>
            </a:r>
            <a:r>
              <a:rPr lang="sv-SE" sz="1600" kern="1200" spc="-4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756285" marR="5080" lvl="1" indent="-228600" algn="l" rtl="0">
              <a:lnSpc>
                <a:spcPct val="90000"/>
              </a:lnSpc>
              <a:spcBef>
                <a:spcPts val="37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Vid</a:t>
            </a:r>
            <a:r>
              <a:rPr lang="sv-SE" sz="1600" kern="1200" spc="-2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eventuell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borttappad</a:t>
            </a:r>
            <a:r>
              <a:rPr lang="sv-SE" sz="1600" kern="1200" spc="-6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tröja</a:t>
            </a:r>
            <a:r>
              <a:rPr lang="sv-SE" sz="1600" kern="1200" spc="-3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debiteras</a:t>
            </a:r>
            <a:r>
              <a:rPr lang="sv-SE" sz="1600" kern="1200" spc="-2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respektive</a:t>
            </a:r>
            <a:r>
              <a:rPr lang="sv-SE" sz="1600" kern="1200" spc="-1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</a:t>
            </a:r>
            <a:r>
              <a:rPr lang="sv-SE" sz="1600" kern="1200" spc="-1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</a:t>
            </a:r>
            <a:r>
              <a:rPr lang="sv-SE" sz="1600" kern="1200" spc="-2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2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???</a:t>
            </a:r>
            <a:r>
              <a:rPr lang="sv-SE" sz="1600" kern="1200" spc="-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kr/tröja</a:t>
            </a:r>
          </a:p>
          <a:p>
            <a:pPr marL="469265" marR="5080" lvl="1" indent="-228600" algn="l" rtl="0">
              <a:lnSpc>
                <a:spcPct val="90000"/>
              </a:lnSpc>
              <a:spcBef>
                <a:spcPts val="37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Matchtröjor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756285" marR="5080" lvl="1" indent="-228600" algn="l" rtl="0">
              <a:lnSpc>
                <a:spcPct val="90000"/>
              </a:lnSpc>
              <a:spcBef>
                <a:spcPts val="37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 röd och en vit matchtröja lämnas ut i början av säsongen </a:t>
            </a:r>
          </a:p>
          <a:p>
            <a:pPr marL="756285" marR="5080" lvl="1" indent="-228600" algn="l" rtl="0">
              <a:lnSpc>
                <a:spcPct val="90000"/>
              </a:lnSpc>
              <a:spcBef>
                <a:spcPts val="37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Spelarna ansvarar för att hålla dom hela och rena</a:t>
            </a:r>
            <a:r>
              <a:rPr lang="sv-SE" sz="1600" kern="1200" spc="-4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756285" marR="5080" lvl="1" indent="-228600" algn="l" rtl="0">
              <a:lnSpc>
                <a:spcPct val="90000"/>
              </a:lnSpc>
              <a:spcBef>
                <a:spcPts val="37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Vid</a:t>
            </a:r>
            <a:r>
              <a:rPr lang="sv-SE" sz="1600" kern="1200" spc="-2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eventuell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borttappad</a:t>
            </a:r>
            <a:r>
              <a:rPr lang="sv-SE" sz="1600" kern="1200" spc="-6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tröja</a:t>
            </a:r>
            <a:r>
              <a:rPr lang="sv-SE" sz="1600" kern="1200" spc="-3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debiteras</a:t>
            </a:r>
            <a:r>
              <a:rPr lang="sv-SE" sz="1600" kern="1200" spc="-2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respektive</a:t>
            </a:r>
            <a:r>
              <a:rPr lang="sv-SE" sz="1600" kern="1200" spc="-1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</a:t>
            </a:r>
            <a:r>
              <a:rPr lang="sv-SE" sz="1600" kern="1200" spc="-15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</a:t>
            </a:r>
            <a:r>
              <a:rPr lang="sv-SE" sz="1600" kern="1200" spc="-2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20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???</a:t>
            </a:r>
            <a:r>
              <a:rPr lang="sv-SE" sz="1600" kern="1200" spc="-5" noProof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kr/tröja</a:t>
            </a:r>
          </a:p>
          <a:p>
            <a:pPr marL="469265" marR="5080" lvl="1" indent="-228600" algn="l" rtl="0">
              <a:lnSpc>
                <a:spcPct val="90000"/>
              </a:lnSpc>
              <a:spcBef>
                <a:spcPts val="370"/>
              </a:spcBef>
              <a:buFont typeface="Arial" panose="020B0604020202020204" pitchFamily="34" charset="0"/>
              <a:buChar char="•"/>
              <a:tabLst>
                <a:tab pos="756285" algn="l"/>
                <a:tab pos="756920" algn="l"/>
              </a:tabLst>
            </a:pP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55600" indent="-228600" algn="l" rtl="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355600" algn="l"/>
                <a:tab pos="356235" algn="l"/>
              </a:tabLst>
            </a:pPr>
            <a:r>
              <a:rPr lang="sv-SE" sz="1600" kern="1200" spc="-1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Skridskoslipning i samband med fysträning</a:t>
            </a:r>
            <a:endParaRPr lang="sv-SE" sz="16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99E42DB3-BC53-D8B1-5EC9-459DB20AAE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1600" noProof="0" dirty="0">
                <a:latin typeface="+mn-lt"/>
              </a:rPr>
              <a:t>Vi har för avsikt att deltaga i dessa cuper under året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endParaRPr lang="sv-SE" sz="1600" noProof="0" dirty="0"/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noProof="0" dirty="0"/>
              <a:t>Våran egen Intersport cup 23-25 oktober </a:t>
            </a:r>
            <a:r>
              <a:rPr lang="sv-SE" sz="1600" dirty="0"/>
              <a:t>Anmälda till denna</a:t>
            </a:r>
            <a:endParaRPr lang="sv-SE" sz="1600" noProof="0" dirty="0"/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tx1"/>
                </a:solidFill>
              </a:rPr>
              <a:t>Armécupen Boden 9-10 Januari Anmälda till denna</a:t>
            </a:r>
            <a:endParaRPr lang="sv-SE" sz="1600" noProof="0" dirty="0">
              <a:solidFill>
                <a:schemeClr val="tx1"/>
              </a:solidFill>
            </a:endParaRP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dirty="0"/>
              <a:t>U15DM/Lilla VM Gällivare 5-7/3 Anmälda till denna</a:t>
            </a:r>
            <a:endParaRPr lang="sv-SE" sz="1600" noProof="0" dirty="0">
              <a:solidFill>
                <a:srgbClr val="FF0000"/>
              </a:solidFill>
            </a:endParaRP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noProof="0" dirty="0">
                <a:solidFill>
                  <a:srgbClr val="FF0000"/>
                </a:solidFill>
              </a:rPr>
              <a:t>Nordic Y</a:t>
            </a:r>
            <a:r>
              <a:rPr lang="sv-SE" sz="1600" dirty="0" err="1">
                <a:solidFill>
                  <a:srgbClr val="FF0000"/>
                </a:solidFill>
              </a:rPr>
              <a:t>ou</a:t>
            </a:r>
            <a:r>
              <a:rPr lang="sv-SE" sz="1600" noProof="0" dirty="0" err="1">
                <a:solidFill>
                  <a:srgbClr val="FF0000"/>
                </a:solidFill>
              </a:rPr>
              <a:t>th</a:t>
            </a:r>
            <a:r>
              <a:rPr lang="sv-SE" sz="1600" noProof="0" dirty="0">
                <a:solidFill>
                  <a:srgbClr val="FF0000"/>
                </a:solidFill>
              </a:rPr>
              <a:t> Trophy Värmland 12-14/3??</a:t>
            </a: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rgbClr val="FF0000"/>
                </a:solidFill>
              </a:rPr>
              <a:t>Coop cup Enköping 27-28/3??</a:t>
            </a: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dirty="0" err="1">
                <a:solidFill>
                  <a:srgbClr val="FF0000"/>
                </a:solidFill>
              </a:rPr>
              <a:t>Uplandia</a:t>
            </a:r>
            <a:r>
              <a:rPr lang="sv-SE" sz="1600" dirty="0">
                <a:solidFill>
                  <a:srgbClr val="FF0000"/>
                </a:solidFill>
              </a:rPr>
              <a:t> Trophy Stockholm 1-4/4?? Ca 50000:- utan resa och boende</a:t>
            </a:r>
            <a:endParaRPr lang="sv-SE" sz="1600" noProof="0" dirty="0">
              <a:solidFill>
                <a:srgbClr val="FF0000"/>
              </a:solidFill>
            </a:endParaRP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noProof="0" dirty="0">
                <a:solidFill>
                  <a:srgbClr val="FF0000"/>
                </a:solidFill>
              </a:rPr>
              <a:t>Ricard Persson Cup Östersund 2-4/4??</a:t>
            </a:r>
          </a:p>
          <a:p>
            <a:pPr marL="742950" lvl="1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600" noProof="0" dirty="0">
                <a:solidFill>
                  <a:srgbClr val="FF0000"/>
                </a:solidFill>
              </a:rPr>
              <a:t>Mora Kniv cup 16-18/4?? Ca 65000:- utan resa till Mora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321E073-1A76-B126-F66B-38A89DD60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100" y="14112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noProof="0" dirty="0"/>
          </a:p>
        </p:txBody>
      </p:sp>
      <p:pic>
        <p:nvPicPr>
          <p:cNvPr id="7" name="object 4">
            <a:extLst>
              <a:ext uri="{FF2B5EF4-FFF2-40B4-BE49-F238E27FC236}">
                <a16:creationId xmlns:a16="http://schemas.microsoft.com/office/drawing/2014/main" id="{3066A981-BEA8-4CBD-529D-D147D8E1977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2224" y="5943600"/>
            <a:ext cx="1451776" cy="914400"/>
          </a:xfrm>
          <a:prstGeom prst="rect">
            <a:avLst/>
          </a:prstGeom>
        </p:spPr>
      </p:pic>
      <p:sp>
        <p:nvSpPr>
          <p:cNvPr id="17" name="object 2">
            <a:extLst>
              <a:ext uri="{FF2B5EF4-FFF2-40B4-BE49-F238E27FC236}">
                <a16:creationId xmlns:a16="http://schemas.microsoft.com/office/drawing/2014/main" id="{00A197C8-9802-8EB6-4947-FFF9BEA16B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9463" y="461963"/>
            <a:ext cx="7581900" cy="696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585085" algn="l" rtl="0">
              <a:lnSpc>
                <a:spcPct val="90000"/>
              </a:lnSpc>
              <a:spcBef>
                <a:spcPct val="0"/>
              </a:spcBef>
            </a:pPr>
            <a:r>
              <a:rPr lang="sv-SE" sz="3500" kern="1200" spc="-10" noProof="0" dirty="0">
                <a:solidFill>
                  <a:srgbClr val="FFFFFF"/>
                </a:solidFill>
                <a:latin typeface="+mj-lt"/>
                <a:cs typeface="+mj-cs"/>
              </a:rPr>
              <a:t>     Cuper</a:t>
            </a:r>
            <a:endParaRPr lang="sv-SE" sz="3500" kern="1200" spc="-10" noProof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4B4C6CC7EA76A46A5B3A26BB7C7C407" ma:contentTypeVersion="11" ma:contentTypeDescription="Skapa ett nytt dokument." ma:contentTypeScope="" ma:versionID="356e03a493eadb9190ace0c9dc5001e8">
  <xsd:schema xmlns:xsd="http://www.w3.org/2001/XMLSchema" xmlns:xs="http://www.w3.org/2001/XMLSchema" xmlns:p="http://schemas.microsoft.com/office/2006/metadata/properties" xmlns:ns2="8d118d1e-817c-4b49-b3ee-c4cc6324f1dd" xmlns:ns3="0d571c95-62ed-4416-be39-2ec17f3d8b7e" targetNamespace="http://schemas.microsoft.com/office/2006/metadata/properties" ma:root="true" ma:fieldsID="9ca011edd61e01ce2f8f3d0b84999833" ns2:_="" ns3:_="">
    <xsd:import namespace="8d118d1e-817c-4b49-b3ee-c4cc6324f1dd"/>
    <xsd:import namespace="0d571c95-62ed-4416-be39-2ec17f3d8b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18d1e-817c-4b49-b3ee-c4cc6324f1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ildmarkeringar" ma:readOnly="false" ma:fieldId="{5cf76f15-5ced-4ddc-b409-7134ff3c332f}" ma:taxonomyMulti="true" ma:sspId="fcdef321-4164-40a6-a86a-30253734bc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571c95-62ed-4416-be39-2ec17f3d8b7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f714e10-140b-423d-8ee5-94696afb3230}" ma:internalName="TaxCatchAll" ma:showField="CatchAllData" ma:web="0d571c95-62ed-4416-be39-2ec17f3d8b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d118d1e-817c-4b49-b3ee-c4cc6324f1dd">
      <Terms xmlns="http://schemas.microsoft.com/office/infopath/2007/PartnerControls"/>
    </lcf76f155ced4ddcb4097134ff3c332f>
    <TaxCatchAll xmlns="0d571c95-62ed-4416-be39-2ec17f3d8b7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156750-3D23-4827-9B18-8015B729DC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118d1e-817c-4b49-b3ee-c4cc6324f1dd"/>
    <ds:schemaRef ds:uri="0d571c95-62ed-4416-be39-2ec17f3d8b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C3C79C-DEB0-4022-A88D-7F1F1B8F669F}">
  <ds:schemaRefs>
    <ds:schemaRef ds:uri="http://schemas.microsoft.com/office/2006/metadata/properties"/>
    <ds:schemaRef ds:uri="http://schemas.microsoft.com/office/infopath/2007/PartnerControls"/>
    <ds:schemaRef ds:uri="8d118d1e-817c-4b49-b3ee-c4cc6324f1dd"/>
    <ds:schemaRef ds:uri="0d571c95-62ed-4416-be39-2ec17f3d8b7e"/>
  </ds:schemaRefs>
</ds:datastoreItem>
</file>

<file path=customXml/itemProps3.xml><?xml version="1.0" encoding="utf-8"?>
<ds:datastoreItem xmlns:ds="http://schemas.openxmlformats.org/officeDocument/2006/customXml" ds:itemID="{4C30B200-59CC-470A-BD5F-F5EFECBE492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72908aa-7a73-42e6-a05c-62113a7d8af3}" enabled="0" method="" siteId="{872908aa-7a73-42e6-a05c-62113a7d8af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1150</Words>
  <Application>Microsoft Office PowerPoint</Application>
  <PresentationFormat>Bildspel på skärmen (4:3)</PresentationFormat>
  <Paragraphs>201</Paragraphs>
  <Slides>17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1" baseType="lpstr">
      <vt:lpstr>Aptos</vt:lpstr>
      <vt:lpstr>Arial</vt:lpstr>
      <vt:lpstr>Calibri</vt:lpstr>
      <vt:lpstr>Office Theme</vt:lpstr>
      <vt:lpstr>Föräldramöte U15 P-12</vt:lpstr>
      <vt:lpstr>Ledargruppen</vt:lpstr>
      <vt:lpstr>Kommunikationsväg</vt:lpstr>
      <vt:lpstr>Träningar</vt:lpstr>
      <vt:lpstr>Träningar</vt:lpstr>
      <vt:lpstr>Seriespel</vt:lpstr>
      <vt:lpstr>Seriespel</vt:lpstr>
      <vt:lpstr>Utrustning</vt:lpstr>
      <vt:lpstr>     Cuper</vt:lpstr>
      <vt:lpstr>    Avgifter</vt:lpstr>
      <vt:lpstr>    Avgifter</vt:lpstr>
      <vt:lpstr>      Information från föräldragruppen</vt:lpstr>
      <vt:lpstr>       Försäljning och åtaganden</vt:lpstr>
      <vt:lpstr>              Lagkassa</vt:lpstr>
      <vt:lpstr>     Värdegrunder PHC Ungdom</vt:lpstr>
      <vt:lpstr>  Värdegrunder PHC Ungdom</vt:lpstr>
      <vt:lpstr>                       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– födda 2007</dc:title>
  <dc:creator>Tobias Mård</dc:creator>
  <cp:lastModifiedBy>VIKLUND Jonny</cp:lastModifiedBy>
  <cp:revision>8</cp:revision>
  <cp:lastPrinted>2022-09-28T07:09:17Z</cp:lastPrinted>
  <dcterms:created xsi:type="dcterms:W3CDTF">2022-09-26T15:46:00Z</dcterms:created>
  <dcterms:modified xsi:type="dcterms:W3CDTF">2026-09-10T18:06:04Z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2022-09-20T00:00:00Z</vt:filetime>
  </property>
  <property fmtid="{D5CDD505-2E9C-101B-9397-08002B2CF9AE}" pid="3" name="Creator">
    <vt:lpwstr>Microsoft® PowerPoint® för Microsoft 365</vt:lpwstr>
  </property>
  <property fmtid="{D5CDD505-2E9C-101B-9397-08002B2CF9AE}" pid="4" name="LastSaved">
    <vt:filetime>2022-09-26T00:00:00Z</vt:filetime>
  </property>
  <property fmtid="{D5CDD505-2E9C-101B-9397-08002B2CF9AE}" pid="5" name="Producer">
    <vt:lpwstr>Microsoft® PowerPoint® för Microsoft 365</vt:lpwstr>
  </property>
  <property fmtid="{D5CDD505-2E9C-101B-9397-08002B2CF9AE}" pid="6" name="ContentTypeId">
    <vt:lpwstr>0x01010014B4C6CC7EA76A46A5B3A26BB7C7C407</vt:lpwstr>
  </property>
</Properties>
</file>