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tags/tag1.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4"/>
  </p:notesMasterIdLst>
  <p:handoutMasterIdLst>
    <p:handoutMasterId r:id="rId25"/>
  </p:handoutMasterIdLst>
  <p:sldIdLst>
    <p:sldId id="256" r:id="rId2"/>
    <p:sldId id="257" r:id="rId3"/>
    <p:sldId id="262" r:id="rId4"/>
    <p:sldId id="275" r:id="rId5"/>
    <p:sldId id="283" r:id="rId6"/>
    <p:sldId id="281" r:id="rId7"/>
    <p:sldId id="269" r:id="rId8"/>
    <p:sldId id="284" r:id="rId9"/>
    <p:sldId id="260" r:id="rId10"/>
    <p:sldId id="271" r:id="rId11"/>
    <p:sldId id="264" r:id="rId12"/>
    <p:sldId id="263" r:id="rId13"/>
    <p:sldId id="268" r:id="rId14"/>
    <p:sldId id="279" r:id="rId15"/>
    <p:sldId id="280" r:id="rId16"/>
    <p:sldId id="272" r:id="rId17"/>
    <p:sldId id="273" r:id="rId18"/>
    <p:sldId id="274" r:id="rId19"/>
    <p:sldId id="278" r:id="rId20"/>
    <p:sldId id="265" r:id="rId21"/>
    <p:sldId id="276" r:id="rId22"/>
    <p:sldId id="259" r:id="rId23"/>
  </p:sldIdLst>
  <p:sldSz cx="9144000" cy="5143500" type="screen16x9"/>
  <p:notesSz cx="6797675" cy="9926638"/>
  <p:defaultTextStyle>
    <a:defPPr>
      <a:defRPr lang="sv-S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15:guide id="1" orient="horz" pos="3126">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Inget format, tabellrutnät">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301B821-A1FF-4177-AEE7-76D212191A09}" styleName="Mellanmörkt format 1 - Dekorfärg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7DF18680-E054-41AD-8BC1-D1AEF772440D}" styleName="Mellanmörkt format 2 - Dekorfärg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BDBED569-4797-4DF1-A0F4-6AAB3CD982D8}" styleName="Ljust format 3 - Dekorfärg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2D5ABB26-0587-4C30-8999-92F81FD0307C}" styleName="Inget format, inget rutnät">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5758FB7-9AC5-4552-8A53-C91805E547FA}" styleName="Format med tema 1 - dekorfärg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55" autoAdjust="0"/>
    <p:restoredTop sz="96076" autoAdjust="0"/>
  </p:normalViewPr>
  <p:slideViewPr>
    <p:cSldViewPr snapToGrid="0" snapToObjects="1">
      <p:cViewPr varScale="1">
        <p:scale>
          <a:sx n="148" d="100"/>
          <a:sy n="148" d="100"/>
        </p:scale>
        <p:origin x="132" y="318"/>
      </p:cViewPr>
      <p:guideLst>
        <p:guide orient="horz" pos="162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9" d="100"/>
        <a:sy n="69" d="100"/>
      </p:scale>
      <p:origin x="0" y="1026"/>
    </p:cViewPr>
  </p:sorterViewPr>
  <p:notesViewPr>
    <p:cSldViewPr snapToGrid="0" snapToObjects="1" showGuides="1">
      <p:cViewPr varScale="1">
        <p:scale>
          <a:sx n="113" d="100"/>
          <a:sy n="113" d="100"/>
        </p:scale>
        <p:origin x="-5178" y="-120"/>
      </p:cViewPr>
      <p:guideLst>
        <p:guide orient="horz" pos="3126"/>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sv-SE" dirty="0"/>
          </a:p>
        </p:txBody>
      </p:sp>
      <p:sp>
        <p:nvSpPr>
          <p:cNvPr id="3" name="Platshållare för datum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14892F76-4DEA-8540-B0F4-E39BE53245A7}" type="datetimeFigureOut">
              <a:rPr lang="sv-SE" smtClean="0"/>
              <a:pPr/>
              <a:t>2022-09-12</a:t>
            </a:fld>
            <a:endParaRPr lang="sv-SE" dirty="0"/>
          </a:p>
        </p:txBody>
      </p:sp>
      <p:sp>
        <p:nvSpPr>
          <p:cNvPr id="4" name="Platshållare för sidfot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sv-SE" dirty="0"/>
          </a:p>
        </p:txBody>
      </p:sp>
      <p:sp>
        <p:nvSpPr>
          <p:cNvPr id="5" name="Platshållare för bildnummer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BE5E6A52-0245-AB4E-89F7-C993879F91A1}" type="slidenum">
              <a:rPr lang="sv-SE" smtClean="0"/>
              <a:pPr/>
              <a:t>‹#›</a:t>
            </a:fld>
            <a:endParaRPr lang="sv-SE" dirty="0"/>
          </a:p>
        </p:txBody>
      </p:sp>
    </p:spTree>
    <p:extLst>
      <p:ext uri="{BB962C8B-B14F-4D97-AF65-F5344CB8AC3E}">
        <p14:creationId xmlns:p14="http://schemas.microsoft.com/office/powerpoint/2010/main" val="302633704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sv-SE" dirty="0"/>
          </a:p>
        </p:txBody>
      </p:sp>
      <p:sp>
        <p:nvSpPr>
          <p:cNvPr id="3" name="Platshållare för datum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20448DBA-C48E-B142-BF50-521E7697D1FB}" type="datetimeFigureOut">
              <a:rPr lang="sv-SE" smtClean="0"/>
              <a:pPr/>
              <a:t>2022-09-12</a:t>
            </a:fld>
            <a:endParaRPr lang="sv-SE" dirty="0"/>
          </a:p>
        </p:txBody>
      </p:sp>
      <p:sp>
        <p:nvSpPr>
          <p:cNvPr id="4" name="Platshållare för bildobjekt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sv-SE" dirty="0"/>
          </a:p>
        </p:txBody>
      </p:sp>
      <p:sp>
        <p:nvSpPr>
          <p:cNvPr id="5" name="Platshållare för anteckninga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sv-SE" dirty="0"/>
          </a:p>
        </p:txBody>
      </p:sp>
      <p:sp>
        <p:nvSpPr>
          <p:cNvPr id="7" name="Platshållare för bildnumm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E4AAD6F3-EC9F-CF48-99E7-2F18019CBFB6}" type="slidenum">
              <a:rPr lang="sv-SE" smtClean="0"/>
              <a:pPr/>
              <a:t>‹#›</a:t>
            </a:fld>
            <a:endParaRPr lang="sv-SE" dirty="0"/>
          </a:p>
        </p:txBody>
      </p:sp>
    </p:spTree>
    <p:extLst>
      <p:ext uri="{BB962C8B-B14F-4D97-AF65-F5344CB8AC3E}">
        <p14:creationId xmlns:p14="http://schemas.microsoft.com/office/powerpoint/2010/main" val="1686104175"/>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E4AAD6F3-EC9F-CF48-99E7-2F18019CBFB6}" type="slidenum">
              <a:rPr lang="sv-SE" smtClean="0"/>
              <a:pPr/>
              <a:t>1</a:t>
            </a:fld>
            <a:endParaRPr lang="sv-SE" dirty="0"/>
          </a:p>
        </p:txBody>
      </p:sp>
    </p:spTree>
    <p:extLst>
      <p:ext uri="{BB962C8B-B14F-4D97-AF65-F5344CB8AC3E}">
        <p14:creationId xmlns:p14="http://schemas.microsoft.com/office/powerpoint/2010/main" val="31872455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E4AAD6F3-EC9F-CF48-99E7-2F18019CBFB6}" type="slidenum">
              <a:rPr lang="sv-SE" smtClean="0"/>
              <a:pPr/>
              <a:t>2</a:t>
            </a:fld>
            <a:endParaRPr lang="sv-SE" dirty="0"/>
          </a:p>
        </p:txBody>
      </p:sp>
    </p:spTree>
    <p:extLst>
      <p:ext uri="{BB962C8B-B14F-4D97-AF65-F5344CB8AC3E}">
        <p14:creationId xmlns:p14="http://schemas.microsoft.com/office/powerpoint/2010/main" val="5016096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E4AAD6F3-EC9F-CF48-99E7-2F18019CBFB6}" type="slidenum">
              <a:rPr lang="sv-SE" smtClean="0"/>
              <a:pPr/>
              <a:t>22</a:t>
            </a:fld>
            <a:endParaRPr lang="sv-SE" dirty="0"/>
          </a:p>
        </p:txBody>
      </p:sp>
    </p:spTree>
    <p:extLst>
      <p:ext uri="{BB962C8B-B14F-4D97-AF65-F5344CB8AC3E}">
        <p14:creationId xmlns:p14="http://schemas.microsoft.com/office/powerpoint/2010/main" val="18468226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Introbild, enradig (1)">
    <p:spTree>
      <p:nvGrpSpPr>
        <p:cNvPr id="1" name=""/>
        <p:cNvGrpSpPr/>
        <p:nvPr/>
      </p:nvGrpSpPr>
      <p:grpSpPr>
        <a:xfrm>
          <a:off x="0" y="0"/>
          <a:ext cx="0" cy="0"/>
          <a:chOff x="0" y="0"/>
          <a:chExt cx="0" cy="0"/>
        </a:xfrm>
      </p:grpSpPr>
      <p:sp>
        <p:nvSpPr>
          <p:cNvPr id="9" name="Platshållare för bild 8"/>
          <p:cNvSpPr>
            <a:spLocks noGrp="1"/>
          </p:cNvSpPr>
          <p:nvPr>
            <p:ph type="pic" sz="quarter" idx="14" hasCustomPrompt="1"/>
          </p:nvPr>
        </p:nvSpPr>
        <p:spPr>
          <a:xfrm>
            <a:off x="0" y="0"/>
            <a:ext cx="9144000" cy="4470401"/>
          </a:xfrm>
          <a:solidFill>
            <a:schemeClr val="bg2"/>
          </a:solidFill>
        </p:spPr>
        <p:txBody>
          <a:bodyPr anchor="t">
            <a:normAutofit/>
          </a:bodyPr>
          <a:lstStyle>
            <a:lvl1pPr algn="ctr">
              <a:defRPr sz="1000" baseline="0"/>
            </a:lvl1pPr>
          </a:lstStyle>
          <a:p>
            <a:r>
              <a:rPr lang="sv-SE" dirty="0"/>
              <a:t>Klicka här och infoga bild via knappen Bild i menyflik Infoga</a:t>
            </a:r>
          </a:p>
        </p:txBody>
      </p:sp>
      <p:sp>
        <p:nvSpPr>
          <p:cNvPr id="2" name="Rubrik 1"/>
          <p:cNvSpPr>
            <a:spLocks noGrp="1"/>
          </p:cNvSpPr>
          <p:nvPr>
            <p:ph type="title" hasCustomPrompt="1"/>
          </p:nvPr>
        </p:nvSpPr>
        <p:spPr>
          <a:xfrm>
            <a:off x="358775" y="1846800"/>
            <a:ext cx="8426450" cy="565150"/>
          </a:xfrm>
        </p:spPr>
        <p:txBody>
          <a:bodyPr/>
          <a:lstStyle>
            <a:lvl1pPr algn="ctr">
              <a:lnSpc>
                <a:spcPct val="70000"/>
              </a:lnSpc>
              <a:defRPr sz="6200" kern="0" spc="-200" baseline="0">
                <a:solidFill>
                  <a:schemeClr val="bg1"/>
                </a:solidFill>
              </a:defRPr>
            </a:lvl1pPr>
          </a:lstStyle>
          <a:p>
            <a:r>
              <a:rPr lang="sv-SE" dirty="0"/>
              <a:t>Lägg till rubrik</a:t>
            </a:r>
          </a:p>
        </p:txBody>
      </p:sp>
      <p:sp>
        <p:nvSpPr>
          <p:cNvPr id="7" name="Platshållare för text 6"/>
          <p:cNvSpPr>
            <a:spLocks noGrp="1"/>
          </p:cNvSpPr>
          <p:nvPr>
            <p:ph type="body" sz="quarter" idx="13" hasCustomPrompt="1"/>
          </p:nvPr>
        </p:nvSpPr>
        <p:spPr>
          <a:xfrm>
            <a:off x="358775" y="2486025"/>
            <a:ext cx="8426450" cy="565150"/>
          </a:xfrm>
        </p:spPr>
        <p:txBody>
          <a:bodyPr>
            <a:normAutofit/>
          </a:bodyPr>
          <a:lstStyle>
            <a:lvl1pPr algn="ctr">
              <a:defRPr sz="1800">
                <a:solidFill>
                  <a:schemeClr val="bg1"/>
                </a:solidFill>
              </a:defRPr>
            </a:lvl1pPr>
          </a:lstStyle>
          <a:p>
            <a:pPr lvl="0"/>
            <a:r>
              <a:rPr lang="sv-SE" dirty="0"/>
              <a:t>Lägg till underrubrik</a:t>
            </a:r>
          </a:p>
        </p:txBody>
      </p:sp>
      <p:sp>
        <p:nvSpPr>
          <p:cNvPr id="6" name="Platshållare för datum 5"/>
          <p:cNvSpPr>
            <a:spLocks noGrp="1"/>
          </p:cNvSpPr>
          <p:nvPr>
            <p:ph type="dt" sz="half" idx="15"/>
          </p:nvPr>
        </p:nvSpPr>
        <p:spPr/>
        <p:txBody>
          <a:bodyPr/>
          <a:lstStyle/>
          <a:p>
            <a:fld id="{70029A13-4F50-472E-89B2-CD990F4B4F6C}" type="datetime1">
              <a:rPr lang="sv-SE" smtClean="0"/>
              <a:t>2022-09-12</a:t>
            </a:fld>
            <a:endParaRPr lang="sv-SE" dirty="0"/>
          </a:p>
        </p:txBody>
      </p:sp>
      <p:sp>
        <p:nvSpPr>
          <p:cNvPr id="8" name="Platshållare för sidfot 7"/>
          <p:cNvSpPr>
            <a:spLocks noGrp="1"/>
          </p:cNvSpPr>
          <p:nvPr>
            <p:ph type="ftr" sz="quarter" idx="16"/>
          </p:nvPr>
        </p:nvSpPr>
        <p:spPr/>
        <p:txBody>
          <a:bodyPr/>
          <a:lstStyle/>
          <a:p>
            <a:r>
              <a:rPr lang="sv-SE" dirty="0"/>
              <a:t>Sidfotstext (ändras under Meny Infoga och knappen Sidhuvud/Sidfot)</a:t>
            </a:r>
          </a:p>
        </p:txBody>
      </p:sp>
      <p:sp>
        <p:nvSpPr>
          <p:cNvPr id="10" name="Platshållare för bildnummer 9"/>
          <p:cNvSpPr>
            <a:spLocks noGrp="1"/>
          </p:cNvSpPr>
          <p:nvPr>
            <p:ph type="sldNum" sz="quarter" idx="17"/>
          </p:nvPr>
        </p:nvSpPr>
        <p:spPr/>
        <p:txBody>
          <a:bodyPr/>
          <a:lstStyle/>
          <a:p>
            <a:fld id="{E9DBCB7B-D4FD-EE41-85F0-B6F7A4EFC557}" type="slidenum">
              <a:rPr lang="sv-SE" smtClean="0"/>
              <a:pPr/>
              <a:t>‹#›</a:t>
            </a:fld>
            <a:endParaRPr lang="sv-SE" dirty="0"/>
          </a:p>
        </p:txBody>
      </p:sp>
    </p:spTree>
    <p:extLst>
      <p:ext uri="{BB962C8B-B14F-4D97-AF65-F5344CB8AC3E}">
        <p14:creationId xmlns:p14="http://schemas.microsoft.com/office/powerpoint/2010/main" val="5069533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Pausbild">
    <p:spTree>
      <p:nvGrpSpPr>
        <p:cNvPr id="1" name=""/>
        <p:cNvGrpSpPr/>
        <p:nvPr/>
      </p:nvGrpSpPr>
      <p:grpSpPr>
        <a:xfrm>
          <a:off x="0" y="0"/>
          <a:ext cx="0" cy="0"/>
          <a:chOff x="0" y="0"/>
          <a:chExt cx="0" cy="0"/>
        </a:xfrm>
      </p:grpSpPr>
      <p:pic>
        <p:nvPicPr>
          <p:cNvPr id="7" name="Bildobjekt 6"/>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358774" y="192383"/>
            <a:ext cx="8426451" cy="4739879"/>
          </a:xfrm>
          <a:prstGeom prst="rect">
            <a:avLst/>
          </a:prstGeom>
        </p:spPr>
      </p:pic>
      <p:sp>
        <p:nvSpPr>
          <p:cNvPr id="2" name="Platshållare för datum 1"/>
          <p:cNvSpPr>
            <a:spLocks noGrp="1"/>
          </p:cNvSpPr>
          <p:nvPr>
            <p:ph type="dt" sz="half" idx="10"/>
          </p:nvPr>
        </p:nvSpPr>
        <p:spPr>
          <a:xfrm>
            <a:off x="7748908" y="5313142"/>
            <a:ext cx="667474" cy="144000"/>
          </a:xfrm>
        </p:spPr>
        <p:txBody>
          <a:bodyPr/>
          <a:lstStyle/>
          <a:p>
            <a:fld id="{4BDD6DE7-1FC4-484D-A28E-C31BBE8404CE}" type="datetime1">
              <a:rPr lang="sv-SE" smtClean="0"/>
              <a:t>2022-09-12</a:t>
            </a:fld>
            <a:endParaRPr lang="sv-SE" dirty="0"/>
          </a:p>
        </p:txBody>
      </p:sp>
      <p:sp>
        <p:nvSpPr>
          <p:cNvPr id="3" name="Platshållare för sidfot 2"/>
          <p:cNvSpPr>
            <a:spLocks noGrp="1"/>
          </p:cNvSpPr>
          <p:nvPr>
            <p:ph type="ftr" sz="quarter" idx="11"/>
          </p:nvPr>
        </p:nvSpPr>
        <p:spPr>
          <a:xfrm>
            <a:off x="3213100" y="5334742"/>
            <a:ext cx="4447577" cy="220825"/>
          </a:xfrm>
        </p:spPr>
        <p:txBody>
          <a:bodyPr/>
          <a:lstStyle/>
          <a:p>
            <a:r>
              <a:rPr lang="sv-SE" dirty="0"/>
              <a:t>Sidfotstext (ändras under Meny Infoga och knappen Sidhuvud/Sidfot)</a:t>
            </a:r>
          </a:p>
        </p:txBody>
      </p:sp>
      <p:sp>
        <p:nvSpPr>
          <p:cNvPr id="4" name="Platshållare för bildnummer 3"/>
          <p:cNvSpPr>
            <a:spLocks noGrp="1"/>
          </p:cNvSpPr>
          <p:nvPr>
            <p:ph type="sldNum" sz="quarter" idx="12"/>
          </p:nvPr>
        </p:nvSpPr>
        <p:spPr>
          <a:xfrm>
            <a:off x="8216899" y="5280742"/>
            <a:ext cx="584201" cy="287864"/>
          </a:xfrm>
        </p:spPr>
        <p:txBody>
          <a:bodyPr/>
          <a:lstStyle/>
          <a:p>
            <a:fld id="{E9DBCB7B-D4FD-EE41-85F0-B6F7A4EFC557}" type="slidenum">
              <a:rPr lang="sv-SE" smtClean="0"/>
              <a:pPr/>
              <a:t>‹#›</a:t>
            </a:fld>
            <a:endParaRPr lang="sv-SE" dirty="0"/>
          </a:p>
        </p:txBody>
      </p:sp>
    </p:spTree>
    <p:extLst>
      <p:ext uri="{BB962C8B-B14F-4D97-AF65-F5344CB8AC3E}">
        <p14:creationId xmlns:p14="http://schemas.microsoft.com/office/powerpoint/2010/main" val="13114260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Kapitelbild stad">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358775" y="1631950"/>
            <a:ext cx="3425825" cy="1562100"/>
          </a:xfrm>
        </p:spPr>
        <p:txBody>
          <a:bodyPr anchor="ctr"/>
          <a:lstStyle>
            <a:lvl1pPr>
              <a:lnSpc>
                <a:spcPct val="80000"/>
              </a:lnSpc>
              <a:defRPr sz="4400" kern="0" spc="-80" baseline="0"/>
            </a:lvl1pPr>
          </a:lstStyle>
          <a:p>
            <a:r>
              <a:rPr lang="sv-SE" dirty="0"/>
              <a:t>Lägg till rubrik</a:t>
            </a:r>
          </a:p>
        </p:txBody>
      </p:sp>
      <p:pic>
        <p:nvPicPr>
          <p:cNvPr id="10" name="Bildobjekt 9"/>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3911796" y="364793"/>
            <a:ext cx="4881112" cy="4105608"/>
          </a:xfrm>
          <a:prstGeom prst="rect">
            <a:avLst/>
          </a:prstGeom>
        </p:spPr>
      </p:pic>
      <p:sp>
        <p:nvSpPr>
          <p:cNvPr id="6" name="Platshållare för datum 5"/>
          <p:cNvSpPr>
            <a:spLocks noGrp="1"/>
          </p:cNvSpPr>
          <p:nvPr>
            <p:ph type="dt" sz="half" idx="10"/>
          </p:nvPr>
        </p:nvSpPr>
        <p:spPr/>
        <p:txBody>
          <a:bodyPr/>
          <a:lstStyle/>
          <a:p>
            <a:fld id="{0B06AAA0-C89C-4D89-B4A2-688A23D7C23C}" type="datetime1">
              <a:rPr lang="sv-SE" smtClean="0"/>
              <a:t>2022-09-12</a:t>
            </a:fld>
            <a:endParaRPr lang="sv-SE" dirty="0"/>
          </a:p>
        </p:txBody>
      </p:sp>
      <p:sp>
        <p:nvSpPr>
          <p:cNvPr id="7" name="Platshållare för sidfot 6"/>
          <p:cNvSpPr>
            <a:spLocks noGrp="1"/>
          </p:cNvSpPr>
          <p:nvPr>
            <p:ph type="ftr" sz="quarter" idx="11"/>
          </p:nvPr>
        </p:nvSpPr>
        <p:spPr/>
        <p:txBody>
          <a:bodyPr/>
          <a:lstStyle/>
          <a:p>
            <a:r>
              <a:rPr lang="sv-SE" dirty="0"/>
              <a:t>Sidfotstext (ändras under Meny Infoga och knappen Sidhuvud/Sidfot)</a:t>
            </a:r>
          </a:p>
        </p:txBody>
      </p:sp>
      <p:sp>
        <p:nvSpPr>
          <p:cNvPr id="8" name="Platshållare för bildnummer 7"/>
          <p:cNvSpPr>
            <a:spLocks noGrp="1"/>
          </p:cNvSpPr>
          <p:nvPr>
            <p:ph type="sldNum" sz="quarter" idx="12"/>
          </p:nvPr>
        </p:nvSpPr>
        <p:spPr/>
        <p:txBody>
          <a:bodyPr/>
          <a:lstStyle/>
          <a:p>
            <a:fld id="{E9DBCB7B-D4FD-EE41-85F0-B6F7A4EFC557}" type="slidenum">
              <a:rPr lang="sv-SE" smtClean="0"/>
              <a:pPr/>
              <a:t>‹#›</a:t>
            </a:fld>
            <a:endParaRPr lang="sv-SE" dirty="0"/>
          </a:p>
        </p:txBody>
      </p:sp>
    </p:spTree>
    <p:extLst>
      <p:ext uri="{BB962C8B-B14F-4D97-AF65-F5344CB8AC3E}">
        <p14:creationId xmlns:p14="http://schemas.microsoft.com/office/powerpoint/2010/main" val="14423080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Kapitelbild land">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358775" y="1631950"/>
            <a:ext cx="3425825" cy="1562100"/>
          </a:xfrm>
        </p:spPr>
        <p:txBody>
          <a:bodyPr anchor="ctr"/>
          <a:lstStyle>
            <a:lvl1pPr>
              <a:lnSpc>
                <a:spcPct val="80000"/>
              </a:lnSpc>
              <a:defRPr sz="4400" kern="0" spc="-80" baseline="0"/>
            </a:lvl1pPr>
          </a:lstStyle>
          <a:p>
            <a:r>
              <a:rPr lang="sv-SE" dirty="0"/>
              <a:t>Lägg till rubrik</a:t>
            </a:r>
          </a:p>
        </p:txBody>
      </p:sp>
      <p:pic>
        <p:nvPicPr>
          <p:cNvPr id="10" name="Bildobjekt 9"/>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3960000" y="156458"/>
            <a:ext cx="4825225" cy="4313943"/>
          </a:xfrm>
          <a:prstGeom prst="rect">
            <a:avLst/>
          </a:prstGeom>
        </p:spPr>
      </p:pic>
      <p:sp>
        <p:nvSpPr>
          <p:cNvPr id="6" name="Platshållare för datum 5"/>
          <p:cNvSpPr>
            <a:spLocks noGrp="1"/>
          </p:cNvSpPr>
          <p:nvPr>
            <p:ph type="dt" sz="half" idx="10"/>
          </p:nvPr>
        </p:nvSpPr>
        <p:spPr/>
        <p:txBody>
          <a:bodyPr/>
          <a:lstStyle/>
          <a:p>
            <a:fld id="{434FF297-E704-417F-B56D-D599167FAAED}" type="datetime1">
              <a:rPr lang="sv-SE" smtClean="0"/>
              <a:t>2022-09-12</a:t>
            </a:fld>
            <a:endParaRPr lang="sv-SE" dirty="0"/>
          </a:p>
        </p:txBody>
      </p:sp>
      <p:sp>
        <p:nvSpPr>
          <p:cNvPr id="7" name="Platshållare för sidfot 6"/>
          <p:cNvSpPr>
            <a:spLocks noGrp="1"/>
          </p:cNvSpPr>
          <p:nvPr>
            <p:ph type="ftr" sz="quarter" idx="11"/>
          </p:nvPr>
        </p:nvSpPr>
        <p:spPr/>
        <p:txBody>
          <a:bodyPr/>
          <a:lstStyle/>
          <a:p>
            <a:r>
              <a:rPr lang="sv-SE" dirty="0"/>
              <a:t>Sidfotstext (ändras under Meny Infoga och knappen Sidhuvud/Sidfot)</a:t>
            </a:r>
          </a:p>
        </p:txBody>
      </p:sp>
      <p:sp>
        <p:nvSpPr>
          <p:cNvPr id="8" name="Platshållare för bildnummer 7"/>
          <p:cNvSpPr>
            <a:spLocks noGrp="1"/>
          </p:cNvSpPr>
          <p:nvPr>
            <p:ph type="sldNum" sz="quarter" idx="12"/>
          </p:nvPr>
        </p:nvSpPr>
        <p:spPr/>
        <p:txBody>
          <a:bodyPr/>
          <a:lstStyle/>
          <a:p>
            <a:fld id="{E9DBCB7B-D4FD-EE41-85F0-B6F7A4EFC557}" type="slidenum">
              <a:rPr lang="sv-SE" smtClean="0"/>
              <a:pPr/>
              <a:t>‹#›</a:t>
            </a:fld>
            <a:endParaRPr lang="sv-SE" dirty="0"/>
          </a:p>
        </p:txBody>
      </p:sp>
    </p:spTree>
    <p:extLst>
      <p:ext uri="{BB962C8B-B14F-4D97-AF65-F5344CB8AC3E}">
        <p14:creationId xmlns:p14="http://schemas.microsoft.com/office/powerpoint/2010/main" val="20927282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Kapitelbild">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358775" y="1631950"/>
            <a:ext cx="3425825" cy="1562100"/>
          </a:xfrm>
        </p:spPr>
        <p:txBody>
          <a:bodyPr anchor="ctr"/>
          <a:lstStyle>
            <a:lvl1pPr>
              <a:lnSpc>
                <a:spcPct val="80000"/>
              </a:lnSpc>
              <a:defRPr sz="4400" kern="0" spc="-80" baseline="0"/>
            </a:lvl1pPr>
          </a:lstStyle>
          <a:p>
            <a:r>
              <a:rPr lang="sv-SE" dirty="0"/>
              <a:t>Lägg till rubrik</a:t>
            </a:r>
          </a:p>
        </p:txBody>
      </p:sp>
      <p:sp>
        <p:nvSpPr>
          <p:cNvPr id="7" name="Platshållare för bild 6"/>
          <p:cNvSpPr>
            <a:spLocks noGrp="1"/>
          </p:cNvSpPr>
          <p:nvPr>
            <p:ph type="pic" sz="quarter" idx="13"/>
          </p:nvPr>
        </p:nvSpPr>
        <p:spPr>
          <a:xfrm>
            <a:off x="4645025" y="358775"/>
            <a:ext cx="4140200" cy="4111625"/>
          </a:xfrm>
        </p:spPr>
        <p:txBody>
          <a:bodyPr anchor="ctr">
            <a:normAutofit/>
          </a:bodyPr>
          <a:lstStyle>
            <a:lvl1pPr algn="ctr">
              <a:defRPr sz="1000"/>
            </a:lvl1pPr>
          </a:lstStyle>
          <a:p>
            <a:r>
              <a:rPr lang="sv-SE"/>
              <a:t>Klicka på ikonen för att lägga till en bild</a:t>
            </a:r>
            <a:endParaRPr lang="sv-SE" dirty="0"/>
          </a:p>
        </p:txBody>
      </p:sp>
      <p:sp>
        <p:nvSpPr>
          <p:cNvPr id="6" name="Platshållare för datum 5"/>
          <p:cNvSpPr>
            <a:spLocks noGrp="1"/>
          </p:cNvSpPr>
          <p:nvPr>
            <p:ph type="dt" sz="half" idx="14"/>
          </p:nvPr>
        </p:nvSpPr>
        <p:spPr/>
        <p:txBody>
          <a:bodyPr/>
          <a:lstStyle/>
          <a:p>
            <a:fld id="{30D194EA-9371-4E5D-9D0F-C0C2CB05B73F}" type="datetime1">
              <a:rPr lang="sv-SE" smtClean="0"/>
              <a:t>2022-09-12</a:t>
            </a:fld>
            <a:endParaRPr lang="sv-SE" dirty="0"/>
          </a:p>
        </p:txBody>
      </p:sp>
      <p:sp>
        <p:nvSpPr>
          <p:cNvPr id="8" name="Platshållare för sidfot 7"/>
          <p:cNvSpPr>
            <a:spLocks noGrp="1"/>
          </p:cNvSpPr>
          <p:nvPr>
            <p:ph type="ftr" sz="quarter" idx="15"/>
          </p:nvPr>
        </p:nvSpPr>
        <p:spPr/>
        <p:txBody>
          <a:bodyPr/>
          <a:lstStyle/>
          <a:p>
            <a:r>
              <a:rPr lang="sv-SE" dirty="0"/>
              <a:t>Sidfotstext (ändras under Meny Infoga och knappen Sidhuvud/Sidfot)</a:t>
            </a:r>
          </a:p>
        </p:txBody>
      </p:sp>
      <p:sp>
        <p:nvSpPr>
          <p:cNvPr id="9" name="Platshållare för bildnummer 8"/>
          <p:cNvSpPr>
            <a:spLocks noGrp="1"/>
          </p:cNvSpPr>
          <p:nvPr>
            <p:ph type="sldNum" sz="quarter" idx="16"/>
          </p:nvPr>
        </p:nvSpPr>
        <p:spPr/>
        <p:txBody>
          <a:bodyPr/>
          <a:lstStyle/>
          <a:p>
            <a:fld id="{E9DBCB7B-D4FD-EE41-85F0-B6F7A4EFC557}" type="slidenum">
              <a:rPr lang="sv-SE" smtClean="0"/>
              <a:pPr/>
              <a:t>‹#›</a:t>
            </a:fld>
            <a:endParaRPr lang="sv-SE" dirty="0"/>
          </a:p>
        </p:txBody>
      </p:sp>
    </p:spTree>
    <p:extLst>
      <p:ext uri="{BB962C8B-B14F-4D97-AF65-F5344CB8AC3E}">
        <p14:creationId xmlns:p14="http://schemas.microsoft.com/office/powerpoint/2010/main" val="19380420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Kapitelbild stort foto">
    <p:spTree>
      <p:nvGrpSpPr>
        <p:cNvPr id="1" name=""/>
        <p:cNvGrpSpPr/>
        <p:nvPr/>
      </p:nvGrpSpPr>
      <p:grpSpPr>
        <a:xfrm>
          <a:off x="0" y="0"/>
          <a:ext cx="0" cy="0"/>
          <a:chOff x="0" y="0"/>
          <a:chExt cx="0" cy="0"/>
        </a:xfrm>
      </p:grpSpPr>
      <p:sp>
        <p:nvSpPr>
          <p:cNvPr id="7" name="Platshållare för bild 6"/>
          <p:cNvSpPr>
            <a:spLocks noGrp="1"/>
          </p:cNvSpPr>
          <p:nvPr>
            <p:ph type="pic" sz="quarter" idx="13" hasCustomPrompt="1"/>
          </p:nvPr>
        </p:nvSpPr>
        <p:spPr>
          <a:xfrm>
            <a:off x="358774" y="358774"/>
            <a:ext cx="8426451" cy="4111625"/>
          </a:xfrm>
          <a:solidFill>
            <a:schemeClr val="bg2"/>
          </a:solidFill>
        </p:spPr>
        <p:txBody>
          <a:bodyPr anchor="t">
            <a:normAutofit/>
          </a:bodyPr>
          <a:lstStyle>
            <a:lvl1pPr algn="ctr">
              <a:defRPr sz="1000"/>
            </a:lvl1pPr>
          </a:lstStyle>
          <a:p>
            <a:r>
              <a:rPr lang="sv-SE" dirty="0"/>
              <a:t>Klicka här och infoga bild via knappen Bild i menyflik Infoga</a:t>
            </a:r>
          </a:p>
        </p:txBody>
      </p:sp>
      <p:sp>
        <p:nvSpPr>
          <p:cNvPr id="2" name="Rubrik 1"/>
          <p:cNvSpPr>
            <a:spLocks noGrp="1"/>
          </p:cNvSpPr>
          <p:nvPr>
            <p:ph type="title" hasCustomPrompt="1"/>
          </p:nvPr>
        </p:nvSpPr>
        <p:spPr>
          <a:xfrm>
            <a:off x="358775" y="923925"/>
            <a:ext cx="8426450" cy="2847975"/>
          </a:xfrm>
        </p:spPr>
        <p:txBody>
          <a:bodyPr anchor="ctr"/>
          <a:lstStyle>
            <a:lvl1pPr algn="ctr">
              <a:lnSpc>
                <a:spcPct val="80000"/>
              </a:lnSpc>
              <a:defRPr sz="4400" kern="0" spc="-80" baseline="0">
                <a:solidFill>
                  <a:schemeClr val="bg1"/>
                </a:solidFill>
              </a:defRPr>
            </a:lvl1pPr>
          </a:lstStyle>
          <a:p>
            <a:r>
              <a:rPr lang="sv-SE" dirty="0"/>
              <a:t>Lägg till rubrik </a:t>
            </a:r>
          </a:p>
        </p:txBody>
      </p:sp>
      <p:sp>
        <p:nvSpPr>
          <p:cNvPr id="6" name="Platshållare för datum 5"/>
          <p:cNvSpPr>
            <a:spLocks noGrp="1"/>
          </p:cNvSpPr>
          <p:nvPr>
            <p:ph type="dt" sz="half" idx="14"/>
          </p:nvPr>
        </p:nvSpPr>
        <p:spPr/>
        <p:txBody>
          <a:bodyPr/>
          <a:lstStyle/>
          <a:p>
            <a:fld id="{238C86EC-A88F-4A50-8681-A499654D0BEB}" type="datetime1">
              <a:rPr lang="sv-SE" smtClean="0"/>
              <a:t>2022-09-12</a:t>
            </a:fld>
            <a:endParaRPr lang="sv-SE" dirty="0"/>
          </a:p>
        </p:txBody>
      </p:sp>
      <p:sp>
        <p:nvSpPr>
          <p:cNvPr id="8" name="Platshållare för sidfot 7"/>
          <p:cNvSpPr>
            <a:spLocks noGrp="1"/>
          </p:cNvSpPr>
          <p:nvPr>
            <p:ph type="ftr" sz="quarter" idx="15"/>
          </p:nvPr>
        </p:nvSpPr>
        <p:spPr/>
        <p:txBody>
          <a:bodyPr/>
          <a:lstStyle/>
          <a:p>
            <a:r>
              <a:rPr lang="sv-SE" dirty="0"/>
              <a:t>Sidfotstext (ändras under Meny Infoga och knappen Sidhuvud/Sidfot)</a:t>
            </a:r>
          </a:p>
        </p:txBody>
      </p:sp>
      <p:sp>
        <p:nvSpPr>
          <p:cNvPr id="9" name="Platshållare för bildnummer 8"/>
          <p:cNvSpPr>
            <a:spLocks noGrp="1"/>
          </p:cNvSpPr>
          <p:nvPr>
            <p:ph type="sldNum" sz="quarter" idx="16"/>
          </p:nvPr>
        </p:nvSpPr>
        <p:spPr/>
        <p:txBody>
          <a:bodyPr/>
          <a:lstStyle/>
          <a:p>
            <a:fld id="{E9DBCB7B-D4FD-EE41-85F0-B6F7A4EFC557}" type="slidenum">
              <a:rPr lang="sv-SE" smtClean="0"/>
              <a:pPr/>
              <a:t>‹#›</a:t>
            </a:fld>
            <a:endParaRPr lang="sv-SE" dirty="0"/>
          </a:p>
        </p:txBody>
      </p:sp>
    </p:spTree>
    <p:extLst>
      <p:ext uri="{BB962C8B-B14F-4D97-AF65-F5344CB8AC3E}">
        <p14:creationId xmlns:p14="http://schemas.microsoft.com/office/powerpoint/2010/main" val="23139799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Kapitelbild avdelare (1)">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358775" y="1066800"/>
            <a:ext cx="8426450" cy="1393826"/>
          </a:xfrm>
        </p:spPr>
        <p:txBody>
          <a:bodyPr anchor="b"/>
          <a:lstStyle>
            <a:lvl1pPr algn="ctr">
              <a:lnSpc>
                <a:spcPct val="80000"/>
              </a:lnSpc>
              <a:defRPr sz="4400" kern="0" spc="-80" baseline="0"/>
            </a:lvl1pPr>
          </a:lstStyle>
          <a:p>
            <a:r>
              <a:rPr lang="sv-SE" dirty="0"/>
              <a:t>Lägg till rubrik</a:t>
            </a:r>
          </a:p>
        </p:txBody>
      </p:sp>
      <p:sp>
        <p:nvSpPr>
          <p:cNvPr id="10" name="Platshållare för text 6"/>
          <p:cNvSpPr>
            <a:spLocks noGrp="1"/>
          </p:cNvSpPr>
          <p:nvPr>
            <p:ph type="body" sz="quarter" idx="13" hasCustomPrompt="1"/>
          </p:nvPr>
        </p:nvSpPr>
        <p:spPr>
          <a:xfrm>
            <a:off x="358775" y="3051175"/>
            <a:ext cx="8426450" cy="720725"/>
          </a:xfrm>
        </p:spPr>
        <p:txBody>
          <a:bodyPr/>
          <a:lstStyle>
            <a:lvl1pPr algn="ctr">
              <a:defRPr sz="1800"/>
            </a:lvl1pPr>
          </a:lstStyle>
          <a:p>
            <a:pPr lvl="0"/>
            <a:r>
              <a:rPr lang="sv-SE" dirty="0"/>
              <a:t>Lägg till underrubrik</a:t>
            </a:r>
          </a:p>
        </p:txBody>
      </p:sp>
      <p:sp>
        <p:nvSpPr>
          <p:cNvPr id="15" name="Frihandsfigur 14"/>
          <p:cNvSpPr>
            <a:spLocks noChangeAspect="1"/>
          </p:cNvSpPr>
          <p:nvPr userDrawn="1"/>
        </p:nvSpPr>
        <p:spPr>
          <a:xfrm>
            <a:off x="2592000" y="2701633"/>
            <a:ext cx="3960000" cy="108535"/>
          </a:xfrm>
          <a:custGeom>
            <a:avLst/>
            <a:gdLst>
              <a:gd name="connsiteX0" fmla="*/ 0 w 4997450"/>
              <a:gd name="connsiteY0" fmla="*/ 3176 h 117477"/>
              <a:gd name="connsiteX1" fmla="*/ 355600 w 4997450"/>
              <a:gd name="connsiteY1" fmla="*/ 117476 h 117477"/>
              <a:gd name="connsiteX2" fmla="*/ 714375 w 4997450"/>
              <a:gd name="connsiteY2" fmla="*/ 6351 h 117477"/>
              <a:gd name="connsiteX3" fmla="*/ 1066800 w 4997450"/>
              <a:gd name="connsiteY3" fmla="*/ 117476 h 117477"/>
              <a:gd name="connsiteX4" fmla="*/ 1431925 w 4997450"/>
              <a:gd name="connsiteY4" fmla="*/ 3176 h 117477"/>
              <a:gd name="connsiteX5" fmla="*/ 1784350 w 4997450"/>
              <a:gd name="connsiteY5" fmla="*/ 117476 h 117477"/>
              <a:gd name="connsiteX6" fmla="*/ 2143125 w 4997450"/>
              <a:gd name="connsiteY6" fmla="*/ 1 h 117477"/>
              <a:gd name="connsiteX7" fmla="*/ 2498725 w 4997450"/>
              <a:gd name="connsiteY7" fmla="*/ 114301 h 117477"/>
              <a:gd name="connsiteX8" fmla="*/ 2857500 w 4997450"/>
              <a:gd name="connsiteY8" fmla="*/ 6351 h 117477"/>
              <a:gd name="connsiteX9" fmla="*/ 3213100 w 4997450"/>
              <a:gd name="connsiteY9" fmla="*/ 114301 h 117477"/>
              <a:gd name="connsiteX10" fmla="*/ 3571875 w 4997450"/>
              <a:gd name="connsiteY10" fmla="*/ 3176 h 117477"/>
              <a:gd name="connsiteX11" fmla="*/ 3924300 w 4997450"/>
              <a:gd name="connsiteY11" fmla="*/ 117476 h 117477"/>
              <a:gd name="connsiteX12" fmla="*/ 4289425 w 4997450"/>
              <a:gd name="connsiteY12" fmla="*/ 3176 h 117477"/>
              <a:gd name="connsiteX13" fmla="*/ 4641850 w 4997450"/>
              <a:gd name="connsiteY13" fmla="*/ 117476 h 117477"/>
              <a:gd name="connsiteX14" fmla="*/ 4997450 w 4997450"/>
              <a:gd name="connsiteY14" fmla="*/ 3176 h 117477"/>
              <a:gd name="connsiteX0" fmla="*/ 0 w 4997450"/>
              <a:gd name="connsiteY0" fmla="*/ 3176 h 117477"/>
              <a:gd name="connsiteX1" fmla="*/ 355600 w 4997450"/>
              <a:gd name="connsiteY1" fmla="*/ 117476 h 117477"/>
              <a:gd name="connsiteX2" fmla="*/ 714375 w 4997450"/>
              <a:gd name="connsiteY2" fmla="*/ 6351 h 117477"/>
              <a:gd name="connsiteX3" fmla="*/ 1066800 w 4997450"/>
              <a:gd name="connsiteY3" fmla="*/ 117476 h 117477"/>
              <a:gd name="connsiteX4" fmla="*/ 1431925 w 4997450"/>
              <a:gd name="connsiteY4" fmla="*/ 3176 h 117477"/>
              <a:gd name="connsiteX5" fmla="*/ 1784350 w 4997450"/>
              <a:gd name="connsiteY5" fmla="*/ 117476 h 117477"/>
              <a:gd name="connsiteX6" fmla="*/ 2143125 w 4997450"/>
              <a:gd name="connsiteY6" fmla="*/ 1 h 117477"/>
              <a:gd name="connsiteX7" fmla="*/ 2498725 w 4997450"/>
              <a:gd name="connsiteY7" fmla="*/ 114301 h 117477"/>
              <a:gd name="connsiteX8" fmla="*/ 2857500 w 4997450"/>
              <a:gd name="connsiteY8" fmla="*/ 6351 h 117477"/>
              <a:gd name="connsiteX9" fmla="*/ 3213100 w 4997450"/>
              <a:gd name="connsiteY9" fmla="*/ 114301 h 117477"/>
              <a:gd name="connsiteX10" fmla="*/ 3571875 w 4997450"/>
              <a:gd name="connsiteY10" fmla="*/ 3176 h 117477"/>
              <a:gd name="connsiteX11" fmla="*/ 3924300 w 4997450"/>
              <a:gd name="connsiteY11" fmla="*/ 117476 h 117477"/>
              <a:gd name="connsiteX12" fmla="*/ 4289425 w 4997450"/>
              <a:gd name="connsiteY12" fmla="*/ 3176 h 117477"/>
              <a:gd name="connsiteX13" fmla="*/ 4641850 w 4997450"/>
              <a:gd name="connsiteY13" fmla="*/ 117476 h 117477"/>
              <a:gd name="connsiteX14" fmla="*/ 4997450 w 4997450"/>
              <a:gd name="connsiteY14" fmla="*/ 3176 h 117477"/>
              <a:gd name="connsiteX0" fmla="*/ 0 w 4997450"/>
              <a:gd name="connsiteY0" fmla="*/ 3176 h 117563"/>
              <a:gd name="connsiteX1" fmla="*/ 355600 w 4997450"/>
              <a:gd name="connsiteY1" fmla="*/ 117476 h 117563"/>
              <a:gd name="connsiteX2" fmla="*/ 714375 w 4997450"/>
              <a:gd name="connsiteY2" fmla="*/ 6351 h 117563"/>
              <a:gd name="connsiteX3" fmla="*/ 1066800 w 4997450"/>
              <a:gd name="connsiteY3" fmla="*/ 117476 h 117563"/>
              <a:gd name="connsiteX4" fmla="*/ 1431925 w 4997450"/>
              <a:gd name="connsiteY4" fmla="*/ 3176 h 117563"/>
              <a:gd name="connsiteX5" fmla="*/ 1784350 w 4997450"/>
              <a:gd name="connsiteY5" fmla="*/ 117476 h 117563"/>
              <a:gd name="connsiteX6" fmla="*/ 2143125 w 4997450"/>
              <a:gd name="connsiteY6" fmla="*/ 1 h 117563"/>
              <a:gd name="connsiteX7" fmla="*/ 2498725 w 4997450"/>
              <a:gd name="connsiteY7" fmla="*/ 114301 h 117563"/>
              <a:gd name="connsiteX8" fmla="*/ 2857500 w 4997450"/>
              <a:gd name="connsiteY8" fmla="*/ 6351 h 117563"/>
              <a:gd name="connsiteX9" fmla="*/ 3213100 w 4997450"/>
              <a:gd name="connsiteY9" fmla="*/ 114301 h 117563"/>
              <a:gd name="connsiteX10" fmla="*/ 3571875 w 4997450"/>
              <a:gd name="connsiteY10" fmla="*/ 3176 h 117563"/>
              <a:gd name="connsiteX11" fmla="*/ 3924300 w 4997450"/>
              <a:gd name="connsiteY11" fmla="*/ 117476 h 117563"/>
              <a:gd name="connsiteX12" fmla="*/ 4289425 w 4997450"/>
              <a:gd name="connsiteY12" fmla="*/ 3176 h 117563"/>
              <a:gd name="connsiteX13" fmla="*/ 4641850 w 4997450"/>
              <a:gd name="connsiteY13" fmla="*/ 117476 h 117563"/>
              <a:gd name="connsiteX14" fmla="*/ 4997450 w 4997450"/>
              <a:gd name="connsiteY14" fmla="*/ 3176 h 117563"/>
              <a:gd name="connsiteX0" fmla="*/ 0 w 4997450"/>
              <a:gd name="connsiteY0" fmla="*/ 3176 h 117563"/>
              <a:gd name="connsiteX1" fmla="*/ 355600 w 4997450"/>
              <a:gd name="connsiteY1" fmla="*/ 117476 h 117563"/>
              <a:gd name="connsiteX2" fmla="*/ 714375 w 4997450"/>
              <a:gd name="connsiteY2" fmla="*/ 6351 h 117563"/>
              <a:gd name="connsiteX3" fmla="*/ 1066800 w 4997450"/>
              <a:gd name="connsiteY3" fmla="*/ 117476 h 117563"/>
              <a:gd name="connsiteX4" fmla="*/ 1431925 w 4997450"/>
              <a:gd name="connsiteY4" fmla="*/ 3176 h 117563"/>
              <a:gd name="connsiteX5" fmla="*/ 1784350 w 4997450"/>
              <a:gd name="connsiteY5" fmla="*/ 117476 h 117563"/>
              <a:gd name="connsiteX6" fmla="*/ 2143125 w 4997450"/>
              <a:gd name="connsiteY6" fmla="*/ 1 h 117563"/>
              <a:gd name="connsiteX7" fmla="*/ 2498725 w 4997450"/>
              <a:gd name="connsiteY7" fmla="*/ 114301 h 117563"/>
              <a:gd name="connsiteX8" fmla="*/ 2857500 w 4997450"/>
              <a:gd name="connsiteY8" fmla="*/ 6351 h 117563"/>
              <a:gd name="connsiteX9" fmla="*/ 3213100 w 4997450"/>
              <a:gd name="connsiteY9" fmla="*/ 114301 h 117563"/>
              <a:gd name="connsiteX10" fmla="*/ 3571875 w 4997450"/>
              <a:gd name="connsiteY10" fmla="*/ 3176 h 117563"/>
              <a:gd name="connsiteX11" fmla="*/ 3924300 w 4997450"/>
              <a:gd name="connsiteY11" fmla="*/ 117476 h 117563"/>
              <a:gd name="connsiteX12" fmla="*/ 4289425 w 4997450"/>
              <a:gd name="connsiteY12" fmla="*/ 3176 h 117563"/>
              <a:gd name="connsiteX13" fmla="*/ 4641850 w 4997450"/>
              <a:gd name="connsiteY13" fmla="*/ 117476 h 117563"/>
              <a:gd name="connsiteX14" fmla="*/ 4997450 w 4997450"/>
              <a:gd name="connsiteY14" fmla="*/ 3176 h 117563"/>
              <a:gd name="connsiteX0" fmla="*/ 0 w 4997450"/>
              <a:gd name="connsiteY0" fmla="*/ 3176 h 117765"/>
              <a:gd name="connsiteX1" fmla="*/ 355600 w 4997450"/>
              <a:gd name="connsiteY1" fmla="*/ 117476 h 117765"/>
              <a:gd name="connsiteX2" fmla="*/ 714375 w 4997450"/>
              <a:gd name="connsiteY2" fmla="*/ 6351 h 117765"/>
              <a:gd name="connsiteX3" fmla="*/ 1066800 w 4997450"/>
              <a:gd name="connsiteY3" fmla="*/ 117476 h 117765"/>
              <a:gd name="connsiteX4" fmla="*/ 1431925 w 4997450"/>
              <a:gd name="connsiteY4" fmla="*/ 3176 h 117765"/>
              <a:gd name="connsiteX5" fmla="*/ 1784350 w 4997450"/>
              <a:gd name="connsiteY5" fmla="*/ 117476 h 117765"/>
              <a:gd name="connsiteX6" fmla="*/ 2143125 w 4997450"/>
              <a:gd name="connsiteY6" fmla="*/ 1 h 117765"/>
              <a:gd name="connsiteX7" fmla="*/ 2498725 w 4997450"/>
              <a:gd name="connsiteY7" fmla="*/ 114301 h 117765"/>
              <a:gd name="connsiteX8" fmla="*/ 2857500 w 4997450"/>
              <a:gd name="connsiteY8" fmla="*/ 6351 h 117765"/>
              <a:gd name="connsiteX9" fmla="*/ 3213100 w 4997450"/>
              <a:gd name="connsiteY9" fmla="*/ 114301 h 117765"/>
              <a:gd name="connsiteX10" fmla="*/ 3571875 w 4997450"/>
              <a:gd name="connsiteY10" fmla="*/ 3176 h 117765"/>
              <a:gd name="connsiteX11" fmla="*/ 3924300 w 4997450"/>
              <a:gd name="connsiteY11" fmla="*/ 117476 h 117765"/>
              <a:gd name="connsiteX12" fmla="*/ 4289425 w 4997450"/>
              <a:gd name="connsiteY12" fmla="*/ 3176 h 117765"/>
              <a:gd name="connsiteX13" fmla="*/ 4641850 w 4997450"/>
              <a:gd name="connsiteY13" fmla="*/ 117476 h 117765"/>
              <a:gd name="connsiteX14" fmla="*/ 4997450 w 4997450"/>
              <a:gd name="connsiteY14" fmla="*/ 3176 h 117765"/>
              <a:gd name="connsiteX0" fmla="*/ 0 w 4997450"/>
              <a:gd name="connsiteY0" fmla="*/ 3176 h 117765"/>
              <a:gd name="connsiteX1" fmla="*/ 355600 w 4997450"/>
              <a:gd name="connsiteY1" fmla="*/ 117476 h 117765"/>
              <a:gd name="connsiteX2" fmla="*/ 714375 w 4997450"/>
              <a:gd name="connsiteY2" fmla="*/ 6351 h 117765"/>
              <a:gd name="connsiteX3" fmla="*/ 1066800 w 4997450"/>
              <a:gd name="connsiteY3" fmla="*/ 117476 h 117765"/>
              <a:gd name="connsiteX4" fmla="*/ 1431925 w 4997450"/>
              <a:gd name="connsiteY4" fmla="*/ 3176 h 117765"/>
              <a:gd name="connsiteX5" fmla="*/ 1784350 w 4997450"/>
              <a:gd name="connsiteY5" fmla="*/ 117476 h 117765"/>
              <a:gd name="connsiteX6" fmla="*/ 2143125 w 4997450"/>
              <a:gd name="connsiteY6" fmla="*/ 1 h 117765"/>
              <a:gd name="connsiteX7" fmla="*/ 2498725 w 4997450"/>
              <a:gd name="connsiteY7" fmla="*/ 114301 h 117765"/>
              <a:gd name="connsiteX8" fmla="*/ 2857500 w 4997450"/>
              <a:gd name="connsiteY8" fmla="*/ 6351 h 117765"/>
              <a:gd name="connsiteX9" fmla="*/ 3213100 w 4997450"/>
              <a:gd name="connsiteY9" fmla="*/ 114301 h 117765"/>
              <a:gd name="connsiteX10" fmla="*/ 3571875 w 4997450"/>
              <a:gd name="connsiteY10" fmla="*/ 3176 h 117765"/>
              <a:gd name="connsiteX11" fmla="*/ 3924300 w 4997450"/>
              <a:gd name="connsiteY11" fmla="*/ 117476 h 117765"/>
              <a:gd name="connsiteX12" fmla="*/ 4289425 w 4997450"/>
              <a:gd name="connsiteY12" fmla="*/ 3176 h 117765"/>
              <a:gd name="connsiteX13" fmla="*/ 4641850 w 4997450"/>
              <a:gd name="connsiteY13" fmla="*/ 117476 h 117765"/>
              <a:gd name="connsiteX14" fmla="*/ 4997450 w 4997450"/>
              <a:gd name="connsiteY14" fmla="*/ 3176 h 117765"/>
              <a:gd name="connsiteX0" fmla="*/ 0 w 4997450"/>
              <a:gd name="connsiteY0" fmla="*/ 3176 h 117765"/>
              <a:gd name="connsiteX1" fmla="*/ 355600 w 4997450"/>
              <a:gd name="connsiteY1" fmla="*/ 117476 h 117765"/>
              <a:gd name="connsiteX2" fmla="*/ 714375 w 4997450"/>
              <a:gd name="connsiteY2" fmla="*/ 6351 h 117765"/>
              <a:gd name="connsiteX3" fmla="*/ 1066800 w 4997450"/>
              <a:gd name="connsiteY3" fmla="*/ 117476 h 117765"/>
              <a:gd name="connsiteX4" fmla="*/ 1431925 w 4997450"/>
              <a:gd name="connsiteY4" fmla="*/ 3176 h 117765"/>
              <a:gd name="connsiteX5" fmla="*/ 1784350 w 4997450"/>
              <a:gd name="connsiteY5" fmla="*/ 117476 h 117765"/>
              <a:gd name="connsiteX6" fmla="*/ 2143125 w 4997450"/>
              <a:gd name="connsiteY6" fmla="*/ 1 h 117765"/>
              <a:gd name="connsiteX7" fmla="*/ 2498725 w 4997450"/>
              <a:gd name="connsiteY7" fmla="*/ 114301 h 117765"/>
              <a:gd name="connsiteX8" fmla="*/ 2857500 w 4997450"/>
              <a:gd name="connsiteY8" fmla="*/ 6351 h 117765"/>
              <a:gd name="connsiteX9" fmla="*/ 3213100 w 4997450"/>
              <a:gd name="connsiteY9" fmla="*/ 114301 h 117765"/>
              <a:gd name="connsiteX10" fmla="*/ 3571875 w 4997450"/>
              <a:gd name="connsiteY10" fmla="*/ 3176 h 117765"/>
              <a:gd name="connsiteX11" fmla="*/ 3924300 w 4997450"/>
              <a:gd name="connsiteY11" fmla="*/ 117476 h 117765"/>
              <a:gd name="connsiteX12" fmla="*/ 4289425 w 4997450"/>
              <a:gd name="connsiteY12" fmla="*/ 3176 h 117765"/>
              <a:gd name="connsiteX13" fmla="*/ 4641850 w 4997450"/>
              <a:gd name="connsiteY13" fmla="*/ 117476 h 117765"/>
              <a:gd name="connsiteX14" fmla="*/ 4997450 w 4997450"/>
              <a:gd name="connsiteY14" fmla="*/ 3176 h 117765"/>
              <a:gd name="connsiteX0" fmla="*/ 0 w 4997450"/>
              <a:gd name="connsiteY0" fmla="*/ 3176 h 117765"/>
              <a:gd name="connsiteX1" fmla="*/ 355600 w 4997450"/>
              <a:gd name="connsiteY1" fmla="*/ 117476 h 117765"/>
              <a:gd name="connsiteX2" fmla="*/ 714375 w 4997450"/>
              <a:gd name="connsiteY2" fmla="*/ 6351 h 117765"/>
              <a:gd name="connsiteX3" fmla="*/ 1066800 w 4997450"/>
              <a:gd name="connsiteY3" fmla="*/ 117476 h 117765"/>
              <a:gd name="connsiteX4" fmla="*/ 1431925 w 4997450"/>
              <a:gd name="connsiteY4" fmla="*/ 3176 h 117765"/>
              <a:gd name="connsiteX5" fmla="*/ 1784350 w 4997450"/>
              <a:gd name="connsiteY5" fmla="*/ 117476 h 117765"/>
              <a:gd name="connsiteX6" fmla="*/ 2143125 w 4997450"/>
              <a:gd name="connsiteY6" fmla="*/ 1 h 117765"/>
              <a:gd name="connsiteX7" fmla="*/ 2498725 w 4997450"/>
              <a:gd name="connsiteY7" fmla="*/ 114301 h 117765"/>
              <a:gd name="connsiteX8" fmla="*/ 2857500 w 4997450"/>
              <a:gd name="connsiteY8" fmla="*/ 6351 h 117765"/>
              <a:gd name="connsiteX9" fmla="*/ 3213100 w 4997450"/>
              <a:gd name="connsiteY9" fmla="*/ 114301 h 117765"/>
              <a:gd name="connsiteX10" fmla="*/ 3571875 w 4997450"/>
              <a:gd name="connsiteY10" fmla="*/ 3176 h 117765"/>
              <a:gd name="connsiteX11" fmla="*/ 3924300 w 4997450"/>
              <a:gd name="connsiteY11" fmla="*/ 117476 h 117765"/>
              <a:gd name="connsiteX12" fmla="*/ 4289425 w 4997450"/>
              <a:gd name="connsiteY12" fmla="*/ 3176 h 117765"/>
              <a:gd name="connsiteX13" fmla="*/ 4641850 w 4997450"/>
              <a:gd name="connsiteY13" fmla="*/ 117476 h 117765"/>
              <a:gd name="connsiteX14" fmla="*/ 4997450 w 4997450"/>
              <a:gd name="connsiteY14" fmla="*/ 3176 h 117765"/>
              <a:gd name="connsiteX0" fmla="*/ 0 w 4997450"/>
              <a:gd name="connsiteY0" fmla="*/ 3176 h 117765"/>
              <a:gd name="connsiteX1" fmla="*/ 355600 w 4997450"/>
              <a:gd name="connsiteY1" fmla="*/ 117476 h 117765"/>
              <a:gd name="connsiteX2" fmla="*/ 714375 w 4997450"/>
              <a:gd name="connsiteY2" fmla="*/ 6351 h 117765"/>
              <a:gd name="connsiteX3" fmla="*/ 1066800 w 4997450"/>
              <a:gd name="connsiteY3" fmla="*/ 117476 h 117765"/>
              <a:gd name="connsiteX4" fmla="*/ 1431925 w 4997450"/>
              <a:gd name="connsiteY4" fmla="*/ 3176 h 117765"/>
              <a:gd name="connsiteX5" fmla="*/ 1784350 w 4997450"/>
              <a:gd name="connsiteY5" fmla="*/ 117476 h 117765"/>
              <a:gd name="connsiteX6" fmla="*/ 2143125 w 4997450"/>
              <a:gd name="connsiteY6" fmla="*/ 1 h 117765"/>
              <a:gd name="connsiteX7" fmla="*/ 2498725 w 4997450"/>
              <a:gd name="connsiteY7" fmla="*/ 114301 h 117765"/>
              <a:gd name="connsiteX8" fmla="*/ 2857500 w 4997450"/>
              <a:gd name="connsiteY8" fmla="*/ 6351 h 117765"/>
              <a:gd name="connsiteX9" fmla="*/ 3213100 w 4997450"/>
              <a:gd name="connsiteY9" fmla="*/ 114301 h 117765"/>
              <a:gd name="connsiteX10" fmla="*/ 3571875 w 4997450"/>
              <a:gd name="connsiteY10" fmla="*/ 3176 h 117765"/>
              <a:gd name="connsiteX11" fmla="*/ 3924300 w 4997450"/>
              <a:gd name="connsiteY11" fmla="*/ 117476 h 117765"/>
              <a:gd name="connsiteX12" fmla="*/ 4289425 w 4997450"/>
              <a:gd name="connsiteY12" fmla="*/ 3176 h 117765"/>
              <a:gd name="connsiteX13" fmla="*/ 4641850 w 4997450"/>
              <a:gd name="connsiteY13" fmla="*/ 117476 h 117765"/>
              <a:gd name="connsiteX14" fmla="*/ 4997450 w 4997450"/>
              <a:gd name="connsiteY14" fmla="*/ 3176 h 117765"/>
              <a:gd name="connsiteX0" fmla="*/ 0 w 4997450"/>
              <a:gd name="connsiteY0" fmla="*/ 3176 h 117765"/>
              <a:gd name="connsiteX1" fmla="*/ 355600 w 4997450"/>
              <a:gd name="connsiteY1" fmla="*/ 117476 h 117765"/>
              <a:gd name="connsiteX2" fmla="*/ 714375 w 4997450"/>
              <a:gd name="connsiteY2" fmla="*/ 6351 h 117765"/>
              <a:gd name="connsiteX3" fmla="*/ 1066800 w 4997450"/>
              <a:gd name="connsiteY3" fmla="*/ 117476 h 117765"/>
              <a:gd name="connsiteX4" fmla="*/ 1431925 w 4997450"/>
              <a:gd name="connsiteY4" fmla="*/ 3176 h 117765"/>
              <a:gd name="connsiteX5" fmla="*/ 1784350 w 4997450"/>
              <a:gd name="connsiteY5" fmla="*/ 117476 h 117765"/>
              <a:gd name="connsiteX6" fmla="*/ 2143125 w 4997450"/>
              <a:gd name="connsiteY6" fmla="*/ 1 h 117765"/>
              <a:gd name="connsiteX7" fmla="*/ 2498725 w 4997450"/>
              <a:gd name="connsiteY7" fmla="*/ 114301 h 117765"/>
              <a:gd name="connsiteX8" fmla="*/ 2857500 w 4997450"/>
              <a:gd name="connsiteY8" fmla="*/ 6351 h 117765"/>
              <a:gd name="connsiteX9" fmla="*/ 3213100 w 4997450"/>
              <a:gd name="connsiteY9" fmla="*/ 114301 h 117765"/>
              <a:gd name="connsiteX10" fmla="*/ 3571875 w 4997450"/>
              <a:gd name="connsiteY10" fmla="*/ 3176 h 117765"/>
              <a:gd name="connsiteX11" fmla="*/ 3924300 w 4997450"/>
              <a:gd name="connsiteY11" fmla="*/ 117476 h 117765"/>
              <a:gd name="connsiteX12" fmla="*/ 4289425 w 4997450"/>
              <a:gd name="connsiteY12" fmla="*/ 3176 h 117765"/>
              <a:gd name="connsiteX13" fmla="*/ 4641850 w 4997450"/>
              <a:gd name="connsiteY13" fmla="*/ 117476 h 117765"/>
              <a:gd name="connsiteX14" fmla="*/ 4997450 w 4997450"/>
              <a:gd name="connsiteY14" fmla="*/ 3176 h 117765"/>
              <a:gd name="connsiteX0" fmla="*/ 0 w 4997450"/>
              <a:gd name="connsiteY0" fmla="*/ 3176 h 117758"/>
              <a:gd name="connsiteX1" fmla="*/ 355600 w 4997450"/>
              <a:gd name="connsiteY1" fmla="*/ 117476 h 117758"/>
              <a:gd name="connsiteX2" fmla="*/ 714375 w 4997450"/>
              <a:gd name="connsiteY2" fmla="*/ 6351 h 117758"/>
              <a:gd name="connsiteX3" fmla="*/ 1066800 w 4997450"/>
              <a:gd name="connsiteY3" fmla="*/ 117476 h 117758"/>
              <a:gd name="connsiteX4" fmla="*/ 1431925 w 4997450"/>
              <a:gd name="connsiteY4" fmla="*/ 3176 h 117758"/>
              <a:gd name="connsiteX5" fmla="*/ 1784350 w 4997450"/>
              <a:gd name="connsiteY5" fmla="*/ 117476 h 117758"/>
              <a:gd name="connsiteX6" fmla="*/ 2143125 w 4997450"/>
              <a:gd name="connsiteY6" fmla="*/ 1 h 117758"/>
              <a:gd name="connsiteX7" fmla="*/ 2498725 w 4997450"/>
              <a:gd name="connsiteY7" fmla="*/ 114301 h 117758"/>
              <a:gd name="connsiteX8" fmla="*/ 2857500 w 4997450"/>
              <a:gd name="connsiteY8" fmla="*/ 6351 h 117758"/>
              <a:gd name="connsiteX9" fmla="*/ 3213100 w 4997450"/>
              <a:gd name="connsiteY9" fmla="*/ 114301 h 117758"/>
              <a:gd name="connsiteX10" fmla="*/ 3571875 w 4997450"/>
              <a:gd name="connsiteY10" fmla="*/ 3176 h 117758"/>
              <a:gd name="connsiteX11" fmla="*/ 3924300 w 4997450"/>
              <a:gd name="connsiteY11" fmla="*/ 117476 h 117758"/>
              <a:gd name="connsiteX12" fmla="*/ 4289425 w 4997450"/>
              <a:gd name="connsiteY12" fmla="*/ 3176 h 117758"/>
              <a:gd name="connsiteX13" fmla="*/ 4641850 w 4997450"/>
              <a:gd name="connsiteY13" fmla="*/ 117476 h 117758"/>
              <a:gd name="connsiteX14" fmla="*/ 4997450 w 4997450"/>
              <a:gd name="connsiteY14" fmla="*/ 3176 h 117758"/>
              <a:gd name="connsiteX0" fmla="*/ 0 w 4997450"/>
              <a:gd name="connsiteY0" fmla="*/ 3176 h 117561"/>
              <a:gd name="connsiteX1" fmla="*/ 355600 w 4997450"/>
              <a:gd name="connsiteY1" fmla="*/ 117476 h 117561"/>
              <a:gd name="connsiteX2" fmla="*/ 714375 w 4997450"/>
              <a:gd name="connsiteY2" fmla="*/ 6351 h 117561"/>
              <a:gd name="connsiteX3" fmla="*/ 1066800 w 4997450"/>
              <a:gd name="connsiteY3" fmla="*/ 117476 h 117561"/>
              <a:gd name="connsiteX4" fmla="*/ 1431925 w 4997450"/>
              <a:gd name="connsiteY4" fmla="*/ 3176 h 117561"/>
              <a:gd name="connsiteX5" fmla="*/ 1784350 w 4997450"/>
              <a:gd name="connsiteY5" fmla="*/ 117476 h 117561"/>
              <a:gd name="connsiteX6" fmla="*/ 2143125 w 4997450"/>
              <a:gd name="connsiteY6" fmla="*/ 1 h 117561"/>
              <a:gd name="connsiteX7" fmla="*/ 2498725 w 4997450"/>
              <a:gd name="connsiteY7" fmla="*/ 114301 h 117561"/>
              <a:gd name="connsiteX8" fmla="*/ 2857500 w 4997450"/>
              <a:gd name="connsiteY8" fmla="*/ 6351 h 117561"/>
              <a:gd name="connsiteX9" fmla="*/ 3213100 w 4997450"/>
              <a:gd name="connsiteY9" fmla="*/ 114301 h 117561"/>
              <a:gd name="connsiteX10" fmla="*/ 3571875 w 4997450"/>
              <a:gd name="connsiteY10" fmla="*/ 3176 h 117561"/>
              <a:gd name="connsiteX11" fmla="*/ 3924300 w 4997450"/>
              <a:gd name="connsiteY11" fmla="*/ 117476 h 117561"/>
              <a:gd name="connsiteX12" fmla="*/ 4289425 w 4997450"/>
              <a:gd name="connsiteY12" fmla="*/ 3176 h 117561"/>
              <a:gd name="connsiteX13" fmla="*/ 4641850 w 4997450"/>
              <a:gd name="connsiteY13" fmla="*/ 117476 h 117561"/>
              <a:gd name="connsiteX14" fmla="*/ 4997450 w 4997450"/>
              <a:gd name="connsiteY14" fmla="*/ 3176 h 117561"/>
              <a:gd name="connsiteX0" fmla="*/ 0 w 4997450"/>
              <a:gd name="connsiteY0" fmla="*/ 3176 h 117561"/>
              <a:gd name="connsiteX1" fmla="*/ 355600 w 4997450"/>
              <a:gd name="connsiteY1" fmla="*/ 117476 h 117561"/>
              <a:gd name="connsiteX2" fmla="*/ 714375 w 4997450"/>
              <a:gd name="connsiteY2" fmla="*/ 6351 h 117561"/>
              <a:gd name="connsiteX3" fmla="*/ 1066800 w 4997450"/>
              <a:gd name="connsiteY3" fmla="*/ 117476 h 117561"/>
              <a:gd name="connsiteX4" fmla="*/ 1431925 w 4997450"/>
              <a:gd name="connsiteY4" fmla="*/ 3176 h 117561"/>
              <a:gd name="connsiteX5" fmla="*/ 1784350 w 4997450"/>
              <a:gd name="connsiteY5" fmla="*/ 117476 h 117561"/>
              <a:gd name="connsiteX6" fmla="*/ 2143125 w 4997450"/>
              <a:gd name="connsiteY6" fmla="*/ 1 h 117561"/>
              <a:gd name="connsiteX7" fmla="*/ 2498725 w 4997450"/>
              <a:gd name="connsiteY7" fmla="*/ 114301 h 117561"/>
              <a:gd name="connsiteX8" fmla="*/ 2857500 w 4997450"/>
              <a:gd name="connsiteY8" fmla="*/ 6351 h 117561"/>
              <a:gd name="connsiteX9" fmla="*/ 3213100 w 4997450"/>
              <a:gd name="connsiteY9" fmla="*/ 114301 h 117561"/>
              <a:gd name="connsiteX10" fmla="*/ 3571875 w 4997450"/>
              <a:gd name="connsiteY10" fmla="*/ 3176 h 117561"/>
              <a:gd name="connsiteX11" fmla="*/ 3924300 w 4997450"/>
              <a:gd name="connsiteY11" fmla="*/ 117476 h 117561"/>
              <a:gd name="connsiteX12" fmla="*/ 4289425 w 4997450"/>
              <a:gd name="connsiteY12" fmla="*/ 3176 h 117561"/>
              <a:gd name="connsiteX13" fmla="*/ 4641850 w 4997450"/>
              <a:gd name="connsiteY13" fmla="*/ 117476 h 117561"/>
              <a:gd name="connsiteX14" fmla="*/ 4997450 w 4997450"/>
              <a:gd name="connsiteY14" fmla="*/ 3176 h 117561"/>
              <a:gd name="connsiteX0" fmla="*/ 0 w 4997450"/>
              <a:gd name="connsiteY0" fmla="*/ 3176 h 117561"/>
              <a:gd name="connsiteX1" fmla="*/ 355600 w 4997450"/>
              <a:gd name="connsiteY1" fmla="*/ 117476 h 117561"/>
              <a:gd name="connsiteX2" fmla="*/ 714375 w 4997450"/>
              <a:gd name="connsiteY2" fmla="*/ 6351 h 117561"/>
              <a:gd name="connsiteX3" fmla="*/ 1066800 w 4997450"/>
              <a:gd name="connsiteY3" fmla="*/ 117476 h 117561"/>
              <a:gd name="connsiteX4" fmla="*/ 1431925 w 4997450"/>
              <a:gd name="connsiteY4" fmla="*/ 3176 h 117561"/>
              <a:gd name="connsiteX5" fmla="*/ 1784350 w 4997450"/>
              <a:gd name="connsiteY5" fmla="*/ 117476 h 117561"/>
              <a:gd name="connsiteX6" fmla="*/ 2143125 w 4997450"/>
              <a:gd name="connsiteY6" fmla="*/ 1 h 117561"/>
              <a:gd name="connsiteX7" fmla="*/ 2498725 w 4997450"/>
              <a:gd name="connsiteY7" fmla="*/ 114301 h 117561"/>
              <a:gd name="connsiteX8" fmla="*/ 2857500 w 4997450"/>
              <a:gd name="connsiteY8" fmla="*/ 6351 h 117561"/>
              <a:gd name="connsiteX9" fmla="*/ 3213100 w 4997450"/>
              <a:gd name="connsiteY9" fmla="*/ 114301 h 117561"/>
              <a:gd name="connsiteX10" fmla="*/ 3571875 w 4997450"/>
              <a:gd name="connsiteY10" fmla="*/ 3176 h 117561"/>
              <a:gd name="connsiteX11" fmla="*/ 3924300 w 4997450"/>
              <a:gd name="connsiteY11" fmla="*/ 117476 h 117561"/>
              <a:gd name="connsiteX12" fmla="*/ 4289425 w 4997450"/>
              <a:gd name="connsiteY12" fmla="*/ 3176 h 117561"/>
              <a:gd name="connsiteX13" fmla="*/ 4641850 w 4997450"/>
              <a:gd name="connsiteY13" fmla="*/ 117476 h 117561"/>
              <a:gd name="connsiteX14" fmla="*/ 4997450 w 4997450"/>
              <a:gd name="connsiteY14" fmla="*/ 3176 h 117561"/>
              <a:gd name="connsiteX0" fmla="*/ 0 w 4997450"/>
              <a:gd name="connsiteY0" fmla="*/ 3176 h 117477"/>
              <a:gd name="connsiteX1" fmla="*/ 355600 w 4997450"/>
              <a:gd name="connsiteY1" fmla="*/ 117476 h 117477"/>
              <a:gd name="connsiteX2" fmla="*/ 714375 w 4997450"/>
              <a:gd name="connsiteY2" fmla="*/ 6351 h 117477"/>
              <a:gd name="connsiteX3" fmla="*/ 1066800 w 4997450"/>
              <a:gd name="connsiteY3" fmla="*/ 117476 h 117477"/>
              <a:gd name="connsiteX4" fmla="*/ 1431925 w 4997450"/>
              <a:gd name="connsiteY4" fmla="*/ 3176 h 117477"/>
              <a:gd name="connsiteX5" fmla="*/ 1784350 w 4997450"/>
              <a:gd name="connsiteY5" fmla="*/ 117476 h 117477"/>
              <a:gd name="connsiteX6" fmla="*/ 2143125 w 4997450"/>
              <a:gd name="connsiteY6" fmla="*/ 1 h 117477"/>
              <a:gd name="connsiteX7" fmla="*/ 2498725 w 4997450"/>
              <a:gd name="connsiteY7" fmla="*/ 114301 h 117477"/>
              <a:gd name="connsiteX8" fmla="*/ 2857500 w 4997450"/>
              <a:gd name="connsiteY8" fmla="*/ 6351 h 117477"/>
              <a:gd name="connsiteX9" fmla="*/ 3213100 w 4997450"/>
              <a:gd name="connsiteY9" fmla="*/ 114301 h 117477"/>
              <a:gd name="connsiteX10" fmla="*/ 3571875 w 4997450"/>
              <a:gd name="connsiteY10" fmla="*/ 3176 h 117477"/>
              <a:gd name="connsiteX11" fmla="*/ 3924300 w 4997450"/>
              <a:gd name="connsiteY11" fmla="*/ 117476 h 117477"/>
              <a:gd name="connsiteX12" fmla="*/ 4289425 w 4997450"/>
              <a:gd name="connsiteY12" fmla="*/ 3176 h 117477"/>
              <a:gd name="connsiteX13" fmla="*/ 4641850 w 4997450"/>
              <a:gd name="connsiteY13" fmla="*/ 117476 h 117477"/>
              <a:gd name="connsiteX14" fmla="*/ 4997450 w 4997450"/>
              <a:gd name="connsiteY14" fmla="*/ 3176 h 117477"/>
              <a:gd name="connsiteX0" fmla="*/ 0 w 4997450"/>
              <a:gd name="connsiteY0" fmla="*/ 3176 h 117477"/>
              <a:gd name="connsiteX1" fmla="*/ 355600 w 4997450"/>
              <a:gd name="connsiteY1" fmla="*/ 117476 h 117477"/>
              <a:gd name="connsiteX2" fmla="*/ 714375 w 4997450"/>
              <a:gd name="connsiteY2" fmla="*/ 6351 h 117477"/>
              <a:gd name="connsiteX3" fmla="*/ 1066800 w 4997450"/>
              <a:gd name="connsiteY3" fmla="*/ 117476 h 117477"/>
              <a:gd name="connsiteX4" fmla="*/ 1431925 w 4997450"/>
              <a:gd name="connsiteY4" fmla="*/ 3176 h 117477"/>
              <a:gd name="connsiteX5" fmla="*/ 1784350 w 4997450"/>
              <a:gd name="connsiteY5" fmla="*/ 117476 h 117477"/>
              <a:gd name="connsiteX6" fmla="*/ 2143125 w 4997450"/>
              <a:gd name="connsiteY6" fmla="*/ 1 h 117477"/>
              <a:gd name="connsiteX7" fmla="*/ 2498725 w 4997450"/>
              <a:gd name="connsiteY7" fmla="*/ 114301 h 117477"/>
              <a:gd name="connsiteX8" fmla="*/ 2857500 w 4997450"/>
              <a:gd name="connsiteY8" fmla="*/ 6351 h 117477"/>
              <a:gd name="connsiteX9" fmla="*/ 3213100 w 4997450"/>
              <a:gd name="connsiteY9" fmla="*/ 114301 h 117477"/>
              <a:gd name="connsiteX10" fmla="*/ 3571875 w 4997450"/>
              <a:gd name="connsiteY10" fmla="*/ 3176 h 117477"/>
              <a:gd name="connsiteX11" fmla="*/ 3924300 w 4997450"/>
              <a:gd name="connsiteY11" fmla="*/ 117476 h 117477"/>
              <a:gd name="connsiteX12" fmla="*/ 4289425 w 4997450"/>
              <a:gd name="connsiteY12" fmla="*/ 3176 h 117477"/>
              <a:gd name="connsiteX13" fmla="*/ 4641850 w 4997450"/>
              <a:gd name="connsiteY13" fmla="*/ 117476 h 117477"/>
              <a:gd name="connsiteX14" fmla="*/ 4997450 w 4997450"/>
              <a:gd name="connsiteY14" fmla="*/ 3176 h 117477"/>
              <a:gd name="connsiteX0" fmla="*/ 0 w 4997450"/>
              <a:gd name="connsiteY0" fmla="*/ 3176 h 117477"/>
              <a:gd name="connsiteX1" fmla="*/ 355600 w 4997450"/>
              <a:gd name="connsiteY1" fmla="*/ 117476 h 117477"/>
              <a:gd name="connsiteX2" fmla="*/ 714375 w 4997450"/>
              <a:gd name="connsiteY2" fmla="*/ 6351 h 117477"/>
              <a:gd name="connsiteX3" fmla="*/ 1066800 w 4997450"/>
              <a:gd name="connsiteY3" fmla="*/ 117476 h 117477"/>
              <a:gd name="connsiteX4" fmla="*/ 1431925 w 4997450"/>
              <a:gd name="connsiteY4" fmla="*/ 3176 h 117477"/>
              <a:gd name="connsiteX5" fmla="*/ 1784350 w 4997450"/>
              <a:gd name="connsiteY5" fmla="*/ 117476 h 117477"/>
              <a:gd name="connsiteX6" fmla="*/ 2143125 w 4997450"/>
              <a:gd name="connsiteY6" fmla="*/ 1 h 117477"/>
              <a:gd name="connsiteX7" fmla="*/ 2498725 w 4997450"/>
              <a:gd name="connsiteY7" fmla="*/ 114301 h 117477"/>
              <a:gd name="connsiteX8" fmla="*/ 2857500 w 4997450"/>
              <a:gd name="connsiteY8" fmla="*/ 6351 h 117477"/>
              <a:gd name="connsiteX9" fmla="*/ 3213100 w 4997450"/>
              <a:gd name="connsiteY9" fmla="*/ 114301 h 117477"/>
              <a:gd name="connsiteX10" fmla="*/ 3571875 w 4997450"/>
              <a:gd name="connsiteY10" fmla="*/ 3176 h 117477"/>
              <a:gd name="connsiteX11" fmla="*/ 3924300 w 4997450"/>
              <a:gd name="connsiteY11" fmla="*/ 117476 h 117477"/>
              <a:gd name="connsiteX12" fmla="*/ 4289425 w 4997450"/>
              <a:gd name="connsiteY12" fmla="*/ 3176 h 117477"/>
              <a:gd name="connsiteX13" fmla="*/ 4641850 w 4997450"/>
              <a:gd name="connsiteY13" fmla="*/ 117476 h 117477"/>
              <a:gd name="connsiteX14" fmla="*/ 4997450 w 4997450"/>
              <a:gd name="connsiteY14" fmla="*/ 3176 h 117477"/>
              <a:gd name="connsiteX0" fmla="*/ 0 w 4997450"/>
              <a:gd name="connsiteY0" fmla="*/ 3176 h 117477"/>
              <a:gd name="connsiteX1" fmla="*/ 355600 w 4997450"/>
              <a:gd name="connsiteY1" fmla="*/ 117476 h 117477"/>
              <a:gd name="connsiteX2" fmla="*/ 714375 w 4997450"/>
              <a:gd name="connsiteY2" fmla="*/ 6351 h 117477"/>
              <a:gd name="connsiteX3" fmla="*/ 1066800 w 4997450"/>
              <a:gd name="connsiteY3" fmla="*/ 117476 h 117477"/>
              <a:gd name="connsiteX4" fmla="*/ 1431925 w 4997450"/>
              <a:gd name="connsiteY4" fmla="*/ 3176 h 117477"/>
              <a:gd name="connsiteX5" fmla="*/ 1784350 w 4997450"/>
              <a:gd name="connsiteY5" fmla="*/ 117476 h 117477"/>
              <a:gd name="connsiteX6" fmla="*/ 2143125 w 4997450"/>
              <a:gd name="connsiteY6" fmla="*/ 1 h 117477"/>
              <a:gd name="connsiteX7" fmla="*/ 2498725 w 4997450"/>
              <a:gd name="connsiteY7" fmla="*/ 114301 h 117477"/>
              <a:gd name="connsiteX8" fmla="*/ 2857500 w 4997450"/>
              <a:gd name="connsiteY8" fmla="*/ 6351 h 117477"/>
              <a:gd name="connsiteX9" fmla="*/ 3213100 w 4997450"/>
              <a:gd name="connsiteY9" fmla="*/ 114301 h 117477"/>
              <a:gd name="connsiteX10" fmla="*/ 3571875 w 4997450"/>
              <a:gd name="connsiteY10" fmla="*/ 3176 h 117477"/>
              <a:gd name="connsiteX11" fmla="*/ 3924300 w 4997450"/>
              <a:gd name="connsiteY11" fmla="*/ 117476 h 117477"/>
              <a:gd name="connsiteX12" fmla="*/ 4289425 w 4997450"/>
              <a:gd name="connsiteY12" fmla="*/ 3176 h 117477"/>
              <a:gd name="connsiteX13" fmla="*/ 4641850 w 4997450"/>
              <a:gd name="connsiteY13" fmla="*/ 117476 h 117477"/>
              <a:gd name="connsiteX14" fmla="*/ 4997450 w 4997450"/>
              <a:gd name="connsiteY14" fmla="*/ 3176 h 117477"/>
              <a:gd name="connsiteX0" fmla="*/ 0 w 4997450"/>
              <a:gd name="connsiteY0" fmla="*/ 3176 h 117477"/>
              <a:gd name="connsiteX1" fmla="*/ 355600 w 4997450"/>
              <a:gd name="connsiteY1" fmla="*/ 117476 h 117477"/>
              <a:gd name="connsiteX2" fmla="*/ 714375 w 4997450"/>
              <a:gd name="connsiteY2" fmla="*/ 6351 h 117477"/>
              <a:gd name="connsiteX3" fmla="*/ 1066800 w 4997450"/>
              <a:gd name="connsiteY3" fmla="*/ 117476 h 117477"/>
              <a:gd name="connsiteX4" fmla="*/ 1431925 w 4997450"/>
              <a:gd name="connsiteY4" fmla="*/ 3176 h 117477"/>
              <a:gd name="connsiteX5" fmla="*/ 1784350 w 4997450"/>
              <a:gd name="connsiteY5" fmla="*/ 117476 h 117477"/>
              <a:gd name="connsiteX6" fmla="*/ 2143125 w 4997450"/>
              <a:gd name="connsiteY6" fmla="*/ 1 h 117477"/>
              <a:gd name="connsiteX7" fmla="*/ 2498725 w 4997450"/>
              <a:gd name="connsiteY7" fmla="*/ 114301 h 117477"/>
              <a:gd name="connsiteX8" fmla="*/ 2857500 w 4997450"/>
              <a:gd name="connsiteY8" fmla="*/ 6351 h 117477"/>
              <a:gd name="connsiteX9" fmla="*/ 3213100 w 4997450"/>
              <a:gd name="connsiteY9" fmla="*/ 114301 h 117477"/>
              <a:gd name="connsiteX10" fmla="*/ 3571875 w 4997450"/>
              <a:gd name="connsiteY10" fmla="*/ 3176 h 117477"/>
              <a:gd name="connsiteX11" fmla="*/ 3924300 w 4997450"/>
              <a:gd name="connsiteY11" fmla="*/ 117476 h 117477"/>
              <a:gd name="connsiteX12" fmla="*/ 4289425 w 4997450"/>
              <a:gd name="connsiteY12" fmla="*/ 3176 h 117477"/>
              <a:gd name="connsiteX13" fmla="*/ 4641850 w 4997450"/>
              <a:gd name="connsiteY13" fmla="*/ 117476 h 117477"/>
              <a:gd name="connsiteX14" fmla="*/ 4997450 w 4997450"/>
              <a:gd name="connsiteY14" fmla="*/ 3176 h 117477"/>
              <a:gd name="connsiteX0" fmla="*/ 0 w 4997450"/>
              <a:gd name="connsiteY0" fmla="*/ 3176 h 117477"/>
              <a:gd name="connsiteX1" fmla="*/ 355600 w 4997450"/>
              <a:gd name="connsiteY1" fmla="*/ 117476 h 117477"/>
              <a:gd name="connsiteX2" fmla="*/ 714375 w 4997450"/>
              <a:gd name="connsiteY2" fmla="*/ 6351 h 117477"/>
              <a:gd name="connsiteX3" fmla="*/ 1066800 w 4997450"/>
              <a:gd name="connsiteY3" fmla="*/ 117476 h 117477"/>
              <a:gd name="connsiteX4" fmla="*/ 1431925 w 4997450"/>
              <a:gd name="connsiteY4" fmla="*/ 3176 h 117477"/>
              <a:gd name="connsiteX5" fmla="*/ 1784350 w 4997450"/>
              <a:gd name="connsiteY5" fmla="*/ 117476 h 117477"/>
              <a:gd name="connsiteX6" fmla="*/ 2143125 w 4997450"/>
              <a:gd name="connsiteY6" fmla="*/ 1 h 117477"/>
              <a:gd name="connsiteX7" fmla="*/ 2498725 w 4997450"/>
              <a:gd name="connsiteY7" fmla="*/ 114301 h 117477"/>
              <a:gd name="connsiteX8" fmla="*/ 2857500 w 4997450"/>
              <a:gd name="connsiteY8" fmla="*/ 6351 h 117477"/>
              <a:gd name="connsiteX9" fmla="*/ 3213100 w 4997450"/>
              <a:gd name="connsiteY9" fmla="*/ 114301 h 117477"/>
              <a:gd name="connsiteX10" fmla="*/ 3571875 w 4997450"/>
              <a:gd name="connsiteY10" fmla="*/ 3176 h 117477"/>
              <a:gd name="connsiteX11" fmla="*/ 3924300 w 4997450"/>
              <a:gd name="connsiteY11" fmla="*/ 117476 h 117477"/>
              <a:gd name="connsiteX12" fmla="*/ 4289425 w 4997450"/>
              <a:gd name="connsiteY12" fmla="*/ 3176 h 117477"/>
              <a:gd name="connsiteX13" fmla="*/ 4641850 w 4997450"/>
              <a:gd name="connsiteY13" fmla="*/ 117476 h 117477"/>
              <a:gd name="connsiteX14" fmla="*/ 4997450 w 4997450"/>
              <a:gd name="connsiteY14" fmla="*/ 3176 h 117477"/>
              <a:gd name="connsiteX0" fmla="*/ 0 w 4997450"/>
              <a:gd name="connsiteY0" fmla="*/ 3176 h 117477"/>
              <a:gd name="connsiteX1" fmla="*/ 355600 w 4997450"/>
              <a:gd name="connsiteY1" fmla="*/ 117476 h 117477"/>
              <a:gd name="connsiteX2" fmla="*/ 714375 w 4997450"/>
              <a:gd name="connsiteY2" fmla="*/ 6351 h 117477"/>
              <a:gd name="connsiteX3" fmla="*/ 1066800 w 4997450"/>
              <a:gd name="connsiteY3" fmla="*/ 117476 h 117477"/>
              <a:gd name="connsiteX4" fmla="*/ 1431925 w 4997450"/>
              <a:gd name="connsiteY4" fmla="*/ 3176 h 117477"/>
              <a:gd name="connsiteX5" fmla="*/ 1784350 w 4997450"/>
              <a:gd name="connsiteY5" fmla="*/ 117476 h 117477"/>
              <a:gd name="connsiteX6" fmla="*/ 2143125 w 4997450"/>
              <a:gd name="connsiteY6" fmla="*/ 1 h 117477"/>
              <a:gd name="connsiteX7" fmla="*/ 2498725 w 4997450"/>
              <a:gd name="connsiteY7" fmla="*/ 114301 h 117477"/>
              <a:gd name="connsiteX8" fmla="*/ 2857500 w 4997450"/>
              <a:gd name="connsiteY8" fmla="*/ 6351 h 117477"/>
              <a:gd name="connsiteX9" fmla="*/ 3213100 w 4997450"/>
              <a:gd name="connsiteY9" fmla="*/ 114301 h 117477"/>
              <a:gd name="connsiteX10" fmla="*/ 3571875 w 4997450"/>
              <a:gd name="connsiteY10" fmla="*/ 3176 h 117477"/>
              <a:gd name="connsiteX11" fmla="*/ 3924300 w 4997450"/>
              <a:gd name="connsiteY11" fmla="*/ 117476 h 117477"/>
              <a:gd name="connsiteX12" fmla="*/ 4289425 w 4997450"/>
              <a:gd name="connsiteY12" fmla="*/ 3176 h 117477"/>
              <a:gd name="connsiteX13" fmla="*/ 4641850 w 4997450"/>
              <a:gd name="connsiteY13" fmla="*/ 117476 h 117477"/>
              <a:gd name="connsiteX14" fmla="*/ 4997450 w 4997450"/>
              <a:gd name="connsiteY14" fmla="*/ 3176 h 117477"/>
              <a:gd name="connsiteX0" fmla="*/ 0 w 4997450"/>
              <a:gd name="connsiteY0" fmla="*/ 3176 h 117477"/>
              <a:gd name="connsiteX1" fmla="*/ 355600 w 4997450"/>
              <a:gd name="connsiteY1" fmla="*/ 117476 h 117477"/>
              <a:gd name="connsiteX2" fmla="*/ 714375 w 4997450"/>
              <a:gd name="connsiteY2" fmla="*/ 6351 h 117477"/>
              <a:gd name="connsiteX3" fmla="*/ 1066800 w 4997450"/>
              <a:gd name="connsiteY3" fmla="*/ 117476 h 117477"/>
              <a:gd name="connsiteX4" fmla="*/ 1431925 w 4997450"/>
              <a:gd name="connsiteY4" fmla="*/ 3176 h 117477"/>
              <a:gd name="connsiteX5" fmla="*/ 1784350 w 4997450"/>
              <a:gd name="connsiteY5" fmla="*/ 117476 h 117477"/>
              <a:gd name="connsiteX6" fmla="*/ 2143125 w 4997450"/>
              <a:gd name="connsiteY6" fmla="*/ 1 h 117477"/>
              <a:gd name="connsiteX7" fmla="*/ 2498725 w 4997450"/>
              <a:gd name="connsiteY7" fmla="*/ 114301 h 117477"/>
              <a:gd name="connsiteX8" fmla="*/ 2857500 w 4997450"/>
              <a:gd name="connsiteY8" fmla="*/ 6351 h 117477"/>
              <a:gd name="connsiteX9" fmla="*/ 3213100 w 4997450"/>
              <a:gd name="connsiteY9" fmla="*/ 114301 h 117477"/>
              <a:gd name="connsiteX10" fmla="*/ 3571875 w 4997450"/>
              <a:gd name="connsiteY10" fmla="*/ 3176 h 117477"/>
              <a:gd name="connsiteX11" fmla="*/ 3924300 w 4997450"/>
              <a:gd name="connsiteY11" fmla="*/ 117476 h 117477"/>
              <a:gd name="connsiteX12" fmla="*/ 4289425 w 4997450"/>
              <a:gd name="connsiteY12" fmla="*/ 3176 h 117477"/>
              <a:gd name="connsiteX13" fmla="*/ 4641850 w 4997450"/>
              <a:gd name="connsiteY13" fmla="*/ 117476 h 117477"/>
              <a:gd name="connsiteX14" fmla="*/ 4997450 w 4997450"/>
              <a:gd name="connsiteY14" fmla="*/ 3176 h 117477"/>
              <a:gd name="connsiteX0" fmla="*/ 0 w 4997450"/>
              <a:gd name="connsiteY0" fmla="*/ 3176 h 117477"/>
              <a:gd name="connsiteX1" fmla="*/ 355600 w 4997450"/>
              <a:gd name="connsiteY1" fmla="*/ 117476 h 117477"/>
              <a:gd name="connsiteX2" fmla="*/ 714375 w 4997450"/>
              <a:gd name="connsiteY2" fmla="*/ 6351 h 117477"/>
              <a:gd name="connsiteX3" fmla="*/ 1066800 w 4997450"/>
              <a:gd name="connsiteY3" fmla="*/ 117476 h 117477"/>
              <a:gd name="connsiteX4" fmla="*/ 1431925 w 4997450"/>
              <a:gd name="connsiteY4" fmla="*/ 3176 h 117477"/>
              <a:gd name="connsiteX5" fmla="*/ 1784350 w 4997450"/>
              <a:gd name="connsiteY5" fmla="*/ 117476 h 117477"/>
              <a:gd name="connsiteX6" fmla="*/ 2143125 w 4997450"/>
              <a:gd name="connsiteY6" fmla="*/ 1 h 117477"/>
              <a:gd name="connsiteX7" fmla="*/ 2498725 w 4997450"/>
              <a:gd name="connsiteY7" fmla="*/ 114301 h 117477"/>
              <a:gd name="connsiteX8" fmla="*/ 2857500 w 4997450"/>
              <a:gd name="connsiteY8" fmla="*/ 6351 h 117477"/>
              <a:gd name="connsiteX9" fmla="*/ 3213100 w 4997450"/>
              <a:gd name="connsiteY9" fmla="*/ 114301 h 117477"/>
              <a:gd name="connsiteX10" fmla="*/ 3571875 w 4997450"/>
              <a:gd name="connsiteY10" fmla="*/ 3176 h 117477"/>
              <a:gd name="connsiteX11" fmla="*/ 3924300 w 4997450"/>
              <a:gd name="connsiteY11" fmla="*/ 117476 h 117477"/>
              <a:gd name="connsiteX12" fmla="*/ 4289425 w 4997450"/>
              <a:gd name="connsiteY12" fmla="*/ 3176 h 117477"/>
              <a:gd name="connsiteX13" fmla="*/ 4641850 w 4997450"/>
              <a:gd name="connsiteY13" fmla="*/ 117476 h 117477"/>
              <a:gd name="connsiteX14" fmla="*/ 4997450 w 4997450"/>
              <a:gd name="connsiteY14" fmla="*/ 3176 h 117477"/>
              <a:gd name="connsiteX0" fmla="*/ 0 w 4997450"/>
              <a:gd name="connsiteY0" fmla="*/ 3176 h 117477"/>
              <a:gd name="connsiteX1" fmla="*/ 355600 w 4997450"/>
              <a:gd name="connsiteY1" fmla="*/ 117476 h 117477"/>
              <a:gd name="connsiteX2" fmla="*/ 714375 w 4997450"/>
              <a:gd name="connsiteY2" fmla="*/ 6351 h 117477"/>
              <a:gd name="connsiteX3" fmla="*/ 1066800 w 4997450"/>
              <a:gd name="connsiteY3" fmla="*/ 117476 h 117477"/>
              <a:gd name="connsiteX4" fmla="*/ 1431925 w 4997450"/>
              <a:gd name="connsiteY4" fmla="*/ 3176 h 117477"/>
              <a:gd name="connsiteX5" fmla="*/ 1784350 w 4997450"/>
              <a:gd name="connsiteY5" fmla="*/ 117476 h 117477"/>
              <a:gd name="connsiteX6" fmla="*/ 2143125 w 4997450"/>
              <a:gd name="connsiteY6" fmla="*/ 1 h 117477"/>
              <a:gd name="connsiteX7" fmla="*/ 2498725 w 4997450"/>
              <a:gd name="connsiteY7" fmla="*/ 114301 h 117477"/>
              <a:gd name="connsiteX8" fmla="*/ 2857500 w 4997450"/>
              <a:gd name="connsiteY8" fmla="*/ 6351 h 117477"/>
              <a:gd name="connsiteX9" fmla="*/ 3213100 w 4997450"/>
              <a:gd name="connsiteY9" fmla="*/ 114301 h 117477"/>
              <a:gd name="connsiteX10" fmla="*/ 3571875 w 4997450"/>
              <a:gd name="connsiteY10" fmla="*/ 3176 h 117477"/>
              <a:gd name="connsiteX11" fmla="*/ 3924300 w 4997450"/>
              <a:gd name="connsiteY11" fmla="*/ 117476 h 117477"/>
              <a:gd name="connsiteX12" fmla="*/ 4289425 w 4997450"/>
              <a:gd name="connsiteY12" fmla="*/ 3176 h 117477"/>
              <a:gd name="connsiteX13" fmla="*/ 4641850 w 4997450"/>
              <a:gd name="connsiteY13" fmla="*/ 117476 h 117477"/>
              <a:gd name="connsiteX14" fmla="*/ 4997450 w 4997450"/>
              <a:gd name="connsiteY14" fmla="*/ 3176 h 117477"/>
              <a:gd name="connsiteX0" fmla="*/ 0 w 4997450"/>
              <a:gd name="connsiteY0" fmla="*/ 3176 h 117563"/>
              <a:gd name="connsiteX1" fmla="*/ 355600 w 4997450"/>
              <a:gd name="connsiteY1" fmla="*/ 117476 h 117563"/>
              <a:gd name="connsiteX2" fmla="*/ 714375 w 4997450"/>
              <a:gd name="connsiteY2" fmla="*/ 6351 h 117563"/>
              <a:gd name="connsiteX3" fmla="*/ 1066800 w 4997450"/>
              <a:gd name="connsiteY3" fmla="*/ 117476 h 117563"/>
              <a:gd name="connsiteX4" fmla="*/ 1431925 w 4997450"/>
              <a:gd name="connsiteY4" fmla="*/ 3176 h 117563"/>
              <a:gd name="connsiteX5" fmla="*/ 1784350 w 4997450"/>
              <a:gd name="connsiteY5" fmla="*/ 117476 h 117563"/>
              <a:gd name="connsiteX6" fmla="*/ 2143125 w 4997450"/>
              <a:gd name="connsiteY6" fmla="*/ 1 h 117563"/>
              <a:gd name="connsiteX7" fmla="*/ 2498725 w 4997450"/>
              <a:gd name="connsiteY7" fmla="*/ 114301 h 117563"/>
              <a:gd name="connsiteX8" fmla="*/ 2857500 w 4997450"/>
              <a:gd name="connsiteY8" fmla="*/ 6351 h 117563"/>
              <a:gd name="connsiteX9" fmla="*/ 3213100 w 4997450"/>
              <a:gd name="connsiteY9" fmla="*/ 114301 h 117563"/>
              <a:gd name="connsiteX10" fmla="*/ 3571875 w 4997450"/>
              <a:gd name="connsiteY10" fmla="*/ 3176 h 117563"/>
              <a:gd name="connsiteX11" fmla="*/ 3924300 w 4997450"/>
              <a:gd name="connsiteY11" fmla="*/ 117476 h 117563"/>
              <a:gd name="connsiteX12" fmla="*/ 4289425 w 4997450"/>
              <a:gd name="connsiteY12" fmla="*/ 3176 h 117563"/>
              <a:gd name="connsiteX13" fmla="*/ 4641850 w 4997450"/>
              <a:gd name="connsiteY13" fmla="*/ 117476 h 117563"/>
              <a:gd name="connsiteX14" fmla="*/ 4997450 w 4997450"/>
              <a:gd name="connsiteY14" fmla="*/ 3176 h 117563"/>
              <a:gd name="connsiteX0" fmla="*/ 0 w 4997450"/>
              <a:gd name="connsiteY0" fmla="*/ 8466 h 122853"/>
              <a:gd name="connsiteX1" fmla="*/ 355600 w 4997450"/>
              <a:gd name="connsiteY1" fmla="*/ 122766 h 122853"/>
              <a:gd name="connsiteX2" fmla="*/ 714375 w 4997450"/>
              <a:gd name="connsiteY2" fmla="*/ 11641 h 122853"/>
              <a:gd name="connsiteX3" fmla="*/ 1066800 w 4997450"/>
              <a:gd name="connsiteY3" fmla="*/ 122766 h 122853"/>
              <a:gd name="connsiteX4" fmla="*/ 1431925 w 4997450"/>
              <a:gd name="connsiteY4" fmla="*/ 8466 h 122853"/>
              <a:gd name="connsiteX5" fmla="*/ 1784350 w 4997450"/>
              <a:gd name="connsiteY5" fmla="*/ 122766 h 122853"/>
              <a:gd name="connsiteX6" fmla="*/ 2143125 w 4997450"/>
              <a:gd name="connsiteY6" fmla="*/ 5291 h 122853"/>
              <a:gd name="connsiteX7" fmla="*/ 2498725 w 4997450"/>
              <a:gd name="connsiteY7" fmla="*/ 119591 h 122853"/>
              <a:gd name="connsiteX8" fmla="*/ 2857500 w 4997450"/>
              <a:gd name="connsiteY8" fmla="*/ 11641 h 122853"/>
              <a:gd name="connsiteX9" fmla="*/ 3213100 w 4997450"/>
              <a:gd name="connsiteY9" fmla="*/ 119591 h 122853"/>
              <a:gd name="connsiteX10" fmla="*/ 3571875 w 4997450"/>
              <a:gd name="connsiteY10" fmla="*/ 8466 h 122853"/>
              <a:gd name="connsiteX11" fmla="*/ 3924300 w 4997450"/>
              <a:gd name="connsiteY11" fmla="*/ 122766 h 122853"/>
              <a:gd name="connsiteX12" fmla="*/ 4289425 w 4997450"/>
              <a:gd name="connsiteY12" fmla="*/ 8466 h 122853"/>
              <a:gd name="connsiteX13" fmla="*/ 4997450 w 4997450"/>
              <a:gd name="connsiteY13" fmla="*/ 8466 h 122853"/>
              <a:gd name="connsiteX0" fmla="*/ 0 w 4289425"/>
              <a:gd name="connsiteY0" fmla="*/ 3177 h 117564"/>
              <a:gd name="connsiteX1" fmla="*/ 355600 w 4289425"/>
              <a:gd name="connsiteY1" fmla="*/ 117477 h 117564"/>
              <a:gd name="connsiteX2" fmla="*/ 714375 w 4289425"/>
              <a:gd name="connsiteY2" fmla="*/ 6352 h 117564"/>
              <a:gd name="connsiteX3" fmla="*/ 1066800 w 4289425"/>
              <a:gd name="connsiteY3" fmla="*/ 117477 h 117564"/>
              <a:gd name="connsiteX4" fmla="*/ 1431925 w 4289425"/>
              <a:gd name="connsiteY4" fmla="*/ 3177 h 117564"/>
              <a:gd name="connsiteX5" fmla="*/ 1784350 w 4289425"/>
              <a:gd name="connsiteY5" fmla="*/ 117477 h 117564"/>
              <a:gd name="connsiteX6" fmla="*/ 2143125 w 4289425"/>
              <a:gd name="connsiteY6" fmla="*/ 2 h 117564"/>
              <a:gd name="connsiteX7" fmla="*/ 2498725 w 4289425"/>
              <a:gd name="connsiteY7" fmla="*/ 114302 h 117564"/>
              <a:gd name="connsiteX8" fmla="*/ 2857500 w 4289425"/>
              <a:gd name="connsiteY8" fmla="*/ 6352 h 117564"/>
              <a:gd name="connsiteX9" fmla="*/ 3213100 w 4289425"/>
              <a:gd name="connsiteY9" fmla="*/ 114302 h 117564"/>
              <a:gd name="connsiteX10" fmla="*/ 3571875 w 4289425"/>
              <a:gd name="connsiteY10" fmla="*/ 3177 h 117564"/>
              <a:gd name="connsiteX11" fmla="*/ 3924300 w 4289425"/>
              <a:gd name="connsiteY11" fmla="*/ 117477 h 117564"/>
              <a:gd name="connsiteX12" fmla="*/ 4289425 w 4289425"/>
              <a:gd name="connsiteY12" fmla="*/ 3177 h 117564"/>
              <a:gd name="connsiteX0" fmla="*/ 0 w 4289425"/>
              <a:gd name="connsiteY0" fmla="*/ 3177 h 117564"/>
              <a:gd name="connsiteX1" fmla="*/ 355600 w 4289425"/>
              <a:gd name="connsiteY1" fmla="*/ 117477 h 117564"/>
              <a:gd name="connsiteX2" fmla="*/ 714375 w 4289425"/>
              <a:gd name="connsiteY2" fmla="*/ 6352 h 117564"/>
              <a:gd name="connsiteX3" fmla="*/ 1066800 w 4289425"/>
              <a:gd name="connsiteY3" fmla="*/ 117477 h 117564"/>
              <a:gd name="connsiteX4" fmla="*/ 1431925 w 4289425"/>
              <a:gd name="connsiteY4" fmla="*/ 3177 h 117564"/>
              <a:gd name="connsiteX5" fmla="*/ 1784350 w 4289425"/>
              <a:gd name="connsiteY5" fmla="*/ 117477 h 117564"/>
              <a:gd name="connsiteX6" fmla="*/ 2143125 w 4289425"/>
              <a:gd name="connsiteY6" fmla="*/ 2 h 117564"/>
              <a:gd name="connsiteX7" fmla="*/ 2498725 w 4289425"/>
              <a:gd name="connsiteY7" fmla="*/ 114302 h 117564"/>
              <a:gd name="connsiteX8" fmla="*/ 2857500 w 4289425"/>
              <a:gd name="connsiteY8" fmla="*/ 6352 h 117564"/>
              <a:gd name="connsiteX9" fmla="*/ 3213100 w 4289425"/>
              <a:gd name="connsiteY9" fmla="*/ 114302 h 117564"/>
              <a:gd name="connsiteX10" fmla="*/ 3571875 w 4289425"/>
              <a:gd name="connsiteY10" fmla="*/ 3177 h 117564"/>
              <a:gd name="connsiteX11" fmla="*/ 3924300 w 4289425"/>
              <a:gd name="connsiteY11" fmla="*/ 117477 h 117564"/>
              <a:gd name="connsiteX12" fmla="*/ 4289425 w 4289425"/>
              <a:gd name="connsiteY12" fmla="*/ 3177 h 1175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4289425" h="117564">
                <a:moveTo>
                  <a:pt x="0" y="3177"/>
                </a:moveTo>
                <a:cubicBezTo>
                  <a:pt x="175419" y="2912"/>
                  <a:pt x="192088" y="116948"/>
                  <a:pt x="355600" y="117477"/>
                </a:cubicBezTo>
                <a:cubicBezTo>
                  <a:pt x="519112" y="118006"/>
                  <a:pt x="525992" y="6352"/>
                  <a:pt x="714375" y="6352"/>
                </a:cubicBezTo>
                <a:cubicBezTo>
                  <a:pt x="902758" y="6352"/>
                  <a:pt x="899583" y="121181"/>
                  <a:pt x="1066800" y="117477"/>
                </a:cubicBezTo>
                <a:cubicBezTo>
                  <a:pt x="1234017" y="113773"/>
                  <a:pt x="1261533" y="3177"/>
                  <a:pt x="1431925" y="3177"/>
                </a:cubicBezTo>
                <a:cubicBezTo>
                  <a:pt x="1602317" y="3177"/>
                  <a:pt x="1618192" y="118006"/>
                  <a:pt x="1784350" y="117477"/>
                </a:cubicBezTo>
                <a:cubicBezTo>
                  <a:pt x="1950508" y="116948"/>
                  <a:pt x="1970088" y="531"/>
                  <a:pt x="2143125" y="2"/>
                </a:cubicBezTo>
                <a:cubicBezTo>
                  <a:pt x="2316162" y="-527"/>
                  <a:pt x="2332038" y="110069"/>
                  <a:pt x="2498725" y="114302"/>
                </a:cubicBezTo>
                <a:cubicBezTo>
                  <a:pt x="2665412" y="118535"/>
                  <a:pt x="2678113" y="6352"/>
                  <a:pt x="2857500" y="6352"/>
                </a:cubicBezTo>
                <a:cubicBezTo>
                  <a:pt x="3036887" y="6352"/>
                  <a:pt x="3027363" y="111656"/>
                  <a:pt x="3213100" y="114302"/>
                </a:cubicBezTo>
                <a:cubicBezTo>
                  <a:pt x="3398837" y="116948"/>
                  <a:pt x="3383492" y="2648"/>
                  <a:pt x="3571875" y="3177"/>
                </a:cubicBezTo>
                <a:cubicBezTo>
                  <a:pt x="3760258" y="3706"/>
                  <a:pt x="3747558" y="117477"/>
                  <a:pt x="3924300" y="117477"/>
                </a:cubicBezTo>
                <a:cubicBezTo>
                  <a:pt x="4101042" y="117477"/>
                  <a:pt x="4116917" y="6352"/>
                  <a:pt x="4289425" y="3177"/>
                </a:cubicBezTo>
              </a:path>
            </a:pathLst>
          </a:custGeom>
          <a:ln w="88900">
            <a:solidFill>
              <a:schemeClr val="accent2"/>
            </a:solidFill>
          </a:ln>
        </p:spPr>
        <p:style>
          <a:lnRef idx="1">
            <a:schemeClr val="dk1"/>
          </a:lnRef>
          <a:fillRef idx="0">
            <a:schemeClr val="dk1"/>
          </a:fillRef>
          <a:effectRef idx="0">
            <a:schemeClr val="dk1"/>
          </a:effectRef>
          <a:fontRef idx="minor">
            <a:schemeClr val="tx1"/>
          </a:fontRef>
        </p:style>
        <p:txBody>
          <a:bodyPr rtlCol="0" anchor="ctr"/>
          <a:lstStyle/>
          <a:p>
            <a:pPr algn="ctr"/>
            <a:endParaRPr lang="sv-SE" dirty="0"/>
          </a:p>
        </p:txBody>
      </p:sp>
      <p:sp>
        <p:nvSpPr>
          <p:cNvPr id="6" name="Platshållare för datum 5"/>
          <p:cNvSpPr>
            <a:spLocks noGrp="1"/>
          </p:cNvSpPr>
          <p:nvPr>
            <p:ph type="dt" sz="half" idx="14"/>
          </p:nvPr>
        </p:nvSpPr>
        <p:spPr/>
        <p:txBody>
          <a:bodyPr/>
          <a:lstStyle/>
          <a:p>
            <a:fld id="{B02AB1B4-5667-430A-8458-4197E62A485E}" type="datetime1">
              <a:rPr lang="sv-SE" smtClean="0"/>
              <a:t>2022-09-12</a:t>
            </a:fld>
            <a:endParaRPr lang="sv-SE" dirty="0"/>
          </a:p>
        </p:txBody>
      </p:sp>
      <p:sp>
        <p:nvSpPr>
          <p:cNvPr id="7" name="Platshållare för sidfot 6"/>
          <p:cNvSpPr>
            <a:spLocks noGrp="1"/>
          </p:cNvSpPr>
          <p:nvPr>
            <p:ph type="ftr" sz="quarter" idx="15"/>
          </p:nvPr>
        </p:nvSpPr>
        <p:spPr/>
        <p:txBody>
          <a:bodyPr/>
          <a:lstStyle/>
          <a:p>
            <a:r>
              <a:rPr lang="sv-SE" dirty="0"/>
              <a:t>Sidfotstext (ändras under Meny Infoga och knappen Sidhuvud/Sidfot)</a:t>
            </a:r>
          </a:p>
        </p:txBody>
      </p:sp>
      <p:sp>
        <p:nvSpPr>
          <p:cNvPr id="8" name="Platshållare för bildnummer 7"/>
          <p:cNvSpPr>
            <a:spLocks noGrp="1"/>
          </p:cNvSpPr>
          <p:nvPr>
            <p:ph type="sldNum" sz="quarter" idx="16"/>
          </p:nvPr>
        </p:nvSpPr>
        <p:spPr/>
        <p:txBody>
          <a:bodyPr/>
          <a:lstStyle/>
          <a:p>
            <a:fld id="{E9DBCB7B-D4FD-EE41-85F0-B6F7A4EFC557}" type="slidenum">
              <a:rPr lang="sv-SE" smtClean="0"/>
              <a:pPr/>
              <a:t>‹#›</a:t>
            </a:fld>
            <a:endParaRPr lang="sv-SE" dirty="0"/>
          </a:p>
        </p:txBody>
      </p:sp>
    </p:spTree>
    <p:extLst>
      <p:ext uri="{BB962C8B-B14F-4D97-AF65-F5344CB8AC3E}">
        <p14:creationId xmlns:p14="http://schemas.microsoft.com/office/powerpoint/2010/main" val="178379974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Kapitelbild avdelare (2)">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358775" y="1066800"/>
            <a:ext cx="8426450" cy="1393826"/>
          </a:xfrm>
        </p:spPr>
        <p:txBody>
          <a:bodyPr anchor="b"/>
          <a:lstStyle>
            <a:lvl1pPr algn="ctr">
              <a:lnSpc>
                <a:spcPct val="80000"/>
              </a:lnSpc>
              <a:defRPr sz="4400" kern="0" spc="-80" baseline="0"/>
            </a:lvl1pPr>
          </a:lstStyle>
          <a:p>
            <a:r>
              <a:rPr lang="sv-SE" dirty="0"/>
              <a:t>Lägg till rubrik</a:t>
            </a:r>
          </a:p>
        </p:txBody>
      </p:sp>
      <p:sp>
        <p:nvSpPr>
          <p:cNvPr id="10" name="Platshållare för text 6"/>
          <p:cNvSpPr>
            <a:spLocks noGrp="1"/>
          </p:cNvSpPr>
          <p:nvPr>
            <p:ph type="body" sz="quarter" idx="13" hasCustomPrompt="1"/>
          </p:nvPr>
        </p:nvSpPr>
        <p:spPr>
          <a:xfrm>
            <a:off x="358775" y="3051175"/>
            <a:ext cx="8426450" cy="720725"/>
          </a:xfrm>
        </p:spPr>
        <p:txBody>
          <a:bodyPr/>
          <a:lstStyle>
            <a:lvl1pPr algn="ctr">
              <a:defRPr sz="1800"/>
            </a:lvl1pPr>
          </a:lstStyle>
          <a:p>
            <a:pPr lvl="0"/>
            <a:r>
              <a:rPr lang="sv-SE" dirty="0"/>
              <a:t>Lägg till underrubrik</a:t>
            </a:r>
          </a:p>
        </p:txBody>
      </p:sp>
      <p:grpSp>
        <p:nvGrpSpPr>
          <p:cNvPr id="8" name="Grupp 7"/>
          <p:cNvGrpSpPr/>
          <p:nvPr userDrawn="1"/>
        </p:nvGrpSpPr>
        <p:grpSpPr>
          <a:xfrm>
            <a:off x="3171613" y="2655331"/>
            <a:ext cx="2800774" cy="198000"/>
            <a:chOff x="2637836" y="1858575"/>
            <a:chExt cx="2800774" cy="198000"/>
          </a:xfrm>
        </p:grpSpPr>
        <p:sp>
          <p:nvSpPr>
            <p:cNvPr id="9" name="Ellips 8"/>
            <p:cNvSpPr>
              <a:spLocks noChangeAspect="1"/>
            </p:cNvSpPr>
            <p:nvPr userDrawn="1"/>
          </p:nvSpPr>
          <p:spPr>
            <a:xfrm>
              <a:off x="4720056" y="1858575"/>
              <a:ext cx="198000" cy="198000"/>
            </a:xfrm>
            <a:prstGeom prst="ellipse">
              <a:avLst/>
            </a:prstGeom>
            <a:noFill/>
            <a:ln w="76200">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sv-SE" dirty="0"/>
            </a:p>
          </p:txBody>
        </p:sp>
        <p:sp>
          <p:nvSpPr>
            <p:cNvPr id="12" name="Ellips 11"/>
            <p:cNvSpPr>
              <a:spLocks noChangeAspect="1"/>
            </p:cNvSpPr>
            <p:nvPr userDrawn="1"/>
          </p:nvSpPr>
          <p:spPr>
            <a:xfrm>
              <a:off x="4199501" y="1858575"/>
              <a:ext cx="198000" cy="198000"/>
            </a:xfrm>
            <a:prstGeom prst="ellipse">
              <a:avLst/>
            </a:prstGeom>
            <a:noFill/>
            <a:ln w="76200">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sv-SE" dirty="0"/>
            </a:p>
          </p:txBody>
        </p:sp>
        <p:sp>
          <p:nvSpPr>
            <p:cNvPr id="13" name="Ellips 12"/>
            <p:cNvSpPr>
              <a:spLocks noChangeAspect="1"/>
            </p:cNvSpPr>
            <p:nvPr userDrawn="1"/>
          </p:nvSpPr>
          <p:spPr>
            <a:xfrm>
              <a:off x="5240610" y="1858575"/>
              <a:ext cx="198000" cy="198000"/>
            </a:xfrm>
            <a:custGeom>
              <a:avLst/>
              <a:gdLst>
                <a:gd name="connsiteX0" fmla="*/ 0 w 198000"/>
                <a:gd name="connsiteY0" fmla="*/ 99000 h 198000"/>
                <a:gd name="connsiteX1" fmla="*/ 99000 w 198000"/>
                <a:gd name="connsiteY1" fmla="*/ 0 h 198000"/>
                <a:gd name="connsiteX2" fmla="*/ 198000 w 198000"/>
                <a:gd name="connsiteY2" fmla="*/ 99000 h 198000"/>
                <a:gd name="connsiteX3" fmla="*/ 99000 w 198000"/>
                <a:gd name="connsiteY3" fmla="*/ 198000 h 198000"/>
                <a:gd name="connsiteX4" fmla="*/ 0 w 198000"/>
                <a:gd name="connsiteY4" fmla="*/ 99000 h 198000"/>
                <a:gd name="connsiteX0" fmla="*/ 99000 w 198000"/>
                <a:gd name="connsiteY0" fmla="*/ 198000 h 289440"/>
                <a:gd name="connsiteX1" fmla="*/ 0 w 198000"/>
                <a:gd name="connsiteY1" fmla="*/ 99000 h 289440"/>
                <a:gd name="connsiteX2" fmla="*/ 99000 w 198000"/>
                <a:gd name="connsiteY2" fmla="*/ 0 h 289440"/>
                <a:gd name="connsiteX3" fmla="*/ 198000 w 198000"/>
                <a:gd name="connsiteY3" fmla="*/ 99000 h 289440"/>
                <a:gd name="connsiteX4" fmla="*/ 190440 w 198000"/>
                <a:gd name="connsiteY4" fmla="*/ 289440 h 289440"/>
                <a:gd name="connsiteX0" fmla="*/ 99000 w 198000"/>
                <a:gd name="connsiteY0" fmla="*/ 198000 h 198000"/>
                <a:gd name="connsiteX1" fmla="*/ 0 w 198000"/>
                <a:gd name="connsiteY1" fmla="*/ 99000 h 198000"/>
                <a:gd name="connsiteX2" fmla="*/ 99000 w 198000"/>
                <a:gd name="connsiteY2" fmla="*/ 0 h 198000"/>
                <a:gd name="connsiteX3" fmla="*/ 198000 w 198000"/>
                <a:gd name="connsiteY3" fmla="*/ 99000 h 198000"/>
              </a:gdLst>
              <a:ahLst/>
              <a:cxnLst>
                <a:cxn ang="0">
                  <a:pos x="connsiteX0" y="connsiteY0"/>
                </a:cxn>
                <a:cxn ang="0">
                  <a:pos x="connsiteX1" y="connsiteY1"/>
                </a:cxn>
                <a:cxn ang="0">
                  <a:pos x="connsiteX2" y="connsiteY2"/>
                </a:cxn>
                <a:cxn ang="0">
                  <a:pos x="connsiteX3" y="connsiteY3"/>
                </a:cxn>
              </a:cxnLst>
              <a:rect l="l" t="t" r="r" b="b"/>
              <a:pathLst>
                <a:path w="198000" h="198000">
                  <a:moveTo>
                    <a:pt x="99000" y="198000"/>
                  </a:moveTo>
                  <a:cubicBezTo>
                    <a:pt x="44324" y="198000"/>
                    <a:pt x="0" y="153676"/>
                    <a:pt x="0" y="99000"/>
                  </a:cubicBezTo>
                  <a:cubicBezTo>
                    <a:pt x="0" y="44324"/>
                    <a:pt x="44324" y="0"/>
                    <a:pt x="99000" y="0"/>
                  </a:cubicBezTo>
                  <a:cubicBezTo>
                    <a:pt x="153676" y="0"/>
                    <a:pt x="198000" y="44324"/>
                    <a:pt x="198000" y="99000"/>
                  </a:cubicBezTo>
                </a:path>
              </a:pathLst>
            </a:custGeom>
            <a:noFill/>
            <a:ln w="76200">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sv-SE" dirty="0"/>
            </a:p>
          </p:txBody>
        </p:sp>
        <p:sp>
          <p:nvSpPr>
            <p:cNvPr id="14" name="Ellips 13"/>
            <p:cNvSpPr>
              <a:spLocks noChangeAspect="1"/>
            </p:cNvSpPr>
            <p:nvPr userDrawn="1"/>
          </p:nvSpPr>
          <p:spPr>
            <a:xfrm>
              <a:off x="3678946" y="1858575"/>
              <a:ext cx="198000" cy="198000"/>
            </a:xfrm>
            <a:prstGeom prst="ellipse">
              <a:avLst/>
            </a:prstGeom>
            <a:noFill/>
            <a:ln w="76200">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sv-SE" dirty="0"/>
            </a:p>
          </p:txBody>
        </p:sp>
        <p:sp>
          <p:nvSpPr>
            <p:cNvPr id="15" name="Ellips 12"/>
            <p:cNvSpPr>
              <a:spLocks noChangeAspect="1"/>
            </p:cNvSpPr>
            <p:nvPr userDrawn="1"/>
          </p:nvSpPr>
          <p:spPr>
            <a:xfrm rot="10800000">
              <a:off x="3158391" y="1858575"/>
              <a:ext cx="198000" cy="198000"/>
            </a:xfrm>
            <a:custGeom>
              <a:avLst/>
              <a:gdLst>
                <a:gd name="connsiteX0" fmla="*/ 0 w 198000"/>
                <a:gd name="connsiteY0" fmla="*/ 99000 h 198000"/>
                <a:gd name="connsiteX1" fmla="*/ 99000 w 198000"/>
                <a:gd name="connsiteY1" fmla="*/ 0 h 198000"/>
                <a:gd name="connsiteX2" fmla="*/ 198000 w 198000"/>
                <a:gd name="connsiteY2" fmla="*/ 99000 h 198000"/>
                <a:gd name="connsiteX3" fmla="*/ 99000 w 198000"/>
                <a:gd name="connsiteY3" fmla="*/ 198000 h 198000"/>
                <a:gd name="connsiteX4" fmla="*/ 0 w 198000"/>
                <a:gd name="connsiteY4" fmla="*/ 99000 h 198000"/>
                <a:gd name="connsiteX0" fmla="*/ 99000 w 198000"/>
                <a:gd name="connsiteY0" fmla="*/ 198000 h 289440"/>
                <a:gd name="connsiteX1" fmla="*/ 0 w 198000"/>
                <a:gd name="connsiteY1" fmla="*/ 99000 h 289440"/>
                <a:gd name="connsiteX2" fmla="*/ 99000 w 198000"/>
                <a:gd name="connsiteY2" fmla="*/ 0 h 289440"/>
                <a:gd name="connsiteX3" fmla="*/ 198000 w 198000"/>
                <a:gd name="connsiteY3" fmla="*/ 99000 h 289440"/>
                <a:gd name="connsiteX4" fmla="*/ 190440 w 198000"/>
                <a:gd name="connsiteY4" fmla="*/ 289440 h 289440"/>
                <a:gd name="connsiteX0" fmla="*/ 99000 w 198000"/>
                <a:gd name="connsiteY0" fmla="*/ 198000 h 198000"/>
                <a:gd name="connsiteX1" fmla="*/ 0 w 198000"/>
                <a:gd name="connsiteY1" fmla="*/ 99000 h 198000"/>
                <a:gd name="connsiteX2" fmla="*/ 99000 w 198000"/>
                <a:gd name="connsiteY2" fmla="*/ 0 h 198000"/>
                <a:gd name="connsiteX3" fmla="*/ 198000 w 198000"/>
                <a:gd name="connsiteY3" fmla="*/ 99000 h 198000"/>
              </a:gdLst>
              <a:ahLst/>
              <a:cxnLst>
                <a:cxn ang="0">
                  <a:pos x="connsiteX0" y="connsiteY0"/>
                </a:cxn>
                <a:cxn ang="0">
                  <a:pos x="connsiteX1" y="connsiteY1"/>
                </a:cxn>
                <a:cxn ang="0">
                  <a:pos x="connsiteX2" y="connsiteY2"/>
                </a:cxn>
                <a:cxn ang="0">
                  <a:pos x="connsiteX3" y="connsiteY3"/>
                </a:cxn>
              </a:cxnLst>
              <a:rect l="l" t="t" r="r" b="b"/>
              <a:pathLst>
                <a:path w="198000" h="198000">
                  <a:moveTo>
                    <a:pt x="99000" y="198000"/>
                  </a:moveTo>
                  <a:cubicBezTo>
                    <a:pt x="44324" y="198000"/>
                    <a:pt x="0" y="153676"/>
                    <a:pt x="0" y="99000"/>
                  </a:cubicBezTo>
                  <a:cubicBezTo>
                    <a:pt x="0" y="44324"/>
                    <a:pt x="44324" y="0"/>
                    <a:pt x="99000" y="0"/>
                  </a:cubicBezTo>
                  <a:cubicBezTo>
                    <a:pt x="153676" y="0"/>
                    <a:pt x="198000" y="44324"/>
                    <a:pt x="198000" y="99000"/>
                  </a:cubicBezTo>
                </a:path>
              </a:pathLst>
            </a:custGeom>
            <a:noFill/>
            <a:ln w="76200">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sv-SE" dirty="0"/>
            </a:p>
          </p:txBody>
        </p:sp>
        <p:sp>
          <p:nvSpPr>
            <p:cNvPr id="16" name="Ellips 15"/>
            <p:cNvSpPr>
              <a:spLocks noChangeAspect="1"/>
            </p:cNvSpPr>
            <p:nvPr userDrawn="1"/>
          </p:nvSpPr>
          <p:spPr>
            <a:xfrm>
              <a:off x="2637836" y="1858575"/>
              <a:ext cx="198000" cy="198000"/>
            </a:xfrm>
            <a:prstGeom prst="ellipse">
              <a:avLst/>
            </a:prstGeom>
            <a:noFill/>
            <a:ln w="76200">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sv-SE" dirty="0"/>
            </a:p>
          </p:txBody>
        </p:sp>
      </p:grpSp>
      <p:sp>
        <p:nvSpPr>
          <p:cNvPr id="6" name="Platshållare för datum 5"/>
          <p:cNvSpPr>
            <a:spLocks noGrp="1"/>
          </p:cNvSpPr>
          <p:nvPr>
            <p:ph type="dt" sz="half" idx="14"/>
          </p:nvPr>
        </p:nvSpPr>
        <p:spPr/>
        <p:txBody>
          <a:bodyPr/>
          <a:lstStyle/>
          <a:p>
            <a:fld id="{A894D2C6-7C9E-4851-B0AE-E71DB41C8FE1}" type="datetime1">
              <a:rPr lang="sv-SE" smtClean="0"/>
              <a:t>2022-09-12</a:t>
            </a:fld>
            <a:endParaRPr lang="sv-SE" dirty="0"/>
          </a:p>
        </p:txBody>
      </p:sp>
      <p:sp>
        <p:nvSpPr>
          <p:cNvPr id="7" name="Platshållare för sidfot 6"/>
          <p:cNvSpPr>
            <a:spLocks noGrp="1"/>
          </p:cNvSpPr>
          <p:nvPr>
            <p:ph type="ftr" sz="quarter" idx="15"/>
          </p:nvPr>
        </p:nvSpPr>
        <p:spPr/>
        <p:txBody>
          <a:bodyPr/>
          <a:lstStyle/>
          <a:p>
            <a:r>
              <a:rPr lang="sv-SE" dirty="0"/>
              <a:t>Sidfotstext (ändras under Meny Infoga och knappen Sidhuvud/Sidfot)</a:t>
            </a:r>
          </a:p>
        </p:txBody>
      </p:sp>
      <p:sp>
        <p:nvSpPr>
          <p:cNvPr id="11" name="Platshållare för bildnummer 10"/>
          <p:cNvSpPr>
            <a:spLocks noGrp="1"/>
          </p:cNvSpPr>
          <p:nvPr>
            <p:ph type="sldNum" sz="quarter" idx="16"/>
          </p:nvPr>
        </p:nvSpPr>
        <p:spPr/>
        <p:txBody>
          <a:bodyPr/>
          <a:lstStyle/>
          <a:p>
            <a:fld id="{E9DBCB7B-D4FD-EE41-85F0-B6F7A4EFC557}" type="slidenum">
              <a:rPr lang="sv-SE" smtClean="0"/>
              <a:pPr/>
              <a:t>‹#›</a:t>
            </a:fld>
            <a:endParaRPr lang="sv-SE" dirty="0"/>
          </a:p>
        </p:txBody>
      </p:sp>
    </p:spTree>
    <p:extLst>
      <p:ext uri="{BB962C8B-B14F-4D97-AF65-F5344CB8AC3E}">
        <p14:creationId xmlns:p14="http://schemas.microsoft.com/office/powerpoint/2010/main" val="2367358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Kapitelbild avdelare (3)">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358775" y="1066800"/>
            <a:ext cx="8426450" cy="1392826"/>
          </a:xfrm>
        </p:spPr>
        <p:txBody>
          <a:bodyPr anchor="b"/>
          <a:lstStyle>
            <a:lvl1pPr algn="ctr">
              <a:lnSpc>
                <a:spcPct val="80000"/>
              </a:lnSpc>
              <a:defRPr sz="4400" kern="0" spc="-80" baseline="0">
                <a:solidFill>
                  <a:schemeClr val="accent1"/>
                </a:solidFill>
              </a:defRPr>
            </a:lvl1pPr>
          </a:lstStyle>
          <a:p>
            <a:r>
              <a:rPr lang="sv-SE" dirty="0"/>
              <a:t>Lägg till rubrik</a:t>
            </a:r>
          </a:p>
        </p:txBody>
      </p:sp>
      <p:sp>
        <p:nvSpPr>
          <p:cNvPr id="10" name="Platshållare för text 6"/>
          <p:cNvSpPr>
            <a:spLocks noGrp="1"/>
          </p:cNvSpPr>
          <p:nvPr>
            <p:ph type="body" sz="quarter" idx="13" hasCustomPrompt="1"/>
          </p:nvPr>
        </p:nvSpPr>
        <p:spPr>
          <a:xfrm>
            <a:off x="358775" y="2538001"/>
            <a:ext cx="8426450" cy="475830"/>
          </a:xfrm>
        </p:spPr>
        <p:txBody>
          <a:bodyPr/>
          <a:lstStyle>
            <a:lvl1pPr algn="ctr">
              <a:defRPr sz="1800">
                <a:solidFill>
                  <a:schemeClr val="accent1"/>
                </a:solidFill>
              </a:defRPr>
            </a:lvl1pPr>
          </a:lstStyle>
          <a:p>
            <a:pPr lvl="0"/>
            <a:r>
              <a:rPr lang="sv-SE" dirty="0"/>
              <a:t>Lägg till underrubrik</a:t>
            </a:r>
          </a:p>
        </p:txBody>
      </p:sp>
      <p:grpSp>
        <p:nvGrpSpPr>
          <p:cNvPr id="8" name="Grupp 7"/>
          <p:cNvGrpSpPr/>
          <p:nvPr userDrawn="1"/>
        </p:nvGrpSpPr>
        <p:grpSpPr>
          <a:xfrm>
            <a:off x="3123136" y="2988000"/>
            <a:ext cx="3043777" cy="414001"/>
            <a:chOff x="2435957" y="2828543"/>
            <a:chExt cx="3043777" cy="414001"/>
          </a:xfrm>
        </p:grpSpPr>
        <p:sp>
          <p:nvSpPr>
            <p:cNvPr id="7" name="Rektangel 6"/>
            <p:cNvSpPr/>
            <p:nvPr userDrawn="1"/>
          </p:nvSpPr>
          <p:spPr>
            <a:xfrm rot="18900000">
              <a:off x="2435957" y="2828545"/>
              <a:ext cx="98425" cy="413999"/>
            </a:xfrm>
            <a:prstGeom prst="rect">
              <a:avLst/>
            </a:prstGeom>
            <a:solidFill>
              <a:schemeClr val="accent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dirty="0"/>
            </a:p>
          </p:txBody>
        </p:sp>
        <p:sp>
          <p:nvSpPr>
            <p:cNvPr id="19" name="Rektangel 18"/>
            <p:cNvSpPr/>
            <p:nvPr userDrawn="1"/>
          </p:nvSpPr>
          <p:spPr>
            <a:xfrm rot="18900000">
              <a:off x="2926849" y="2828544"/>
              <a:ext cx="98425" cy="413999"/>
            </a:xfrm>
            <a:prstGeom prst="rect">
              <a:avLst/>
            </a:prstGeom>
            <a:solidFill>
              <a:schemeClr val="accent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dirty="0"/>
            </a:p>
          </p:txBody>
        </p:sp>
        <p:sp>
          <p:nvSpPr>
            <p:cNvPr id="20" name="Rektangel 19"/>
            <p:cNvSpPr/>
            <p:nvPr userDrawn="1"/>
          </p:nvSpPr>
          <p:spPr>
            <a:xfrm rot="18900000">
              <a:off x="3417741" y="2828544"/>
              <a:ext cx="98425" cy="413999"/>
            </a:xfrm>
            <a:prstGeom prst="rect">
              <a:avLst/>
            </a:prstGeom>
            <a:solidFill>
              <a:schemeClr val="accent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dirty="0"/>
            </a:p>
          </p:txBody>
        </p:sp>
        <p:sp>
          <p:nvSpPr>
            <p:cNvPr id="21" name="Rektangel 20"/>
            <p:cNvSpPr/>
            <p:nvPr userDrawn="1"/>
          </p:nvSpPr>
          <p:spPr>
            <a:xfrm rot="18900000">
              <a:off x="3908633" y="2828544"/>
              <a:ext cx="98425" cy="413999"/>
            </a:xfrm>
            <a:prstGeom prst="rect">
              <a:avLst/>
            </a:prstGeom>
            <a:solidFill>
              <a:schemeClr val="accent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dirty="0"/>
            </a:p>
          </p:txBody>
        </p:sp>
        <p:sp>
          <p:nvSpPr>
            <p:cNvPr id="22" name="Rektangel 21"/>
            <p:cNvSpPr/>
            <p:nvPr userDrawn="1"/>
          </p:nvSpPr>
          <p:spPr>
            <a:xfrm rot="18900000">
              <a:off x="4399525" y="2828544"/>
              <a:ext cx="98425" cy="413999"/>
            </a:xfrm>
            <a:prstGeom prst="rect">
              <a:avLst/>
            </a:prstGeom>
            <a:solidFill>
              <a:schemeClr val="accent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dirty="0"/>
            </a:p>
          </p:txBody>
        </p:sp>
        <p:sp>
          <p:nvSpPr>
            <p:cNvPr id="23" name="Rektangel 22"/>
            <p:cNvSpPr/>
            <p:nvPr userDrawn="1"/>
          </p:nvSpPr>
          <p:spPr>
            <a:xfrm rot="18900000">
              <a:off x="4890417" y="2828544"/>
              <a:ext cx="98425" cy="413999"/>
            </a:xfrm>
            <a:prstGeom prst="rect">
              <a:avLst/>
            </a:prstGeom>
            <a:solidFill>
              <a:schemeClr val="accent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dirty="0"/>
            </a:p>
          </p:txBody>
        </p:sp>
        <p:sp>
          <p:nvSpPr>
            <p:cNvPr id="24" name="Rektangel 23"/>
            <p:cNvSpPr/>
            <p:nvPr userDrawn="1"/>
          </p:nvSpPr>
          <p:spPr>
            <a:xfrm rot="18900000">
              <a:off x="5381309" y="2828543"/>
              <a:ext cx="98425" cy="413999"/>
            </a:xfrm>
            <a:prstGeom prst="rect">
              <a:avLst/>
            </a:prstGeom>
            <a:solidFill>
              <a:schemeClr val="accent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dirty="0"/>
            </a:p>
          </p:txBody>
        </p:sp>
      </p:grpSp>
      <p:sp>
        <p:nvSpPr>
          <p:cNvPr id="6" name="Platshållare för datum 5"/>
          <p:cNvSpPr>
            <a:spLocks noGrp="1"/>
          </p:cNvSpPr>
          <p:nvPr>
            <p:ph type="dt" sz="half" idx="14"/>
          </p:nvPr>
        </p:nvSpPr>
        <p:spPr/>
        <p:txBody>
          <a:bodyPr/>
          <a:lstStyle/>
          <a:p>
            <a:fld id="{E92CF1C6-814D-4E1A-82DE-16E0F3F79D1E}" type="datetime1">
              <a:rPr lang="sv-SE" smtClean="0"/>
              <a:t>2022-09-12</a:t>
            </a:fld>
            <a:endParaRPr lang="sv-SE" dirty="0"/>
          </a:p>
        </p:txBody>
      </p:sp>
      <p:sp>
        <p:nvSpPr>
          <p:cNvPr id="9" name="Platshållare för sidfot 8"/>
          <p:cNvSpPr>
            <a:spLocks noGrp="1"/>
          </p:cNvSpPr>
          <p:nvPr>
            <p:ph type="ftr" sz="quarter" idx="15"/>
          </p:nvPr>
        </p:nvSpPr>
        <p:spPr/>
        <p:txBody>
          <a:bodyPr/>
          <a:lstStyle/>
          <a:p>
            <a:r>
              <a:rPr lang="sv-SE" dirty="0"/>
              <a:t>Sidfotstext (ändras under Meny Infoga och knappen Sidhuvud/Sidfot)</a:t>
            </a:r>
          </a:p>
        </p:txBody>
      </p:sp>
      <p:sp>
        <p:nvSpPr>
          <p:cNvPr id="11" name="Platshållare för bildnummer 10"/>
          <p:cNvSpPr>
            <a:spLocks noGrp="1"/>
          </p:cNvSpPr>
          <p:nvPr>
            <p:ph type="sldNum" sz="quarter" idx="16"/>
          </p:nvPr>
        </p:nvSpPr>
        <p:spPr/>
        <p:txBody>
          <a:bodyPr/>
          <a:lstStyle/>
          <a:p>
            <a:fld id="{E9DBCB7B-D4FD-EE41-85F0-B6F7A4EFC557}" type="slidenum">
              <a:rPr lang="sv-SE" smtClean="0"/>
              <a:pPr/>
              <a:t>‹#›</a:t>
            </a:fld>
            <a:endParaRPr lang="sv-SE" dirty="0"/>
          </a:p>
        </p:txBody>
      </p:sp>
    </p:spTree>
    <p:extLst>
      <p:ext uri="{BB962C8B-B14F-4D97-AF65-F5344CB8AC3E}">
        <p14:creationId xmlns:p14="http://schemas.microsoft.com/office/powerpoint/2010/main" val="95473766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Kapitelbild avdelare (4)">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358775" y="1066800"/>
            <a:ext cx="8426450" cy="1393826"/>
          </a:xfrm>
        </p:spPr>
        <p:txBody>
          <a:bodyPr anchor="b"/>
          <a:lstStyle>
            <a:lvl1pPr algn="ctr">
              <a:lnSpc>
                <a:spcPct val="80000"/>
              </a:lnSpc>
              <a:defRPr sz="4400" kern="0" spc="-80" baseline="0"/>
            </a:lvl1pPr>
          </a:lstStyle>
          <a:p>
            <a:r>
              <a:rPr lang="sv-SE" dirty="0"/>
              <a:t>Lägg till rubrik</a:t>
            </a:r>
          </a:p>
        </p:txBody>
      </p:sp>
      <p:sp>
        <p:nvSpPr>
          <p:cNvPr id="10" name="Platshållare för text 6"/>
          <p:cNvSpPr>
            <a:spLocks noGrp="1"/>
          </p:cNvSpPr>
          <p:nvPr>
            <p:ph type="body" sz="quarter" idx="13" hasCustomPrompt="1"/>
          </p:nvPr>
        </p:nvSpPr>
        <p:spPr>
          <a:xfrm>
            <a:off x="358775" y="3051175"/>
            <a:ext cx="8426450" cy="720725"/>
          </a:xfrm>
        </p:spPr>
        <p:txBody>
          <a:bodyPr/>
          <a:lstStyle>
            <a:lvl1pPr algn="ctr">
              <a:defRPr sz="1800"/>
            </a:lvl1pPr>
          </a:lstStyle>
          <a:p>
            <a:pPr lvl="0"/>
            <a:r>
              <a:rPr lang="sv-SE" dirty="0"/>
              <a:t>Lägg till underrubrik</a:t>
            </a:r>
          </a:p>
        </p:txBody>
      </p:sp>
      <p:grpSp>
        <p:nvGrpSpPr>
          <p:cNvPr id="7" name="Grupp 6"/>
          <p:cNvGrpSpPr/>
          <p:nvPr userDrawn="1"/>
        </p:nvGrpSpPr>
        <p:grpSpPr>
          <a:xfrm>
            <a:off x="2592000" y="2709414"/>
            <a:ext cx="3960000" cy="92971"/>
            <a:chOff x="2592000" y="2709414"/>
            <a:chExt cx="3960000" cy="92971"/>
          </a:xfrm>
        </p:grpSpPr>
        <p:sp>
          <p:nvSpPr>
            <p:cNvPr id="6" name="Rektangel 5"/>
            <p:cNvSpPr/>
            <p:nvPr userDrawn="1"/>
          </p:nvSpPr>
          <p:spPr>
            <a:xfrm>
              <a:off x="2592000" y="2709414"/>
              <a:ext cx="313125" cy="92971"/>
            </a:xfrm>
            <a:prstGeom prst="rect">
              <a:avLst/>
            </a:prstGeom>
            <a:solidFill>
              <a:schemeClr val="accent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dirty="0"/>
            </a:p>
          </p:txBody>
        </p:sp>
        <p:sp>
          <p:nvSpPr>
            <p:cNvPr id="12" name="Rektangel 11"/>
            <p:cNvSpPr/>
            <p:nvPr userDrawn="1"/>
          </p:nvSpPr>
          <p:spPr>
            <a:xfrm>
              <a:off x="3199812" y="2709414"/>
              <a:ext cx="313125" cy="92971"/>
            </a:xfrm>
            <a:prstGeom prst="rect">
              <a:avLst/>
            </a:prstGeom>
            <a:solidFill>
              <a:schemeClr val="accent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dirty="0"/>
            </a:p>
          </p:txBody>
        </p:sp>
        <p:sp>
          <p:nvSpPr>
            <p:cNvPr id="13" name="Rektangel 12"/>
            <p:cNvSpPr/>
            <p:nvPr userDrawn="1"/>
          </p:nvSpPr>
          <p:spPr>
            <a:xfrm>
              <a:off x="3807625" y="2709414"/>
              <a:ext cx="313125" cy="92971"/>
            </a:xfrm>
            <a:prstGeom prst="rect">
              <a:avLst/>
            </a:prstGeom>
            <a:solidFill>
              <a:schemeClr val="accent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dirty="0"/>
            </a:p>
          </p:txBody>
        </p:sp>
        <p:sp>
          <p:nvSpPr>
            <p:cNvPr id="14" name="Rektangel 13"/>
            <p:cNvSpPr/>
            <p:nvPr userDrawn="1"/>
          </p:nvSpPr>
          <p:spPr>
            <a:xfrm>
              <a:off x="4415438" y="2709414"/>
              <a:ext cx="313125" cy="92971"/>
            </a:xfrm>
            <a:prstGeom prst="rect">
              <a:avLst/>
            </a:prstGeom>
            <a:solidFill>
              <a:schemeClr val="accent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dirty="0"/>
            </a:p>
          </p:txBody>
        </p:sp>
        <p:sp>
          <p:nvSpPr>
            <p:cNvPr id="15" name="Rektangel 14"/>
            <p:cNvSpPr/>
            <p:nvPr userDrawn="1"/>
          </p:nvSpPr>
          <p:spPr>
            <a:xfrm>
              <a:off x="5023251" y="2709414"/>
              <a:ext cx="313125" cy="92971"/>
            </a:xfrm>
            <a:prstGeom prst="rect">
              <a:avLst/>
            </a:prstGeom>
            <a:solidFill>
              <a:schemeClr val="accent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dirty="0"/>
            </a:p>
          </p:txBody>
        </p:sp>
        <p:sp>
          <p:nvSpPr>
            <p:cNvPr id="16" name="Rektangel 15"/>
            <p:cNvSpPr/>
            <p:nvPr userDrawn="1"/>
          </p:nvSpPr>
          <p:spPr>
            <a:xfrm>
              <a:off x="5631063" y="2709414"/>
              <a:ext cx="313125" cy="92971"/>
            </a:xfrm>
            <a:prstGeom prst="rect">
              <a:avLst/>
            </a:prstGeom>
            <a:solidFill>
              <a:schemeClr val="accent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dirty="0"/>
            </a:p>
          </p:txBody>
        </p:sp>
        <p:sp>
          <p:nvSpPr>
            <p:cNvPr id="17" name="Rektangel 16"/>
            <p:cNvSpPr/>
            <p:nvPr userDrawn="1"/>
          </p:nvSpPr>
          <p:spPr>
            <a:xfrm>
              <a:off x="6238875" y="2709414"/>
              <a:ext cx="313125" cy="92971"/>
            </a:xfrm>
            <a:prstGeom prst="rect">
              <a:avLst/>
            </a:prstGeom>
            <a:solidFill>
              <a:schemeClr val="accent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dirty="0"/>
            </a:p>
          </p:txBody>
        </p:sp>
      </p:grpSp>
      <p:sp>
        <p:nvSpPr>
          <p:cNvPr id="8" name="Platshållare för datum 7"/>
          <p:cNvSpPr>
            <a:spLocks noGrp="1"/>
          </p:cNvSpPr>
          <p:nvPr>
            <p:ph type="dt" sz="half" idx="14"/>
          </p:nvPr>
        </p:nvSpPr>
        <p:spPr/>
        <p:txBody>
          <a:bodyPr/>
          <a:lstStyle/>
          <a:p>
            <a:fld id="{2D08AF04-04C5-405A-A5B5-2D0C6FC6DFED}" type="datetime1">
              <a:rPr lang="sv-SE" smtClean="0"/>
              <a:t>2022-09-12</a:t>
            </a:fld>
            <a:endParaRPr lang="sv-SE" dirty="0"/>
          </a:p>
        </p:txBody>
      </p:sp>
      <p:sp>
        <p:nvSpPr>
          <p:cNvPr id="9" name="Platshållare för sidfot 8"/>
          <p:cNvSpPr>
            <a:spLocks noGrp="1"/>
          </p:cNvSpPr>
          <p:nvPr>
            <p:ph type="ftr" sz="quarter" idx="15"/>
          </p:nvPr>
        </p:nvSpPr>
        <p:spPr/>
        <p:txBody>
          <a:bodyPr/>
          <a:lstStyle/>
          <a:p>
            <a:r>
              <a:rPr lang="sv-SE" dirty="0"/>
              <a:t>Sidfotstext (ändras under Meny Infoga och knappen Sidhuvud/Sidfot)</a:t>
            </a:r>
          </a:p>
        </p:txBody>
      </p:sp>
      <p:sp>
        <p:nvSpPr>
          <p:cNvPr id="11" name="Platshållare för bildnummer 10"/>
          <p:cNvSpPr>
            <a:spLocks noGrp="1"/>
          </p:cNvSpPr>
          <p:nvPr>
            <p:ph type="sldNum" sz="quarter" idx="16"/>
          </p:nvPr>
        </p:nvSpPr>
        <p:spPr/>
        <p:txBody>
          <a:bodyPr/>
          <a:lstStyle/>
          <a:p>
            <a:fld id="{E9DBCB7B-D4FD-EE41-85F0-B6F7A4EFC557}" type="slidenum">
              <a:rPr lang="sv-SE" smtClean="0"/>
              <a:pPr/>
              <a:t>‹#›</a:t>
            </a:fld>
            <a:endParaRPr lang="sv-SE" dirty="0"/>
          </a:p>
        </p:txBody>
      </p:sp>
    </p:spTree>
    <p:extLst>
      <p:ext uri="{BB962C8B-B14F-4D97-AF65-F5344CB8AC3E}">
        <p14:creationId xmlns:p14="http://schemas.microsoft.com/office/powerpoint/2010/main" val="170429483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Notis (1)">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2359025" y="929899"/>
            <a:ext cx="4425950" cy="2697884"/>
          </a:xfrm>
        </p:spPr>
        <p:txBody>
          <a:bodyPr lIns="180000" tIns="180000" rIns="180000" bIns="180000" anchor="ctr"/>
          <a:lstStyle>
            <a:lvl1pPr algn="ctr">
              <a:lnSpc>
                <a:spcPct val="90000"/>
              </a:lnSpc>
              <a:defRPr sz="2400" b="0" i="1" kern="1200" spc="0" baseline="0">
                <a:latin typeface="+mn-lt"/>
                <a:ea typeface="Arial" charset="0"/>
                <a:cs typeface="Arial" charset="0"/>
              </a:defRPr>
            </a:lvl1pPr>
          </a:lstStyle>
          <a:p>
            <a:r>
              <a:rPr lang="sv-SE" dirty="0"/>
              <a:t>Lägg till rubrik</a:t>
            </a:r>
          </a:p>
        </p:txBody>
      </p:sp>
      <p:grpSp>
        <p:nvGrpSpPr>
          <p:cNvPr id="7" name="Grupp 6"/>
          <p:cNvGrpSpPr/>
          <p:nvPr userDrawn="1"/>
        </p:nvGrpSpPr>
        <p:grpSpPr>
          <a:xfrm>
            <a:off x="2412000" y="948561"/>
            <a:ext cx="4321659" cy="3171405"/>
            <a:chOff x="2412000" y="1095795"/>
            <a:chExt cx="4321659" cy="3171405"/>
          </a:xfrm>
        </p:grpSpPr>
        <p:sp>
          <p:nvSpPr>
            <p:cNvPr id="8" name="Frihandsfigur 7"/>
            <p:cNvSpPr/>
            <p:nvPr/>
          </p:nvSpPr>
          <p:spPr>
            <a:xfrm rot="10800000">
              <a:off x="2412000" y="1114424"/>
              <a:ext cx="4320000" cy="3152776"/>
            </a:xfrm>
            <a:custGeom>
              <a:avLst/>
              <a:gdLst>
                <a:gd name="connsiteX0" fmla="*/ 3011900 w 4320000"/>
                <a:gd name="connsiteY0" fmla="*/ 3152776 h 3152776"/>
                <a:gd name="connsiteX1" fmla="*/ 1308100 w 4320000"/>
                <a:gd name="connsiteY1" fmla="*/ 3152776 h 3152776"/>
                <a:gd name="connsiteX2" fmla="*/ 0 w 4320000"/>
                <a:gd name="connsiteY2" fmla="*/ 1844676 h 3152776"/>
                <a:gd name="connsiteX3" fmla="*/ 1308100 w 4320000"/>
                <a:gd name="connsiteY3" fmla="*/ 536576 h 3152776"/>
                <a:gd name="connsiteX4" fmla="*/ 1769475 w 4320000"/>
                <a:gd name="connsiteY4" fmla="*/ 536576 h 3152776"/>
                <a:gd name="connsiteX5" fmla="*/ 1769475 w 4320000"/>
                <a:gd name="connsiteY5" fmla="*/ 0 h 3152776"/>
                <a:gd name="connsiteX6" fmla="*/ 2429228 w 4320000"/>
                <a:gd name="connsiteY6" fmla="*/ 536576 h 3152776"/>
                <a:gd name="connsiteX7" fmla="*/ 3011900 w 4320000"/>
                <a:gd name="connsiteY7" fmla="*/ 536576 h 3152776"/>
                <a:gd name="connsiteX8" fmla="*/ 4320000 w 4320000"/>
                <a:gd name="connsiteY8" fmla="*/ 1844676 h 3152776"/>
                <a:gd name="connsiteX9" fmla="*/ 3011900 w 4320000"/>
                <a:gd name="connsiteY9" fmla="*/ 3152776 h 3152776"/>
                <a:gd name="connsiteX0" fmla="*/ 1769475 w 4320000"/>
                <a:gd name="connsiteY0" fmla="*/ 536576 h 3152776"/>
                <a:gd name="connsiteX1" fmla="*/ 1769475 w 4320000"/>
                <a:gd name="connsiteY1" fmla="*/ 0 h 3152776"/>
                <a:gd name="connsiteX2" fmla="*/ 2429228 w 4320000"/>
                <a:gd name="connsiteY2" fmla="*/ 536576 h 3152776"/>
                <a:gd name="connsiteX3" fmla="*/ 3011900 w 4320000"/>
                <a:gd name="connsiteY3" fmla="*/ 536576 h 3152776"/>
                <a:gd name="connsiteX4" fmla="*/ 4320000 w 4320000"/>
                <a:gd name="connsiteY4" fmla="*/ 1844676 h 3152776"/>
                <a:gd name="connsiteX5" fmla="*/ 3011900 w 4320000"/>
                <a:gd name="connsiteY5" fmla="*/ 3152776 h 3152776"/>
                <a:gd name="connsiteX6" fmla="*/ 1308100 w 4320000"/>
                <a:gd name="connsiteY6" fmla="*/ 3152776 h 3152776"/>
                <a:gd name="connsiteX7" fmla="*/ 0 w 4320000"/>
                <a:gd name="connsiteY7" fmla="*/ 1844676 h 3152776"/>
                <a:gd name="connsiteX8" fmla="*/ 1308100 w 4320000"/>
                <a:gd name="connsiteY8" fmla="*/ 536576 h 3152776"/>
                <a:gd name="connsiteX9" fmla="*/ 1860915 w 4320000"/>
                <a:gd name="connsiteY9" fmla="*/ 628016 h 3152776"/>
                <a:gd name="connsiteX0" fmla="*/ 1769475 w 4320000"/>
                <a:gd name="connsiteY0" fmla="*/ 536576 h 3152776"/>
                <a:gd name="connsiteX1" fmla="*/ 1769475 w 4320000"/>
                <a:gd name="connsiteY1" fmla="*/ 0 h 3152776"/>
                <a:gd name="connsiteX2" fmla="*/ 2429228 w 4320000"/>
                <a:gd name="connsiteY2" fmla="*/ 536576 h 3152776"/>
                <a:gd name="connsiteX3" fmla="*/ 3011900 w 4320000"/>
                <a:gd name="connsiteY3" fmla="*/ 536576 h 3152776"/>
                <a:gd name="connsiteX4" fmla="*/ 4320000 w 4320000"/>
                <a:gd name="connsiteY4" fmla="*/ 1844676 h 3152776"/>
                <a:gd name="connsiteX5" fmla="*/ 3011900 w 4320000"/>
                <a:gd name="connsiteY5" fmla="*/ 3152776 h 3152776"/>
                <a:gd name="connsiteX6" fmla="*/ 1308100 w 4320000"/>
                <a:gd name="connsiteY6" fmla="*/ 3152776 h 3152776"/>
                <a:gd name="connsiteX7" fmla="*/ 0 w 4320000"/>
                <a:gd name="connsiteY7" fmla="*/ 1844676 h 3152776"/>
                <a:gd name="connsiteX8" fmla="*/ 1308100 w 4320000"/>
                <a:gd name="connsiteY8" fmla="*/ 536576 h 3152776"/>
                <a:gd name="connsiteX9" fmla="*/ 1594215 w 4320000"/>
                <a:gd name="connsiteY9" fmla="*/ 532766 h 3152776"/>
                <a:gd name="connsiteX0" fmla="*/ 1769475 w 4320000"/>
                <a:gd name="connsiteY0" fmla="*/ 536576 h 3152776"/>
                <a:gd name="connsiteX1" fmla="*/ 1769475 w 4320000"/>
                <a:gd name="connsiteY1" fmla="*/ 0 h 3152776"/>
                <a:gd name="connsiteX2" fmla="*/ 2429228 w 4320000"/>
                <a:gd name="connsiteY2" fmla="*/ 536576 h 3152776"/>
                <a:gd name="connsiteX3" fmla="*/ 3011900 w 4320000"/>
                <a:gd name="connsiteY3" fmla="*/ 536576 h 3152776"/>
                <a:gd name="connsiteX4" fmla="*/ 4320000 w 4320000"/>
                <a:gd name="connsiteY4" fmla="*/ 1844676 h 3152776"/>
                <a:gd name="connsiteX5" fmla="*/ 3011900 w 4320000"/>
                <a:gd name="connsiteY5" fmla="*/ 3152776 h 3152776"/>
                <a:gd name="connsiteX6" fmla="*/ 1308100 w 4320000"/>
                <a:gd name="connsiteY6" fmla="*/ 3152776 h 3152776"/>
                <a:gd name="connsiteX7" fmla="*/ 0 w 4320000"/>
                <a:gd name="connsiteY7" fmla="*/ 1844676 h 3152776"/>
                <a:gd name="connsiteX8" fmla="*/ 1308100 w 4320000"/>
                <a:gd name="connsiteY8" fmla="*/ 536576 h 3152776"/>
                <a:gd name="connsiteX9" fmla="*/ 1575165 w 4320000"/>
                <a:gd name="connsiteY9" fmla="*/ 539116 h 3152776"/>
                <a:gd name="connsiteX0" fmla="*/ 1769475 w 4320000"/>
                <a:gd name="connsiteY0" fmla="*/ 536576 h 3152776"/>
                <a:gd name="connsiteX1" fmla="*/ 1769475 w 4320000"/>
                <a:gd name="connsiteY1" fmla="*/ 0 h 3152776"/>
                <a:gd name="connsiteX2" fmla="*/ 2429228 w 4320000"/>
                <a:gd name="connsiteY2" fmla="*/ 536576 h 3152776"/>
                <a:gd name="connsiteX3" fmla="*/ 3011900 w 4320000"/>
                <a:gd name="connsiteY3" fmla="*/ 536576 h 3152776"/>
                <a:gd name="connsiteX4" fmla="*/ 4320000 w 4320000"/>
                <a:gd name="connsiteY4" fmla="*/ 1844676 h 3152776"/>
                <a:gd name="connsiteX5" fmla="*/ 3011900 w 4320000"/>
                <a:gd name="connsiteY5" fmla="*/ 3152776 h 3152776"/>
                <a:gd name="connsiteX6" fmla="*/ 1308100 w 4320000"/>
                <a:gd name="connsiteY6" fmla="*/ 3152776 h 3152776"/>
                <a:gd name="connsiteX7" fmla="*/ 0 w 4320000"/>
                <a:gd name="connsiteY7" fmla="*/ 1844676 h 3152776"/>
                <a:gd name="connsiteX8" fmla="*/ 1308100 w 4320000"/>
                <a:gd name="connsiteY8" fmla="*/ 536576 h 3152776"/>
                <a:gd name="connsiteX9" fmla="*/ 1575165 w 4320000"/>
                <a:gd name="connsiteY9" fmla="*/ 535941 h 3152776"/>
                <a:gd name="connsiteX0" fmla="*/ 1769475 w 4320000"/>
                <a:gd name="connsiteY0" fmla="*/ 577851 h 3152776"/>
                <a:gd name="connsiteX1" fmla="*/ 1769475 w 4320000"/>
                <a:gd name="connsiteY1" fmla="*/ 0 h 3152776"/>
                <a:gd name="connsiteX2" fmla="*/ 2429228 w 4320000"/>
                <a:gd name="connsiteY2" fmla="*/ 536576 h 3152776"/>
                <a:gd name="connsiteX3" fmla="*/ 3011900 w 4320000"/>
                <a:gd name="connsiteY3" fmla="*/ 536576 h 3152776"/>
                <a:gd name="connsiteX4" fmla="*/ 4320000 w 4320000"/>
                <a:gd name="connsiteY4" fmla="*/ 1844676 h 3152776"/>
                <a:gd name="connsiteX5" fmla="*/ 3011900 w 4320000"/>
                <a:gd name="connsiteY5" fmla="*/ 3152776 h 3152776"/>
                <a:gd name="connsiteX6" fmla="*/ 1308100 w 4320000"/>
                <a:gd name="connsiteY6" fmla="*/ 3152776 h 3152776"/>
                <a:gd name="connsiteX7" fmla="*/ 0 w 4320000"/>
                <a:gd name="connsiteY7" fmla="*/ 1844676 h 3152776"/>
                <a:gd name="connsiteX8" fmla="*/ 1308100 w 4320000"/>
                <a:gd name="connsiteY8" fmla="*/ 536576 h 3152776"/>
                <a:gd name="connsiteX9" fmla="*/ 1575165 w 4320000"/>
                <a:gd name="connsiteY9" fmla="*/ 535941 h 31527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320000" h="3152776">
                  <a:moveTo>
                    <a:pt x="1769475" y="577851"/>
                  </a:moveTo>
                  <a:lnTo>
                    <a:pt x="1769475" y="0"/>
                  </a:lnTo>
                  <a:lnTo>
                    <a:pt x="2429228" y="536576"/>
                  </a:lnTo>
                  <a:lnTo>
                    <a:pt x="3011900" y="536576"/>
                  </a:lnTo>
                  <a:cubicBezTo>
                    <a:pt x="3734344" y="536576"/>
                    <a:pt x="4320000" y="1122232"/>
                    <a:pt x="4320000" y="1844676"/>
                  </a:cubicBezTo>
                  <a:cubicBezTo>
                    <a:pt x="4320000" y="2567120"/>
                    <a:pt x="3734344" y="3152776"/>
                    <a:pt x="3011900" y="3152776"/>
                  </a:cubicBezTo>
                  <a:lnTo>
                    <a:pt x="1308100" y="3152776"/>
                  </a:lnTo>
                  <a:cubicBezTo>
                    <a:pt x="585656" y="3152776"/>
                    <a:pt x="0" y="2567120"/>
                    <a:pt x="0" y="1844676"/>
                  </a:cubicBezTo>
                  <a:cubicBezTo>
                    <a:pt x="0" y="1122232"/>
                    <a:pt x="585656" y="536576"/>
                    <a:pt x="1308100" y="536576"/>
                  </a:cubicBezTo>
                  <a:lnTo>
                    <a:pt x="1575165" y="535941"/>
                  </a:lnTo>
                </a:path>
              </a:pathLst>
            </a:custGeom>
            <a:noFill/>
            <a:ln w="76200">
              <a:solidFill>
                <a:schemeClr val="accent1"/>
              </a:solidFill>
              <a:miter lim="800000"/>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dirty="0"/>
            </a:p>
          </p:txBody>
        </p:sp>
        <p:sp>
          <p:nvSpPr>
            <p:cNvPr id="9" name="Båge 13"/>
            <p:cNvSpPr/>
            <p:nvPr/>
          </p:nvSpPr>
          <p:spPr>
            <a:xfrm rot="1153800">
              <a:off x="5776949" y="1095795"/>
              <a:ext cx="956710" cy="704275"/>
            </a:xfrm>
            <a:custGeom>
              <a:avLst/>
              <a:gdLst>
                <a:gd name="connsiteX0" fmla="*/ 1212208 w 2424415"/>
                <a:gd name="connsiteY0" fmla="*/ 0 h 1398446"/>
                <a:gd name="connsiteX1" fmla="*/ 2166825 w 2424415"/>
                <a:gd name="connsiteY1" fmla="*/ 268284 h 1398446"/>
                <a:gd name="connsiteX2" fmla="*/ 1212208 w 2424415"/>
                <a:gd name="connsiteY2" fmla="*/ 699223 h 1398446"/>
                <a:gd name="connsiteX3" fmla="*/ 1212208 w 2424415"/>
                <a:gd name="connsiteY3" fmla="*/ 0 h 1398446"/>
                <a:gd name="connsiteX0" fmla="*/ 1212208 w 2424415"/>
                <a:gd name="connsiteY0" fmla="*/ 0 h 1398446"/>
                <a:gd name="connsiteX1" fmla="*/ 2166825 w 2424415"/>
                <a:gd name="connsiteY1" fmla="*/ 268284 h 1398446"/>
                <a:gd name="connsiteX0" fmla="*/ 0 w 954617"/>
                <a:gd name="connsiteY0" fmla="*/ 1354 h 700577"/>
                <a:gd name="connsiteX1" fmla="*/ 954617 w 954617"/>
                <a:gd name="connsiteY1" fmla="*/ 269638 h 700577"/>
                <a:gd name="connsiteX2" fmla="*/ 0 w 954617"/>
                <a:gd name="connsiteY2" fmla="*/ 700577 h 700577"/>
                <a:gd name="connsiteX3" fmla="*/ 0 w 954617"/>
                <a:gd name="connsiteY3" fmla="*/ 1354 h 700577"/>
                <a:gd name="connsiteX0" fmla="*/ 0 w 954617"/>
                <a:gd name="connsiteY0" fmla="*/ 1354 h 700577"/>
                <a:gd name="connsiteX1" fmla="*/ 954617 w 954617"/>
                <a:gd name="connsiteY1" fmla="*/ 269638 h 700577"/>
                <a:gd name="connsiteX0" fmla="*/ 0 w 954617"/>
                <a:gd name="connsiteY0" fmla="*/ 2520 h 701743"/>
                <a:gd name="connsiteX1" fmla="*/ 954617 w 954617"/>
                <a:gd name="connsiteY1" fmla="*/ 270804 h 701743"/>
                <a:gd name="connsiteX2" fmla="*/ 0 w 954617"/>
                <a:gd name="connsiteY2" fmla="*/ 701743 h 701743"/>
                <a:gd name="connsiteX3" fmla="*/ 0 w 954617"/>
                <a:gd name="connsiteY3" fmla="*/ 2520 h 701743"/>
                <a:gd name="connsiteX0" fmla="*/ 0 w 954617"/>
                <a:gd name="connsiteY0" fmla="*/ 2520 h 701743"/>
                <a:gd name="connsiteX1" fmla="*/ 954617 w 954617"/>
                <a:gd name="connsiteY1" fmla="*/ 270804 h 701743"/>
                <a:gd name="connsiteX0" fmla="*/ 0 w 954617"/>
                <a:gd name="connsiteY0" fmla="*/ 2674 h 701897"/>
                <a:gd name="connsiteX1" fmla="*/ 954617 w 954617"/>
                <a:gd name="connsiteY1" fmla="*/ 270958 h 701897"/>
                <a:gd name="connsiteX2" fmla="*/ 0 w 954617"/>
                <a:gd name="connsiteY2" fmla="*/ 701897 h 701897"/>
                <a:gd name="connsiteX3" fmla="*/ 0 w 954617"/>
                <a:gd name="connsiteY3" fmla="*/ 2674 h 701897"/>
                <a:gd name="connsiteX0" fmla="*/ 0 w 954617"/>
                <a:gd name="connsiteY0" fmla="*/ 2674 h 701897"/>
                <a:gd name="connsiteX1" fmla="*/ 954617 w 954617"/>
                <a:gd name="connsiteY1" fmla="*/ 270958 h 701897"/>
                <a:gd name="connsiteX0" fmla="*/ 0 w 954617"/>
                <a:gd name="connsiteY0" fmla="*/ 2848 h 702071"/>
                <a:gd name="connsiteX1" fmla="*/ 954617 w 954617"/>
                <a:gd name="connsiteY1" fmla="*/ 271132 h 702071"/>
                <a:gd name="connsiteX2" fmla="*/ 0 w 954617"/>
                <a:gd name="connsiteY2" fmla="*/ 702071 h 702071"/>
                <a:gd name="connsiteX3" fmla="*/ 0 w 954617"/>
                <a:gd name="connsiteY3" fmla="*/ 2848 h 702071"/>
                <a:gd name="connsiteX0" fmla="*/ 0 w 954617"/>
                <a:gd name="connsiteY0" fmla="*/ 2848 h 702071"/>
                <a:gd name="connsiteX1" fmla="*/ 954617 w 954617"/>
                <a:gd name="connsiteY1" fmla="*/ 271132 h 702071"/>
                <a:gd name="connsiteX0" fmla="*/ 0 w 954617"/>
                <a:gd name="connsiteY0" fmla="*/ 3088 h 702311"/>
                <a:gd name="connsiteX1" fmla="*/ 954617 w 954617"/>
                <a:gd name="connsiteY1" fmla="*/ 271372 h 702311"/>
                <a:gd name="connsiteX2" fmla="*/ 0 w 954617"/>
                <a:gd name="connsiteY2" fmla="*/ 702311 h 702311"/>
                <a:gd name="connsiteX3" fmla="*/ 0 w 954617"/>
                <a:gd name="connsiteY3" fmla="*/ 3088 h 702311"/>
                <a:gd name="connsiteX0" fmla="*/ 0 w 954617"/>
                <a:gd name="connsiteY0" fmla="*/ 3088 h 702311"/>
                <a:gd name="connsiteX1" fmla="*/ 954617 w 954617"/>
                <a:gd name="connsiteY1" fmla="*/ 271372 h 702311"/>
                <a:gd name="connsiteX0" fmla="*/ 0 w 954617"/>
                <a:gd name="connsiteY0" fmla="*/ 270 h 699493"/>
                <a:gd name="connsiteX1" fmla="*/ 954617 w 954617"/>
                <a:gd name="connsiteY1" fmla="*/ 268554 h 699493"/>
                <a:gd name="connsiteX2" fmla="*/ 0 w 954617"/>
                <a:gd name="connsiteY2" fmla="*/ 699493 h 699493"/>
                <a:gd name="connsiteX3" fmla="*/ 0 w 954617"/>
                <a:gd name="connsiteY3" fmla="*/ 270 h 699493"/>
                <a:gd name="connsiteX0" fmla="*/ 0 w 954617"/>
                <a:gd name="connsiteY0" fmla="*/ 270 h 699493"/>
                <a:gd name="connsiteX1" fmla="*/ 954617 w 954617"/>
                <a:gd name="connsiteY1" fmla="*/ 268554 h 699493"/>
                <a:gd name="connsiteX0" fmla="*/ 0 w 954617"/>
                <a:gd name="connsiteY0" fmla="*/ 291 h 699514"/>
                <a:gd name="connsiteX1" fmla="*/ 954617 w 954617"/>
                <a:gd name="connsiteY1" fmla="*/ 268575 h 699514"/>
                <a:gd name="connsiteX2" fmla="*/ 0 w 954617"/>
                <a:gd name="connsiteY2" fmla="*/ 699514 h 699514"/>
                <a:gd name="connsiteX3" fmla="*/ 0 w 954617"/>
                <a:gd name="connsiteY3" fmla="*/ 291 h 699514"/>
                <a:gd name="connsiteX0" fmla="*/ 0 w 954617"/>
                <a:gd name="connsiteY0" fmla="*/ 291 h 699514"/>
                <a:gd name="connsiteX1" fmla="*/ 954617 w 954617"/>
                <a:gd name="connsiteY1" fmla="*/ 268575 h 699514"/>
                <a:gd name="connsiteX0" fmla="*/ 0 w 954617"/>
                <a:gd name="connsiteY0" fmla="*/ 433 h 699656"/>
                <a:gd name="connsiteX1" fmla="*/ 954617 w 954617"/>
                <a:gd name="connsiteY1" fmla="*/ 268717 h 699656"/>
                <a:gd name="connsiteX2" fmla="*/ 0 w 954617"/>
                <a:gd name="connsiteY2" fmla="*/ 699656 h 699656"/>
                <a:gd name="connsiteX3" fmla="*/ 0 w 954617"/>
                <a:gd name="connsiteY3" fmla="*/ 433 h 699656"/>
                <a:gd name="connsiteX0" fmla="*/ 0 w 954617"/>
                <a:gd name="connsiteY0" fmla="*/ 433 h 699656"/>
                <a:gd name="connsiteX1" fmla="*/ 954617 w 954617"/>
                <a:gd name="connsiteY1" fmla="*/ 268717 h 699656"/>
                <a:gd name="connsiteX0" fmla="*/ 0 w 954617"/>
                <a:gd name="connsiteY0" fmla="*/ 489 h 699712"/>
                <a:gd name="connsiteX1" fmla="*/ 954617 w 954617"/>
                <a:gd name="connsiteY1" fmla="*/ 268773 h 699712"/>
                <a:gd name="connsiteX2" fmla="*/ 0 w 954617"/>
                <a:gd name="connsiteY2" fmla="*/ 699712 h 699712"/>
                <a:gd name="connsiteX3" fmla="*/ 0 w 954617"/>
                <a:gd name="connsiteY3" fmla="*/ 489 h 699712"/>
                <a:gd name="connsiteX0" fmla="*/ 0 w 954617"/>
                <a:gd name="connsiteY0" fmla="*/ 489 h 699712"/>
                <a:gd name="connsiteX1" fmla="*/ 954617 w 954617"/>
                <a:gd name="connsiteY1" fmla="*/ 268773 h 699712"/>
                <a:gd name="connsiteX0" fmla="*/ 0 w 954617"/>
                <a:gd name="connsiteY0" fmla="*/ 437 h 699660"/>
                <a:gd name="connsiteX1" fmla="*/ 954617 w 954617"/>
                <a:gd name="connsiteY1" fmla="*/ 268721 h 699660"/>
                <a:gd name="connsiteX2" fmla="*/ 0 w 954617"/>
                <a:gd name="connsiteY2" fmla="*/ 699660 h 699660"/>
                <a:gd name="connsiteX3" fmla="*/ 0 w 954617"/>
                <a:gd name="connsiteY3" fmla="*/ 437 h 699660"/>
                <a:gd name="connsiteX0" fmla="*/ 0 w 954617"/>
                <a:gd name="connsiteY0" fmla="*/ 437 h 699660"/>
                <a:gd name="connsiteX1" fmla="*/ 954617 w 954617"/>
                <a:gd name="connsiteY1" fmla="*/ 268721 h 699660"/>
                <a:gd name="connsiteX0" fmla="*/ 0 w 954617"/>
                <a:gd name="connsiteY0" fmla="*/ 298 h 699521"/>
                <a:gd name="connsiteX1" fmla="*/ 954617 w 954617"/>
                <a:gd name="connsiteY1" fmla="*/ 268582 h 699521"/>
                <a:gd name="connsiteX2" fmla="*/ 0 w 954617"/>
                <a:gd name="connsiteY2" fmla="*/ 699521 h 699521"/>
                <a:gd name="connsiteX3" fmla="*/ 0 w 954617"/>
                <a:gd name="connsiteY3" fmla="*/ 298 h 699521"/>
                <a:gd name="connsiteX0" fmla="*/ 0 w 954617"/>
                <a:gd name="connsiteY0" fmla="*/ 298 h 699521"/>
                <a:gd name="connsiteX1" fmla="*/ 954617 w 954617"/>
                <a:gd name="connsiteY1" fmla="*/ 268582 h 699521"/>
                <a:gd name="connsiteX0" fmla="*/ 0 w 954617"/>
                <a:gd name="connsiteY0" fmla="*/ 194 h 699417"/>
                <a:gd name="connsiteX1" fmla="*/ 954617 w 954617"/>
                <a:gd name="connsiteY1" fmla="*/ 268478 h 699417"/>
                <a:gd name="connsiteX2" fmla="*/ 0 w 954617"/>
                <a:gd name="connsiteY2" fmla="*/ 699417 h 699417"/>
                <a:gd name="connsiteX3" fmla="*/ 0 w 954617"/>
                <a:gd name="connsiteY3" fmla="*/ 194 h 699417"/>
                <a:gd name="connsiteX0" fmla="*/ 0 w 954617"/>
                <a:gd name="connsiteY0" fmla="*/ 194 h 699417"/>
                <a:gd name="connsiteX1" fmla="*/ 954617 w 954617"/>
                <a:gd name="connsiteY1" fmla="*/ 268478 h 699417"/>
                <a:gd name="connsiteX0" fmla="*/ 0 w 954617"/>
                <a:gd name="connsiteY0" fmla="*/ 4587 h 703810"/>
                <a:gd name="connsiteX1" fmla="*/ 954617 w 954617"/>
                <a:gd name="connsiteY1" fmla="*/ 272871 h 703810"/>
                <a:gd name="connsiteX2" fmla="*/ 0 w 954617"/>
                <a:gd name="connsiteY2" fmla="*/ 703810 h 703810"/>
                <a:gd name="connsiteX3" fmla="*/ 0 w 954617"/>
                <a:gd name="connsiteY3" fmla="*/ 4587 h 703810"/>
                <a:gd name="connsiteX0" fmla="*/ 0 w 954617"/>
                <a:gd name="connsiteY0" fmla="*/ 4587 h 703810"/>
                <a:gd name="connsiteX1" fmla="*/ 954617 w 954617"/>
                <a:gd name="connsiteY1" fmla="*/ 272871 h 703810"/>
                <a:gd name="connsiteX0" fmla="*/ 0 w 954617"/>
                <a:gd name="connsiteY0" fmla="*/ 6926 h 706149"/>
                <a:gd name="connsiteX1" fmla="*/ 954617 w 954617"/>
                <a:gd name="connsiteY1" fmla="*/ 275210 h 706149"/>
                <a:gd name="connsiteX2" fmla="*/ 0 w 954617"/>
                <a:gd name="connsiteY2" fmla="*/ 706149 h 706149"/>
                <a:gd name="connsiteX3" fmla="*/ 0 w 954617"/>
                <a:gd name="connsiteY3" fmla="*/ 6926 h 706149"/>
                <a:gd name="connsiteX0" fmla="*/ 0 w 954617"/>
                <a:gd name="connsiteY0" fmla="*/ 6926 h 706149"/>
                <a:gd name="connsiteX1" fmla="*/ 954617 w 954617"/>
                <a:gd name="connsiteY1" fmla="*/ 275210 h 706149"/>
                <a:gd name="connsiteX0" fmla="*/ 0 w 954617"/>
                <a:gd name="connsiteY0" fmla="*/ 8297 h 707520"/>
                <a:gd name="connsiteX1" fmla="*/ 954617 w 954617"/>
                <a:gd name="connsiteY1" fmla="*/ 276581 h 707520"/>
                <a:gd name="connsiteX2" fmla="*/ 0 w 954617"/>
                <a:gd name="connsiteY2" fmla="*/ 707520 h 707520"/>
                <a:gd name="connsiteX3" fmla="*/ 0 w 954617"/>
                <a:gd name="connsiteY3" fmla="*/ 8297 h 707520"/>
                <a:gd name="connsiteX0" fmla="*/ 0 w 954617"/>
                <a:gd name="connsiteY0" fmla="*/ 8297 h 707520"/>
                <a:gd name="connsiteX1" fmla="*/ 954617 w 954617"/>
                <a:gd name="connsiteY1" fmla="*/ 276581 h 707520"/>
                <a:gd name="connsiteX0" fmla="*/ 0 w 954617"/>
                <a:gd name="connsiteY0" fmla="*/ 8407 h 707630"/>
                <a:gd name="connsiteX1" fmla="*/ 954617 w 954617"/>
                <a:gd name="connsiteY1" fmla="*/ 276691 h 707630"/>
                <a:gd name="connsiteX2" fmla="*/ 0 w 954617"/>
                <a:gd name="connsiteY2" fmla="*/ 707630 h 707630"/>
                <a:gd name="connsiteX3" fmla="*/ 0 w 954617"/>
                <a:gd name="connsiteY3" fmla="*/ 8407 h 707630"/>
                <a:gd name="connsiteX0" fmla="*/ 0 w 954617"/>
                <a:gd name="connsiteY0" fmla="*/ 8407 h 707630"/>
                <a:gd name="connsiteX1" fmla="*/ 954617 w 954617"/>
                <a:gd name="connsiteY1" fmla="*/ 276691 h 707630"/>
                <a:gd name="connsiteX0" fmla="*/ 0 w 954617"/>
                <a:gd name="connsiteY0" fmla="*/ 8407 h 707630"/>
                <a:gd name="connsiteX1" fmla="*/ 954617 w 954617"/>
                <a:gd name="connsiteY1" fmla="*/ 276691 h 707630"/>
                <a:gd name="connsiteX2" fmla="*/ 0 w 954617"/>
                <a:gd name="connsiteY2" fmla="*/ 707630 h 707630"/>
                <a:gd name="connsiteX3" fmla="*/ 0 w 954617"/>
                <a:gd name="connsiteY3" fmla="*/ 8407 h 707630"/>
                <a:gd name="connsiteX0" fmla="*/ 0 w 954617"/>
                <a:gd name="connsiteY0" fmla="*/ 8407 h 707630"/>
                <a:gd name="connsiteX1" fmla="*/ 948622 w 954617"/>
                <a:gd name="connsiteY1" fmla="*/ 278783 h 707630"/>
                <a:gd name="connsiteX0" fmla="*/ 0 w 954617"/>
                <a:gd name="connsiteY0" fmla="*/ 8407 h 707630"/>
                <a:gd name="connsiteX1" fmla="*/ 954617 w 954617"/>
                <a:gd name="connsiteY1" fmla="*/ 276691 h 707630"/>
                <a:gd name="connsiteX2" fmla="*/ 0 w 954617"/>
                <a:gd name="connsiteY2" fmla="*/ 707630 h 707630"/>
                <a:gd name="connsiteX3" fmla="*/ 0 w 954617"/>
                <a:gd name="connsiteY3" fmla="*/ 8407 h 707630"/>
                <a:gd name="connsiteX0" fmla="*/ 0 w 954617"/>
                <a:gd name="connsiteY0" fmla="*/ 8407 h 707630"/>
                <a:gd name="connsiteX1" fmla="*/ 954617 w 954617"/>
                <a:gd name="connsiteY1" fmla="*/ 276692 h 707630"/>
                <a:gd name="connsiteX0" fmla="*/ 0 w 954617"/>
                <a:gd name="connsiteY0" fmla="*/ 8407 h 707630"/>
                <a:gd name="connsiteX1" fmla="*/ 954617 w 954617"/>
                <a:gd name="connsiteY1" fmla="*/ 276691 h 707630"/>
                <a:gd name="connsiteX2" fmla="*/ 0 w 954617"/>
                <a:gd name="connsiteY2" fmla="*/ 707630 h 707630"/>
                <a:gd name="connsiteX3" fmla="*/ 0 w 954617"/>
                <a:gd name="connsiteY3" fmla="*/ 8407 h 707630"/>
                <a:gd name="connsiteX0" fmla="*/ 0 w 954617"/>
                <a:gd name="connsiteY0" fmla="*/ 8407 h 707630"/>
                <a:gd name="connsiteX1" fmla="*/ 949668 w 954617"/>
                <a:gd name="connsiteY1" fmla="*/ 281781 h 707630"/>
                <a:gd name="connsiteX0" fmla="*/ 0 w 954617"/>
                <a:gd name="connsiteY0" fmla="*/ 8407 h 707630"/>
                <a:gd name="connsiteX1" fmla="*/ 954617 w 954617"/>
                <a:gd name="connsiteY1" fmla="*/ 276691 h 707630"/>
                <a:gd name="connsiteX2" fmla="*/ 0 w 954617"/>
                <a:gd name="connsiteY2" fmla="*/ 707630 h 707630"/>
                <a:gd name="connsiteX3" fmla="*/ 0 w 954617"/>
                <a:gd name="connsiteY3" fmla="*/ 8407 h 707630"/>
                <a:gd name="connsiteX0" fmla="*/ 0 w 954617"/>
                <a:gd name="connsiteY0" fmla="*/ 8407 h 707630"/>
                <a:gd name="connsiteX1" fmla="*/ 952666 w 954617"/>
                <a:gd name="connsiteY1" fmla="*/ 280735 h 707630"/>
                <a:gd name="connsiteX0" fmla="*/ 0 w 954617"/>
                <a:gd name="connsiteY0" fmla="*/ 3989 h 703212"/>
                <a:gd name="connsiteX1" fmla="*/ 954617 w 954617"/>
                <a:gd name="connsiteY1" fmla="*/ 272273 h 703212"/>
                <a:gd name="connsiteX2" fmla="*/ 0 w 954617"/>
                <a:gd name="connsiteY2" fmla="*/ 703212 h 703212"/>
                <a:gd name="connsiteX3" fmla="*/ 0 w 954617"/>
                <a:gd name="connsiteY3" fmla="*/ 3989 h 703212"/>
                <a:gd name="connsiteX0" fmla="*/ 0 w 954617"/>
                <a:gd name="connsiteY0" fmla="*/ 3989 h 703212"/>
                <a:gd name="connsiteX1" fmla="*/ 952666 w 954617"/>
                <a:gd name="connsiteY1" fmla="*/ 276317 h 703212"/>
                <a:gd name="connsiteX0" fmla="*/ 0 w 954617"/>
                <a:gd name="connsiteY0" fmla="*/ 3989 h 703212"/>
                <a:gd name="connsiteX1" fmla="*/ 954617 w 954617"/>
                <a:gd name="connsiteY1" fmla="*/ 272273 h 703212"/>
                <a:gd name="connsiteX2" fmla="*/ 0 w 954617"/>
                <a:gd name="connsiteY2" fmla="*/ 703212 h 703212"/>
                <a:gd name="connsiteX3" fmla="*/ 0 w 954617"/>
                <a:gd name="connsiteY3" fmla="*/ 3989 h 703212"/>
                <a:gd name="connsiteX0" fmla="*/ 0 w 954617"/>
                <a:gd name="connsiteY0" fmla="*/ 3989 h 703212"/>
                <a:gd name="connsiteX1" fmla="*/ 950575 w 954617"/>
                <a:gd name="connsiteY1" fmla="*/ 270322 h 703212"/>
                <a:gd name="connsiteX0" fmla="*/ 0 w 956710"/>
                <a:gd name="connsiteY0" fmla="*/ 3989 h 703212"/>
                <a:gd name="connsiteX1" fmla="*/ 954617 w 956710"/>
                <a:gd name="connsiteY1" fmla="*/ 272273 h 703212"/>
                <a:gd name="connsiteX2" fmla="*/ 0 w 956710"/>
                <a:gd name="connsiteY2" fmla="*/ 703212 h 703212"/>
                <a:gd name="connsiteX3" fmla="*/ 0 w 956710"/>
                <a:gd name="connsiteY3" fmla="*/ 3989 h 703212"/>
                <a:gd name="connsiteX0" fmla="*/ 0 w 956710"/>
                <a:gd name="connsiteY0" fmla="*/ 3989 h 703212"/>
                <a:gd name="connsiteX1" fmla="*/ 956710 w 956710"/>
                <a:gd name="connsiteY1" fmla="*/ 278270 h 703212"/>
                <a:gd name="connsiteX0" fmla="*/ 0 w 956710"/>
                <a:gd name="connsiteY0" fmla="*/ 3989 h 703212"/>
                <a:gd name="connsiteX1" fmla="*/ 954617 w 956710"/>
                <a:gd name="connsiteY1" fmla="*/ 272273 h 703212"/>
                <a:gd name="connsiteX2" fmla="*/ 0 w 956710"/>
                <a:gd name="connsiteY2" fmla="*/ 703212 h 703212"/>
                <a:gd name="connsiteX3" fmla="*/ 0 w 956710"/>
                <a:gd name="connsiteY3" fmla="*/ 3989 h 703212"/>
                <a:gd name="connsiteX0" fmla="*/ 0 w 956710"/>
                <a:gd name="connsiteY0" fmla="*/ 3989 h 703212"/>
                <a:gd name="connsiteX1" fmla="*/ 956710 w 956710"/>
                <a:gd name="connsiteY1" fmla="*/ 278270 h 703212"/>
                <a:gd name="connsiteX0" fmla="*/ 0 w 956710"/>
                <a:gd name="connsiteY0" fmla="*/ 3989 h 703212"/>
                <a:gd name="connsiteX1" fmla="*/ 954617 w 956710"/>
                <a:gd name="connsiteY1" fmla="*/ 272273 h 703212"/>
                <a:gd name="connsiteX2" fmla="*/ 0 w 956710"/>
                <a:gd name="connsiteY2" fmla="*/ 703212 h 703212"/>
                <a:gd name="connsiteX3" fmla="*/ 0 w 956710"/>
                <a:gd name="connsiteY3" fmla="*/ 3989 h 703212"/>
                <a:gd name="connsiteX0" fmla="*/ 0 w 956710"/>
                <a:gd name="connsiteY0" fmla="*/ 3989 h 703212"/>
                <a:gd name="connsiteX1" fmla="*/ 956710 w 956710"/>
                <a:gd name="connsiteY1" fmla="*/ 278270 h 703212"/>
                <a:gd name="connsiteX0" fmla="*/ 0 w 956710"/>
                <a:gd name="connsiteY0" fmla="*/ 5052 h 704275"/>
                <a:gd name="connsiteX1" fmla="*/ 954617 w 956710"/>
                <a:gd name="connsiteY1" fmla="*/ 273336 h 704275"/>
                <a:gd name="connsiteX2" fmla="*/ 0 w 956710"/>
                <a:gd name="connsiteY2" fmla="*/ 704275 h 704275"/>
                <a:gd name="connsiteX3" fmla="*/ 0 w 956710"/>
                <a:gd name="connsiteY3" fmla="*/ 5052 h 704275"/>
                <a:gd name="connsiteX0" fmla="*/ 0 w 956710"/>
                <a:gd name="connsiteY0" fmla="*/ 5052 h 704275"/>
                <a:gd name="connsiteX1" fmla="*/ 956710 w 956710"/>
                <a:gd name="connsiteY1" fmla="*/ 279333 h 704275"/>
              </a:gdLst>
              <a:ahLst/>
              <a:cxnLst>
                <a:cxn ang="0">
                  <a:pos x="connsiteX0" y="connsiteY0"/>
                </a:cxn>
                <a:cxn ang="0">
                  <a:pos x="connsiteX1" y="connsiteY1"/>
                </a:cxn>
              </a:cxnLst>
              <a:rect l="l" t="t" r="r" b="b"/>
              <a:pathLst>
                <a:path w="956710" h="704275" stroke="0" extrusionOk="0">
                  <a:moveTo>
                    <a:pt x="0" y="5052"/>
                  </a:moveTo>
                  <a:cubicBezTo>
                    <a:pt x="379417" y="-24160"/>
                    <a:pt x="617010" y="74362"/>
                    <a:pt x="954617" y="273336"/>
                  </a:cubicBezTo>
                  <a:lnTo>
                    <a:pt x="0" y="704275"/>
                  </a:lnTo>
                  <a:lnTo>
                    <a:pt x="0" y="5052"/>
                  </a:lnTo>
                  <a:close/>
                </a:path>
                <a:path w="956710" h="704275" fill="none">
                  <a:moveTo>
                    <a:pt x="0" y="5052"/>
                  </a:moveTo>
                  <a:cubicBezTo>
                    <a:pt x="372796" y="5052"/>
                    <a:pt x="690559" y="92422"/>
                    <a:pt x="956710" y="279333"/>
                  </a:cubicBezTo>
                </a:path>
              </a:pathLst>
            </a:custGeom>
            <a:ln w="76200">
              <a:solidFill>
                <a:schemeClr val="accent2"/>
              </a:solidFill>
            </a:ln>
          </p:spPr>
          <p:style>
            <a:lnRef idx="1">
              <a:schemeClr val="dk1"/>
            </a:lnRef>
            <a:fillRef idx="0">
              <a:schemeClr val="dk1"/>
            </a:fillRef>
            <a:effectRef idx="0">
              <a:schemeClr val="dk1"/>
            </a:effectRef>
            <a:fontRef idx="minor">
              <a:schemeClr val="tx1"/>
            </a:fontRef>
          </p:style>
          <p:txBody>
            <a:bodyPr rtlCol="0" anchor="ctr"/>
            <a:lstStyle/>
            <a:p>
              <a:pPr algn="ctr"/>
              <a:endParaRPr lang="sv-SE" dirty="0"/>
            </a:p>
          </p:txBody>
        </p:sp>
      </p:grpSp>
      <p:sp>
        <p:nvSpPr>
          <p:cNvPr id="6" name="Platshållare för datum 5"/>
          <p:cNvSpPr>
            <a:spLocks noGrp="1"/>
          </p:cNvSpPr>
          <p:nvPr>
            <p:ph type="dt" sz="half" idx="10"/>
          </p:nvPr>
        </p:nvSpPr>
        <p:spPr/>
        <p:txBody>
          <a:bodyPr/>
          <a:lstStyle/>
          <a:p>
            <a:fld id="{29D6E52F-0280-4161-AC25-FE22BB8B9AAB}" type="datetime1">
              <a:rPr lang="sv-SE" smtClean="0"/>
              <a:t>2022-09-12</a:t>
            </a:fld>
            <a:endParaRPr lang="sv-SE" dirty="0"/>
          </a:p>
        </p:txBody>
      </p:sp>
      <p:sp>
        <p:nvSpPr>
          <p:cNvPr id="10" name="Platshållare för sidfot 9"/>
          <p:cNvSpPr>
            <a:spLocks noGrp="1"/>
          </p:cNvSpPr>
          <p:nvPr>
            <p:ph type="ftr" sz="quarter" idx="11"/>
          </p:nvPr>
        </p:nvSpPr>
        <p:spPr/>
        <p:txBody>
          <a:bodyPr/>
          <a:lstStyle/>
          <a:p>
            <a:r>
              <a:rPr lang="sv-SE" dirty="0"/>
              <a:t>Sidfotstext (ändras under Meny Infoga och knappen Sidhuvud/Sidfot)</a:t>
            </a:r>
          </a:p>
        </p:txBody>
      </p:sp>
      <p:sp>
        <p:nvSpPr>
          <p:cNvPr id="11" name="Platshållare för bildnummer 10"/>
          <p:cNvSpPr>
            <a:spLocks noGrp="1"/>
          </p:cNvSpPr>
          <p:nvPr>
            <p:ph type="sldNum" sz="quarter" idx="12"/>
          </p:nvPr>
        </p:nvSpPr>
        <p:spPr/>
        <p:txBody>
          <a:bodyPr/>
          <a:lstStyle/>
          <a:p>
            <a:fld id="{E9DBCB7B-D4FD-EE41-85F0-B6F7A4EFC557}" type="slidenum">
              <a:rPr lang="sv-SE" smtClean="0"/>
              <a:pPr/>
              <a:t>‹#›</a:t>
            </a:fld>
            <a:endParaRPr lang="sv-SE" dirty="0"/>
          </a:p>
        </p:txBody>
      </p:sp>
    </p:spTree>
    <p:extLst>
      <p:ext uri="{BB962C8B-B14F-4D97-AF65-F5344CB8AC3E}">
        <p14:creationId xmlns:p14="http://schemas.microsoft.com/office/powerpoint/2010/main" val="14283599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Introbild, enradig  (2)">
    <p:spTree>
      <p:nvGrpSpPr>
        <p:cNvPr id="1" name=""/>
        <p:cNvGrpSpPr/>
        <p:nvPr/>
      </p:nvGrpSpPr>
      <p:grpSpPr>
        <a:xfrm>
          <a:off x="0" y="0"/>
          <a:ext cx="0" cy="0"/>
          <a:chOff x="0" y="0"/>
          <a:chExt cx="0" cy="0"/>
        </a:xfrm>
      </p:grpSpPr>
      <p:sp>
        <p:nvSpPr>
          <p:cNvPr id="9" name="Platshållare för bild 8"/>
          <p:cNvSpPr>
            <a:spLocks noGrp="1"/>
          </p:cNvSpPr>
          <p:nvPr>
            <p:ph type="pic" sz="quarter" idx="14" hasCustomPrompt="1"/>
          </p:nvPr>
        </p:nvSpPr>
        <p:spPr>
          <a:xfrm>
            <a:off x="0" y="0"/>
            <a:ext cx="9144000" cy="5143500"/>
          </a:xfrm>
          <a:solidFill>
            <a:schemeClr val="bg2"/>
          </a:solidFill>
        </p:spPr>
        <p:txBody>
          <a:bodyPr anchor="t">
            <a:normAutofit/>
          </a:bodyPr>
          <a:lstStyle>
            <a:lvl1pPr algn="ctr">
              <a:defRPr sz="1000"/>
            </a:lvl1pPr>
          </a:lstStyle>
          <a:p>
            <a:r>
              <a:rPr lang="sv-SE" dirty="0"/>
              <a:t>Klicka här och infoga bild via knappen Bild i menyflik Infoga</a:t>
            </a:r>
          </a:p>
        </p:txBody>
      </p:sp>
      <p:sp>
        <p:nvSpPr>
          <p:cNvPr id="2" name="Rubrik 1"/>
          <p:cNvSpPr>
            <a:spLocks noGrp="1"/>
          </p:cNvSpPr>
          <p:nvPr>
            <p:ph type="title" hasCustomPrompt="1"/>
          </p:nvPr>
        </p:nvSpPr>
        <p:spPr>
          <a:xfrm>
            <a:off x="358775" y="2196000"/>
            <a:ext cx="8426450" cy="565150"/>
          </a:xfrm>
        </p:spPr>
        <p:txBody>
          <a:bodyPr/>
          <a:lstStyle>
            <a:lvl1pPr algn="ctr">
              <a:lnSpc>
                <a:spcPct val="70000"/>
              </a:lnSpc>
              <a:defRPr sz="6200" kern="0" spc="-200" baseline="0">
                <a:solidFill>
                  <a:schemeClr val="bg1"/>
                </a:solidFill>
              </a:defRPr>
            </a:lvl1pPr>
          </a:lstStyle>
          <a:p>
            <a:r>
              <a:rPr lang="sv-SE" dirty="0"/>
              <a:t>Lägg till rubrik</a:t>
            </a:r>
          </a:p>
        </p:txBody>
      </p:sp>
      <p:sp>
        <p:nvSpPr>
          <p:cNvPr id="7" name="Platshållare för text 6"/>
          <p:cNvSpPr>
            <a:spLocks noGrp="1"/>
          </p:cNvSpPr>
          <p:nvPr>
            <p:ph type="body" sz="quarter" idx="13" hasCustomPrompt="1"/>
          </p:nvPr>
        </p:nvSpPr>
        <p:spPr>
          <a:xfrm>
            <a:off x="358775" y="2880000"/>
            <a:ext cx="8426450" cy="565150"/>
          </a:xfrm>
        </p:spPr>
        <p:txBody>
          <a:bodyPr>
            <a:normAutofit/>
          </a:bodyPr>
          <a:lstStyle>
            <a:lvl1pPr algn="ctr">
              <a:defRPr sz="1800">
                <a:solidFill>
                  <a:schemeClr val="bg1"/>
                </a:solidFill>
              </a:defRPr>
            </a:lvl1pPr>
          </a:lstStyle>
          <a:p>
            <a:pPr lvl="0"/>
            <a:r>
              <a:rPr lang="sv-SE" dirty="0"/>
              <a:t>Lägg till underrubrik</a:t>
            </a:r>
          </a:p>
        </p:txBody>
      </p:sp>
      <p:sp>
        <p:nvSpPr>
          <p:cNvPr id="3" name="Platshållare för datum 2"/>
          <p:cNvSpPr>
            <a:spLocks noGrp="1"/>
          </p:cNvSpPr>
          <p:nvPr>
            <p:ph type="dt" sz="half" idx="15"/>
          </p:nvPr>
        </p:nvSpPr>
        <p:spPr>
          <a:xfrm>
            <a:off x="7748908" y="5304827"/>
            <a:ext cx="667474" cy="144000"/>
          </a:xfrm>
        </p:spPr>
        <p:txBody>
          <a:bodyPr/>
          <a:lstStyle/>
          <a:p>
            <a:fld id="{5FFBB5D0-A224-4AB5-9598-070757D694D1}" type="datetime1">
              <a:rPr lang="sv-SE" smtClean="0"/>
              <a:t>2022-09-12</a:t>
            </a:fld>
            <a:endParaRPr lang="sv-SE" dirty="0"/>
          </a:p>
        </p:txBody>
      </p:sp>
      <p:sp>
        <p:nvSpPr>
          <p:cNvPr id="4" name="Platshållare för sidfot 3"/>
          <p:cNvSpPr>
            <a:spLocks noGrp="1"/>
          </p:cNvSpPr>
          <p:nvPr>
            <p:ph type="ftr" sz="quarter" idx="16"/>
          </p:nvPr>
        </p:nvSpPr>
        <p:spPr>
          <a:xfrm>
            <a:off x="3213100" y="5326427"/>
            <a:ext cx="4447577" cy="220825"/>
          </a:xfrm>
        </p:spPr>
        <p:txBody>
          <a:bodyPr/>
          <a:lstStyle/>
          <a:p>
            <a:r>
              <a:rPr lang="sv-SE" dirty="0"/>
              <a:t>Sidfotstext (ändras under Meny Infoga och knappen Sidhuvud/Sidfot)</a:t>
            </a:r>
          </a:p>
        </p:txBody>
      </p:sp>
      <p:sp>
        <p:nvSpPr>
          <p:cNvPr id="5" name="Platshållare för bildnummer 4"/>
          <p:cNvSpPr>
            <a:spLocks noGrp="1"/>
          </p:cNvSpPr>
          <p:nvPr>
            <p:ph type="sldNum" sz="quarter" idx="17"/>
          </p:nvPr>
        </p:nvSpPr>
        <p:spPr>
          <a:xfrm>
            <a:off x="8216899" y="5272427"/>
            <a:ext cx="584201" cy="287864"/>
          </a:xfrm>
        </p:spPr>
        <p:txBody>
          <a:bodyPr/>
          <a:lstStyle/>
          <a:p>
            <a:fld id="{E9DBCB7B-D4FD-EE41-85F0-B6F7A4EFC557}" type="slidenum">
              <a:rPr lang="sv-SE" smtClean="0"/>
              <a:pPr/>
              <a:t>‹#›</a:t>
            </a:fld>
            <a:endParaRPr lang="sv-SE" dirty="0"/>
          </a:p>
        </p:txBody>
      </p:sp>
    </p:spTree>
    <p:extLst>
      <p:ext uri="{BB962C8B-B14F-4D97-AF65-F5344CB8AC3E}">
        <p14:creationId xmlns:p14="http://schemas.microsoft.com/office/powerpoint/2010/main" val="204519228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Notis (2)">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2359025" y="929899"/>
            <a:ext cx="4425950" cy="2697884"/>
          </a:xfrm>
        </p:spPr>
        <p:txBody>
          <a:bodyPr lIns="180000" tIns="180000" rIns="180000" bIns="180000" anchor="ctr"/>
          <a:lstStyle>
            <a:lvl1pPr algn="ctr">
              <a:lnSpc>
                <a:spcPct val="80000"/>
              </a:lnSpc>
              <a:defRPr sz="4000" kern="0" spc="-80" baseline="0"/>
            </a:lvl1pPr>
          </a:lstStyle>
          <a:p>
            <a:r>
              <a:rPr lang="sv-SE" dirty="0"/>
              <a:t>Lägg till rubrik</a:t>
            </a:r>
          </a:p>
        </p:txBody>
      </p:sp>
      <p:grpSp>
        <p:nvGrpSpPr>
          <p:cNvPr id="7" name="Grupp 6"/>
          <p:cNvGrpSpPr/>
          <p:nvPr userDrawn="1"/>
        </p:nvGrpSpPr>
        <p:grpSpPr>
          <a:xfrm>
            <a:off x="2412000" y="948561"/>
            <a:ext cx="4321659" cy="3171405"/>
            <a:chOff x="2412000" y="1095795"/>
            <a:chExt cx="4321659" cy="3171405"/>
          </a:xfrm>
        </p:grpSpPr>
        <p:sp>
          <p:nvSpPr>
            <p:cNvPr id="8" name="Frihandsfigur 7"/>
            <p:cNvSpPr/>
            <p:nvPr/>
          </p:nvSpPr>
          <p:spPr>
            <a:xfrm rot="10800000">
              <a:off x="2412000" y="1114424"/>
              <a:ext cx="4320000" cy="3152776"/>
            </a:xfrm>
            <a:custGeom>
              <a:avLst/>
              <a:gdLst>
                <a:gd name="connsiteX0" fmla="*/ 3011900 w 4320000"/>
                <a:gd name="connsiteY0" fmla="*/ 3152776 h 3152776"/>
                <a:gd name="connsiteX1" fmla="*/ 1308100 w 4320000"/>
                <a:gd name="connsiteY1" fmla="*/ 3152776 h 3152776"/>
                <a:gd name="connsiteX2" fmla="*/ 0 w 4320000"/>
                <a:gd name="connsiteY2" fmla="*/ 1844676 h 3152776"/>
                <a:gd name="connsiteX3" fmla="*/ 1308100 w 4320000"/>
                <a:gd name="connsiteY3" fmla="*/ 536576 h 3152776"/>
                <a:gd name="connsiteX4" fmla="*/ 1769475 w 4320000"/>
                <a:gd name="connsiteY4" fmla="*/ 536576 h 3152776"/>
                <a:gd name="connsiteX5" fmla="*/ 1769475 w 4320000"/>
                <a:gd name="connsiteY5" fmla="*/ 0 h 3152776"/>
                <a:gd name="connsiteX6" fmla="*/ 2429228 w 4320000"/>
                <a:gd name="connsiteY6" fmla="*/ 536576 h 3152776"/>
                <a:gd name="connsiteX7" fmla="*/ 3011900 w 4320000"/>
                <a:gd name="connsiteY7" fmla="*/ 536576 h 3152776"/>
                <a:gd name="connsiteX8" fmla="*/ 4320000 w 4320000"/>
                <a:gd name="connsiteY8" fmla="*/ 1844676 h 3152776"/>
                <a:gd name="connsiteX9" fmla="*/ 3011900 w 4320000"/>
                <a:gd name="connsiteY9" fmla="*/ 3152776 h 3152776"/>
                <a:gd name="connsiteX0" fmla="*/ 1769475 w 4320000"/>
                <a:gd name="connsiteY0" fmla="*/ 536576 h 3152776"/>
                <a:gd name="connsiteX1" fmla="*/ 1769475 w 4320000"/>
                <a:gd name="connsiteY1" fmla="*/ 0 h 3152776"/>
                <a:gd name="connsiteX2" fmla="*/ 2429228 w 4320000"/>
                <a:gd name="connsiteY2" fmla="*/ 536576 h 3152776"/>
                <a:gd name="connsiteX3" fmla="*/ 3011900 w 4320000"/>
                <a:gd name="connsiteY3" fmla="*/ 536576 h 3152776"/>
                <a:gd name="connsiteX4" fmla="*/ 4320000 w 4320000"/>
                <a:gd name="connsiteY4" fmla="*/ 1844676 h 3152776"/>
                <a:gd name="connsiteX5" fmla="*/ 3011900 w 4320000"/>
                <a:gd name="connsiteY5" fmla="*/ 3152776 h 3152776"/>
                <a:gd name="connsiteX6" fmla="*/ 1308100 w 4320000"/>
                <a:gd name="connsiteY6" fmla="*/ 3152776 h 3152776"/>
                <a:gd name="connsiteX7" fmla="*/ 0 w 4320000"/>
                <a:gd name="connsiteY7" fmla="*/ 1844676 h 3152776"/>
                <a:gd name="connsiteX8" fmla="*/ 1308100 w 4320000"/>
                <a:gd name="connsiteY8" fmla="*/ 536576 h 3152776"/>
                <a:gd name="connsiteX9" fmla="*/ 1860915 w 4320000"/>
                <a:gd name="connsiteY9" fmla="*/ 628016 h 3152776"/>
                <a:gd name="connsiteX0" fmla="*/ 1769475 w 4320000"/>
                <a:gd name="connsiteY0" fmla="*/ 536576 h 3152776"/>
                <a:gd name="connsiteX1" fmla="*/ 1769475 w 4320000"/>
                <a:gd name="connsiteY1" fmla="*/ 0 h 3152776"/>
                <a:gd name="connsiteX2" fmla="*/ 2429228 w 4320000"/>
                <a:gd name="connsiteY2" fmla="*/ 536576 h 3152776"/>
                <a:gd name="connsiteX3" fmla="*/ 3011900 w 4320000"/>
                <a:gd name="connsiteY3" fmla="*/ 536576 h 3152776"/>
                <a:gd name="connsiteX4" fmla="*/ 4320000 w 4320000"/>
                <a:gd name="connsiteY4" fmla="*/ 1844676 h 3152776"/>
                <a:gd name="connsiteX5" fmla="*/ 3011900 w 4320000"/>
                <a:gd name="connsiteY5" fmla="*/ 3152776 h 3152776"/>
                <a:gd name="connsiteX6" fmla="*/ 1308100 w 4320000"/>
                <a:gd name="connsiteY6" fmla="*/ 3152776 h 3152776"/>
                <a:gd name="connsiteX7" fmla="*/ 0 w 4320000"/>
                <a:gd name="connsiteY7" fmla="*/ 1844676 h 3152776"/>
                <a:gd name="connsiteX8" fmla="*/ 1308100 w 4320000"/>
                <a:gd name="connsiteY8" fmla="*/ 536576 h 3152776"/>
                <a:gd name="connsiteX9" fmla="*/ 1594215 w 4320000"/>
                <a:gd name="connsiteY9" fmla="*/ 532766 h 3152776"/>
                <a:gd name="connsiteX0" fmla="*/ 1769475 w 4320000"/>
                <a:gd name="connsiteY0" fmla="*/ 536576 h 3152776"/>
                <a:gd name="connsiteX1" fmla="*/ 1769475 w 4320000"/>
                <a:gd name="connsiteY1" fmla="*/ 0 h 3152776"/>
                <a:gd name="connsiteX2" fmla="*/ 2429228 w 4320000"/>
                <a:gd name="connsiteY2" fmla="*/ 536576 h 3152776"/>
                <a:gd name="connsiteX3" fmla="*/ 3011900 w 4320000"/>
                <a:gd name="connsiteY3" fmla="*/ 536576 h 3152776"/>
                <a:gd name="connsiteX4" fmla="*/ 4320000 w 4320000"/>
                <a:gd name="connsiteY4" fmla="*/ 1844676 h 3152776"/>
                <a:gd name="connsiteX5" fmla="*/ 3011900 w 4320000"/>
                <a:gd name="connsiteY5" fmla="*/ 3152776 h 3152776"/>
                <a:gd name="connsiteX6" fmla="*/ 1308100 w 4320000"/>
                <a:gd name="connsiteY6" fmla="*/ 3152776 h 3152776"/>
                <a:gd name="connsiteX7" fmla="*/ 0 w 4320000"/>
                <a:gd name="connsiteY7" fmla="*/ 1844676 h 3152776"/>
                <a:gd name="connsiteX8" fmla="*/ 1308100 w 4320000"/>
                <a:gd name="connsiteY8" fmla="*/ 536576 h 3152776"/>
                <a:gd name="connsiteX9" fmla="*/ 1575165 w 4320000"/>
                <a:gd name="connsiteY9" fmla="*/ 539116 h 3152776"/>
                <a:gd name="connsiteX0" fmla="*/ 1769475 w 4320000"/>
                <a:gd name="connsiteY0" fmla="*/ 536576 h 3152776"/>
                <a:gd name="connsiteX1" fmla="*/ 1769475 w 4320000"/>
                <a:gd name="connsiteY1" fmla="*/ 0 h 3152776"/>
                <a:gd name="connsiteX2" fmla="*/ 2429228 w 4320000"/>
                <a:gd name="connsiteY2" fmla="*/ 536576 h 3152776"/>
                <a:gd name="connsiteX3" fmla="*/ 3011900 w 4320000"/>
                <a:gd name="connsiteY3" fmla="*/ 536576 h 3152776"/>
                <a:gd name="connsiteX4" fmla="*/ 4320000 w 4320000"/>
                <a:gd name="connsiteY4" fmla="*/ 1844676 h 3152776"/>
                <a:gd name="connsiteX5" fmla="*/ 3011900 w 4320000"/>
                <a:gd name="connsiteY5" fmla="*/ 3152776 h 3152776"/>
                <a:gd name="connsiteX6" fmla="*/ 1308100 w 4320000"/>
                <a:gd name="connsiteY6" fmla="*/ 3152776 h 3152776"/>
                <a:gd name="connsiteX7" fmla="*/ 0 w 4320000"/>
                <a:gd name="connsiteY7" fmla="*/ 1844676 h 3152776"/>
                <a:gd name="connsiteX8" fmla="*/ 1308100 w 4320000"/>
                <a:gd name="connsiteY8" fmla="*/ 536576 h 3152776"/>
                <a:gd name="connsiteX9" fmla="*/ 1575165 w 4320000"/>
                <a:gd name="connsiteY9" fmla="*/ 535941 h 3152776"/>
                <a:gd name="connsiteX0" fmla="*/ 1769475 w 4320000"/>
                <a:gd name="connsiteY0" fmla="*/ 577851 h 3152776"/>
                <a:gd name="connsiteX1" fmla="*/ 1769475 w 4320000"/>
                <a:gd name="connsiteY1" fmla="*/ 0 h 3152776"/>
                <a:gd name="connsiteX2" fmla="*/ 2429228 w 4320000"/>
                <a:gd name="connsiteY2" fmla="*/ 536576 h 3152776"/>
                <a:gd name="connsiteX3" fmla="*/ 3011900 w 4320000"/>
                <a:gd name="connsiteY3" fmla="*/ 536576 h 3152776"/>
                <a:gd name="connsiteX4" fmla="*/ 4320000 w 4320000"/>
                <a:gd name="connsiteY4" fmla="*/ 1844676 h 3152776"/>
                <a:gd name="connsiteX5" fmla="*/ 3011900 w 4320000"/>
                <a:gd name="connsiteY5" fmla="*/ 3152776 h 3152776"/>
                <a:gd name="connsiteX6" fmla="*/ 1308100 w 4320000"/>
                <a:gd name="connsiteY6" fmla="*/ 3152776 h 3152776"/>
                <a:gd name="connsiteX7" fmla="*/ 0 w 4320000"/>
                <a:gd name="connsiteY7" fmla="*/ 1844676 h 3152776"/>
                <a:gd name="connsiteX8" fmla="*/ 1308100 w 4320000"/>
                <a:gd name="connsiteY8" fmla="*/ 536576 h 3152776"/>
                <a:gd name="connsiteX9" fmla="*/ 1575165 w 4320000"/>
                <a:gd name="connsiteY9" fmla="*/ 535941 h 31527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320000" h="3152776">
                  <a:moveTo>
                    <a:pt x="1769475" y="577851"/>
                  </a:moveTo>
                  <a:lnTo>
                    <a:pt x="1769475" y="0"/>
                  </a:lnTo>
                  <a:lnTo>
                    <a:pt x="2429228" y="536576"/>
                  </a:lnTo>
                  <a:lnTo>
                    <a:pt x="3011900" y="536576"/>
                  </a:lnTo>
                  <a:cubicBezTo>
                    <a:pt x="3734344" y="536576"/>
                    <a:pt x="4320000" y="1122232"/>
                    <a:pt x="4320000" y="1844676"/>
                  </a:cubicBezTo>
                  <a:cubicBezTo>
                    <a:pt x="4320000" y="2567120"/>
                    <a:pt x="3734344" y="3152776"/>
                    <a:pt x="3011900" y="3152776"/>
                  </a:cubicBezTo>
                  <a:lnTo>
                    <a:pt x="1308100" y="3152776"/>
                  </a:lnTo>
                  <a:cubicBezTo>
                    <a:pt x="585656" y="3152776"/>
                    <a:pt x="0" y="2567120"/>
                    <a:pt x="0" y="1844676"/>
                  </a:cubicBezTo>
                  <a:cubicBezTo>
                    <a:pt x="0" y="1122232"/>
                    <a:pt x="585656" y="536576"/>
                    <a:pt x="1308100" y="536576"/>
                  </a:cubicBezTo>
                  <a:lnTo>
                    <a:pt x="1575165" y="535941"/>
                  </a:lnTo>
                </a:path>
              </a:pathLst>
            </a:custGeom>
            <a:noFill/>
            <a:ln w="76200">
              <a:solidFill>
                <a:schemeClr val="accent1"/>
              </a:solidFill>
              <a:miter lim="800000"/>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dirty="0"/>
            </a:p>
          </p:txBody>
        </p:sp>
        <p:sp>
          <p:nvSpPr>
            <p:cNvPr id="9" name="Båge 13"/>
            <p:cNvSpPr/>
            <p:nvPr/>
          </p:nvSpPr>
          <p:spPr>
            <a:xfrm rot="1153800">
              <a:off x="5776949" y="1095795"/>
              <a:ext cx="956710" cy="704275"/>
            </a:xfrm>
            <a:custGeom>
              <a:avLst/>
              <a:gdLst>
                <a:gd name="connsiteX0" fmla="*/ 1212208 w 2424415"/>
                <a:gd name="connsiteY0" fmla="*/ 0 h 1398446"/>
                <a:gd name="connsiteX1" fmla="*/ 2166825 w 2424415"/>
                <a:gd name="connsiteY1" fmla="*/ 268284 h 1398446"/>
                <a:gd name="connsiteX2" fmla="*/ 1212208 w 2424415"/>
                <a:gd name="connsiteY2" fmla="*/ 699223 h 1398446"/>
                <a:gd name="connsiteX3" fmla="*/ 1212208 w 2424415"/>
                <a:gd name="connsiteY3" fmla="*/ 0 h 1398446"/>
                <a:gd name="connsiteX0" fmla="*/ 1212208 w 2424415"/>
                <a:gd name="connsiteY0" fmla="*/ 0 h 1398446"/>
                <a:gd name="connsiteX1" fmla="*/ 2166825 w 2424415"/>
                <a:gd name="connsiteY1" fmla="*/ 268284 h 1398446"/>
                <a:gd name="connsiteX0" fmla="*/ 0 w 954617"/>
                <a:gd name="connsiteY0" fmla="*/ 1354 h 700577"/>
                <a:gd name="connsiteX1" fmla="*/ 954617 w 954617"/>
                <a:gd name="connsiteY1" fmla="*/ 269638 h 700577"/>
                <a:gd name="connsiteX2" fmla="*/ 0 w 954617"/>
                <a:gd name="connsiteY2" fmla="*/ 700577 h 700577"/>
                <a:gd name="connsiteX3" fmla="*/ 0 w 954617"/>
                <a:gd name="connsiteY3" fmla="*/ 1354 h 700577"/>
                <a:gd name="connsiteX0" fmla="*/ 0 w 954617"/>
                <a:gd name="connsiteY0" fmla="*/ 1354 h 700577"/>
                <a:gd name="connsiteX1" fmla="*/ 954617 w 954617"/>
                <a:gd name="connsiteY1" fmla="*/ 269638 h 700577"/>
                <a:gd name="connsiteX0" fmla="*/ 0 w 954617"/>
                <a:gd name="connsiteY0" fmla="*/ 2520 h 701743"/>
                <a:gd name="connsiteX1" fmla="*/ 954617 w 954617"/>
                <a:gd name="connsiteY1" fmla="*/ 270804 h 701743"/>
                <a:gd name="connsiteX2" fmla="*/ 0 w 954617"/>
                <a:gd name="connsiteY2" fmla="*/ 701743 h 701743"/>
                <a:gd name="connsiteX3" fmla="*/ 0 w 954617"/>
                <a:gd name="connsiteY3" fmla="*/ 2520 h 701743"/>
                <a:gd name="connsiteX0" fmla="*/ 0 w 954617"/>
                <a:gd name="connsiteY0" fmla="*/ 2520 h 701743"/>
                <a:gd name="connsiteX1" fmla="*/ 954617 w 954617"/>
                <a:gd name="connsiteY1" fmla="*/ 270804 h 701743"/>
                <a:gd name="connsiteX0" fmla="*/ 0 w 954617"/>
                <a:gd name="connsiteY0" fmla="*/ 2674 h 701897"/>
                <a:gd name="connsiteX1" fmla="*/ 954617 w 954617"/>
                <a:gd name="connsiteY1" fmla="*/ 270958 h 701897"/>
                <a:gd name="connsiteX2" fmla="*/ 0 w 954617"/>
                <a:gd name="connsiteY2" fmla="*/ 701897 h 701897"/>
                <a:gd name="connsiteX3" fmla="*/ 0 w 954617"/>
                <a:gd name="connsiteY3" fmla="*/ 2674 h 701897"/>
                <a:gd name="connsiteX0" fmla="*/ 0 w 954617"/>
                <a:gd name="connsiteY0" fmla="*/ 2674 h 701897"/>
                <a:gd name="connsiteX1" fmla="*/ 954617 w 954617"/>
                <a:gd name="connsiteY1" fmla="*/ 270958 h 701897"/>
                <a:gd name="connsiteX0" fmla="*/ 0 w 954617"/>
                <a:gd name="connsiteY0" fmla="*/ 2848 h 702071"/>
                <a:gd name="connsiteX1" fmla="*/ 954617 w 954617"/>
                <a:gd name="connsiteY1" fmla="*/ 271132 h 702071"/>
                <a:gd name="connsiteX2" fmla="*/ 0 w 954617"/>
                <a:gd name="connsiteY2" fmla="*/ 702071 h 702071"/>
                <a:gd name="connsiteX3" fmla="*/ 0 w 954617"/>
                <a:gd name="connsiteY3" fmla="*/ 2848 h 702071"/>
                <a:gd name="connsiteX0" fmla="*/ 0 w 954617"/>
                <a:gd name="connsiteY0" fmla="*/ 2848 h 702071"/>
                <a:gd name="connsiteX1" fmla="*/ 954617 w 954617"/>
                <a:gd name="connsiteY1" fmla="*/ 271132 h 702071"/>
                <a:gd name="connsiteX0" fmla="*/ 0 w 954617"/>
                <a:gd name="connsiteY0" fmla="*/ 3088 h 702311"/>
                <a:gd name="connsiteX1" fmla="*/ 954617 w 954617"/>
                <a:gd name="connsiteY1" fmla="*/ 271372 h 702311"/>
                <a:gd name="connsiteX2" fmla="*/ 0 w 954617"/>
                <a:gd name="connsiteY2" fmla="*/ 702311 h 702311"/>
                <a:gd name="connsiteX3" fmla="*/ 0 w 954617"/>
                <a:gd name="connsiteY3" fmla="*/ 3088 h 702311"/>
                <a:gd name="connsiteX0" fmla="*/ 0 w 954617"/>
                <a:gd name="connsiteY0" fmla="*/ 3088 h 702311"/>
                <a:gd name="connsiteX1" fmla="*/ 954617 w 954617"/>
                <a:gd name="connsiteY1" fmla="*/ 271372 h 702311"/>
                <a:gd name="connsiteX0" fmla="*/ 0 w 954617"/>
                <a:gd name="connsiteY0" fmla="*/ 270 h 699493"/>
                <a:gd name="connsiteX1" fmla="*/ 954617 w 954617"/>
                <a:gd name="connsiteY1" fmla="*/ 268554 h 699493"/>
                <a:gd name="connsiteX2" fmla="*/ 0 w 954617"/>
                <a:gd name="connsiteY2" fmla="*/ 699493 h 699493"/>
                <a:gd name="connsiteX3" fmla="*/ 0 w 954617"/>
                <a:gd name="connsiteY3" fmla="*/ 270 h 699493"/>
                <a:gd name="connsiteX0" fmla="*/ 0 w 954617"/>
                <a:gd name="connsiteY0" fmla="*/ 270 h 699493"/>
                <a:gd name="connsiteX1" fmla="*/ 954617 w 954617"/>
                <a:gd name="connsiteY1" fmla="*/ 268554 h 699493"/>
                <a:gd name="connsiteX0" fmla="*/ 0 w 954617"/>
                <a:gd name="connsiteY0" fmla="*/ 291 h 699514"/>
                <a:gd name="connsiteX1" fmla="*/ 954617 w 954617"/>
                <a:gd name="connsiteY1" fmla="*/ 268575 h 699514"/>
                <a:gd name="connsiteX2" fmla="*/ 0 w 954617"/>
                <a:gd name="connsiteY2" fmla="*/ 699514 h 699514"/>
                <a:gd name="connsiteX3" fmla="*/ 0 w 954617"/>
                <a:gd name="connsiteY3" fmla="*/ 291 h 699514"/>
                <a:gd name="connsiteX0" fmla="*/ 0 w 954617"/>
                <a:gd name="connsiteY0" fmla="*/ 291 h 699514"/>
                <a:gd name="connsiteX1" fmla="*/ 954617 w 954617"/>
                <a:gd name="connsiteY1" fmla="*/ 268575 h 699514"/>
                <a:gd name="connsiteX0" fmla="*/ 0 w 954617"/>
                <a:gd name="connsiteY0" fmla="*/ 433 h 699656"/>
                <a:gd name="connsiteX1" fmla="*/ 954617 w 954617"/>
                <a:gd name="connsiteY1" fmla="*/ 268717 h 699656"/>
                <a:gd name="connsiteX2" fmla="*/ 0 w 954617"/>
                <a:gd name="connsiteY2" fmla="*/ 699656 h 699656"/>
                <a:gd name="connsiteX3" fmla="*/ 0 w 954617"/>
                <a:gd name="connsiteY3" fmla="*/ 433 h 699656"/>
                <a:gd name="connsiteX0" fmla="*/ 0 w 954617"/>
                <a:gd name="connsiteY0" fmla="*/ 433 h 699656"/>
                <a:gd name="connsiteX1" fmla="*/ 954617 w 954617"/>
                <a:gd name="connsiteY1" fmla="*/ 268717 h 699656"/>
                <a:gd name="connsiteX0" fmla="*/ 0 w 954617"/>
                <a:gd name="connsiteY0" fmla="*/ 489 h 699712"/>
                <a:gd name="connsiteX1" fmla="*/ 954617 w 954617"/>
                <a:gd name="connsiteY1" fmla="*/ 268773 h 699712"/>
                <a:gd name="connsiteX2" fmla="*/ 0 w 954617"/>
                <a:gd name="connsiteY2" fmla="*/ 699712 h 699712"/>
                <a:gd name="connsiteX3" fmla="*/ 0 w 954617"/>
                <a:gd name="connsiteY3" fmla="*/ 489 h 699712"/>
                <a:gd name="connsiteX0" fmla="*/ 0 w 954617"/>
                <a:gd name="connsiteY0" fmla="*/ 489 h 699712"/>
                <a:gd name="connsiteX1" fmla="*/ 954617 w 954617"/>
                <a:gd name="connsiteY1" fmla="*/ 268773 h 699712"/>
                <a:gd name="connsiteX0" fmla="*/ 0 w 954617"/>
                <a:gd name="connsiteY0" fmla="*/ 437 h 699660"/>
                <a:gd name="connsiteX1" fmla="*/ 954617 w 954617"/>
                <a:gd name="connsiteY1" fmla="*/ 268721 h 699660"/>
                <a:gd name="connsiteX2" fmla="*/ 0 w 954617"/>
                <a:gd name="connsiteY2" fmla="*/ 699660 h 699660"/>
                <a:gd name="connsiteX3" fmla="*/ 0 w 954617"/>
                <a:gd name="connsiteY3" fmla="*/ 437 h 699660"/>
                <a:gd name="connsiteX0" fmla="*/ 0 w 954617"/>
                <a:gd name="connsiteY0" fmla="*/ 437 h 699660"/>
                <a:gd name="connsiteX1" fmla="*/ 954617 w 954617"/>
                <a:gd name="connsiteY1" fmla="*/ 268721 h 699660"/>
                <a:gd name="connsiteX0" fmla="*/ 0 w 954617"/>
                <a:gd name="connsiteY0" fmla="*/ 298 h 699521"/>
                <a:gd name="connsiteX1" fmla="*/ 954617 w 954617"/>
                <a:gd name="connsiteY1" fmla="*/ 268582 h 699521"/>
                <a:gd name="connsiteX2" fmla="*/ 0 w 954617"/>
                <a:gd name="connsiteY2" fmla="*/ 699521 h 699521"/>
                <a:gd name="connsiteX3" fmla="*/ 0 w 954617"/>
                <a:gd name="connsiteY3" fmla="*/ 298 h 699521"/>
                <a:gd name="connsiteX0" fmla="*/ 0 w 954617"/>
                <a:gd name="connsiteY0" fmla="*/ 298 h 699521"/>
                <a:gd name="connsiteX1" fmla="*/ 954617 w 954617"/>
                <a:gd name="connsiteY1" fmla="*/ 268582 h 699521"/>
                <a:gd name="connsiteX0" fmla="*/ 0 w 954617"/>
                <a:gd name="connsiteY0" fmla="*/ 194 h 699417"/>
                <a:gd name="connsiteX1" fmla="*/ 954617 w 954617"/>
                <a:gd name="connsiteY1" fmla="*/ 268478 h 699417"/>
                <a:gd name="connsiteX2" fmla="*/ 0 w 954617"/>
                <a:gd name="connsiteY2" fmla="*/ 699417 h 699417"/>
                <a:gd name="connsiteX3" fmla="*/ 0 w 954617"/>
                <a:gd name="connsiteY3" fmla="*/ 194 h 699417"/>
                <a:gd name="connsiteX0" fmla="*/ 0 w 954617"/>
                <a:gd name="connsiteY0" fmla="*/ 194 h 699417"/>
                <a:gd name="connsiteX1" fmla="*/ 954617 w 954617"/>
                <a:gd name="connsiteY1" fmla="*/ 268478 h 699417"/>
                <a:gd name="connsiteX0" fmla="*/ 0 w 954617"/>
                <a:gd name="connsiteY0" fmla="*/ 4587 h 703810"/>
                <a:gd name="connsiteX1" fmla="*/ 954617 w 954617"/>
                <a:gd name="connsiteY1" fmla="*/ 272871 h 703810"/>
                <a:gd name="connsiteX2" fmla="*/ 0 w 954617"/>
                <a:gd name="connsiteY2" fmla="*/ 703810 h 703810"/>
                <a:gd name="connsiteX3" fmla="*/ 0 w 954617"/>
                <a:gd name="connsiteY3" fmla="*/ 4587 h 703810"/>
                <a:gd name="connsiteX0" fmla="*/ 0 w 954617"/>
                <a:gd name="connsiteY0" fmla="*/ 4587 h 703810"/>
                <a:gd name="connsiteX1" fmla="*/ 954617 w 954617"/>
                <a:gd name="connsiteY1" fmla="*/ 272871 h 703810"/>
                <a:gd name="connsiteX0" fmla="*/ 0 w 954617"/>
                <a:gd name="connsiteY0" fmla="*/ 6926 h 706149"/>
                <a:gd name="connsiteX1" fmla="*/ 954617 w 954617"/>
                <a:gd name="connsiteY1" fmla="*/ 275210 h 706149"/>
                <a:gd name="connsiteX2" fmla="*/ 0 w 954617"/>
                <a:gd name="connsiteY2" fmla="*/ 706149 h 706149"/>
                <a:gd name="connsiteX3" fmla="*/ 0 w 954617"/>
                <a:gd name="connsiteY3" fmla="*/ 6926 h 706149"/>
                <a:gd name="connsiteX0" fmla="*/ 0 w 954617"/>
                <a:gd name="connsiteY0" fmla="*/ 6926 h 706149"/>
                <a:gd name="connsiteX1" fmla="*/ 954617 w 954617"/>
                <a:gd name="connsiteY1" fmla="*/ 275210 h 706149"/>
                <a:gd name="connsiteX0" fmla="*/ 0 w 954617"/>
                <a:gd name="connsiteY0" fmla="*/ 8297 h 707520"/>
                <a:gd name="connsiteX1" fmla="*/ 954617 w 954617"/>
                <a:gd name="connsiteY1" fmla="*/ 276581 h 707520"/>
                <a:gd name="connsiteX2" fmla="*/ 0 w 954617"/>
                <a:gd name="connsiteY2" fmla="*/ 707520 h 707520"/>
                <a:gd name="connsiteX3" fmla="*/ 0 w 954617"/>
                <a:gd name="connsiteY3" fmla="*/ 8297 h 707520"/>
                <a:gd name="connsiteX0" fmla="*/ 0 w 954617"/>
                <a:gd name="connsiteY0" fmla="*/ 8297 h 707520"/>
                <a:gd name="connsiteX1" fmla="*/ 954617 w 954617"/>
                <a:gd name="connsiteY1" fmla="*/ 276581 h 707520"/>
                <a:gd name="connsiteX0" fmla="*/ 0 w 954617"/>
                <a:gd name="connsiteY0" fmla="*/ 8407 h 707630"/>
                <a:gd name="connsiteX1" fmla="*/ 954617 w 954617"/>
                <a:gd name="connsiteY1" fmla="*/ 276691 h 707630"/>
                <a:gd name="connsiteX2" fmla="*/ 0 w 954617"/>
                <a:gd name="connsiteY2" fmla="*/ 707630 h 707630"/>
                <a:gd name="connsiteX3" fmla="*/ 0 w 954617"/>
                <a:gd name="connsiteY3" fmla="*/ 8407 h 707630"/>
                <a:gd name="connsiteX0" fmla="*/ 0 w 954617"/>
                <a:gd name="connsiteY0" fmla="*/ 8407 h 707630"/>
                <a:gd name="connsiteX1" fmla="*/ 954617 w 954617"/>
                <a:gd name="connsiteY1" fmla="*/ 276691 h 707630"/>
                <a:gd name="connsiteX0" fmla="*/ 0 w 954617"/>
                <a:gd name="connsiteY0" fmla="*/ 8407 h 707630"/>
                <a:gd name="connsiteX1" fmla="*/ 954617 w 954617"/>
                <a:gd name="connsiteY1" fmla="*/ 276691 h 707630"/>
                <a:gd name="connsiteX2" fmla="*/ 0 w 954617"/>
                <a:gd name="connsiteY2" fmla="*/ 707630 h 707630"/>
                <a:gd name="connsiteX3" fmla="*/ 0 w 954617"/>
                <a:gd name="connsiteY3" fmla="*/ 8407 h 707630"/>
                <a:gd name="connsiteX0" fmla="*/ 0 w 954617"/>
                <a:gd name="connsiteY0" fmla="*/ 8407 h 707630"/>
                <a:gd name="connsiteX1" fmla="*/ 948622 w 954617"/>
                <a:gd name="connsiteY1" fmla="*/ 278783 h 707630"/>
                <a:gd name="connsiteX0" fmla="*/ 0 w 954617"/>
                <a:gd name="connsiteY0" fmla="*/ 8407 h 707630"/>
                <a:gd name="connsiteX1" fmla="*/ 954617 w 954617"/>
                <a:gd name="connsiteY1" fmla="*/ 276691 h 707630"/>
                <a:gd name="connsiteX2" fmla="*/ 0 w 954617"/>
                <a:gd name="connsiteY2" fmla="*/ 707630 h 707630"/>
                <a:gd name="connsiteX3" fmla="*/ 0 w 954617"/>
                <a:gd name="connsiteY3" fmla="*/ 8407 h 707630"/>
                <a:gd name="connsiteX0" fmla="*/ 0 w 954617"/>
                <a:gd name="connsiteY0" fmla="*/ 8407 h 707630"/>
                <a:gd name="connsiteX1" fmla="*/ 954617 w 954617"/>
                <a:gd name="connsiteY1" fmla="*/ 276692 h 707630"/>
                <a:gd name="connsiteX0" fmla="*/ 0 w 954617"/>
                <a:gd name="connsiteY0" fmla="*/ 8407 h 707630"/>
                <a:gd name="connsiteX1" fmla="*/ 954617 w 954617"/>
                <a:gd name="connsiteY1" fmla="*/ 276691 h 707630"/>
                <a:gd name="connsiteX2" fmla="*/ 0 w 954617"/>
                <a:gd name="connsiteY2" fmla="*/ 707630 h 707630"/>
                <a:gd name="connsiteX3" fmla="*/ 0 w 954617"/>
                <a:gd name="connsiteY3" fmla="*/ 8407 h 707630"/>
                <a:gd name="connsiteX0" fmla="*/ 0 w 954617"/>
                <a:gd name="connsiteY0" fmla="*/ 8407 h 707630"/>
                <a:gd name="connsiteX1" fmla="*/ 949668 w 954617"/>
                <a:gd name="connsiteY1" fmla="*/ 281781 h 707630"/>
                <a:gd name="connsiteX0" fmla="*/ 0 w 954617"/>
                <a:gd name="connsiteY0" fmla="*/ 8407 h 707630"/>
                <a:gd name="connsiteX1" fmla="*/ 954617 w 954617"/>
                <a:gd name="connsiteY1" fmla="*/ 276691 h 707630"/>
                <a:gd name="connsiteX2" fmla="*/ 0 w 954617"/>
                <a:gd name="connsiteY2" fmla="*/ 707630 h 707630"/>
                <a:gd name="connsiteX3" fmla="*/ 0 w 954617"/>
                <a:gd name="connsiteY3" fmla="*/ 8407 h 707630"/>
                <a:gd name="connsiteX0" fmla="*/ 0 w 954617"/>
                <a:gd name="connsiteY0" fmla="*/ 8407 h 707630"/>
                <a:gd name="connsiteX1" fmla="*/ 952666 w 954617"/>
                <a:gd name="connsiteY1" fmla="*/ 280735 h 707630"/>
                <a:gd name="connsiteX0" fmla="*/ 0 w 954617"/>
                <a:gd name="connsiteY0" fmla="*/ 3989 h 703212"/>
                <a:gd name="connsiteX1" fmla="*/ 954617 w 954617"/>
                <a:gd name="connsiteY1" fmla="*/ 272273 h 703212"/>
                <a:gd name="connsiteX2" fmla="*/ 0 w 954617"/>
                <a:gd name="connsiteY2" fmla="*/ 703212 h 703212"/>
                <a:gd name="connsiteX3" fmla="*/ 0 w 954617"/>
                <a:gd name="connsiteY3" fmla="*/ 3989 h 703212"/>
                <a:gd name="connsiteX0" fmla="*/ 0 w 954617"/>
                <a:gd name="connsiteY0" fmla="*/ 3989 h 703212"/>
                <a:gd name="connsiteX1" fmla="*/ 952666 w 954617"/>
                <a:gd name="connsiteY1" fmla="*/ 276317 h 703212"/>
                <a:gd name="connsiteX0" fmla="*/ 0 w 954617"/>
                <a:gd name="connsiteY0" fmla="*/ 3989 h 703212"/>
                <a:gd name="connsiteX1" fmla="*/ 954617 w 954617"/>
                <a:gd name="connsiteY1" fmla="*/ 272273 h 703212"/>
                <a:gd name="connsiteX2" fmla="*/ 0 w 954617"/>
                <a:gd name="connsiteY2" fmla="*/ 703212 h 703212"/>
                <a:gd name="connsiteX3" fmla="*/ 0 w 954617"/>
                <a:gd name="connsiteY3" fmla="*/ 3989 h 703212"/>
                <a:gd name="connsiteX0" fmla="*/ 0 w 954617"/>
                <a:gd name="connsiteY0" fmla="*/ 3989 h 703212"/>
                <a:gd name="connsiteX1" fmla="*/ 950575 w 954617"/>
                <a:gd name="connsiteY1" fmla="*/ 270322 h 703212"/>
                <a:gd name="connsiteX0" fmla="*/ 0 w 956710"/>
                <a:gd name="connsiteY0" fmla="*/ 3989 h 703212"/>
                <a:gd name="connsiteX1" fmla="*/ 954617 w 956710"/>
                <a:gd name="connsiteY1" fmla="*/ 272273 h 703212"/>
                <a:gd name="connsiteX2" fmla="*/ 0 w 956710"/>
                <a:gd name="connsiteY2" fmla="*/ 703212 h 703212"/>
                <a:gd name="connsiteX3" fmla="*/ 0 w 956710"/>
                <a:gd name="connsiteY3" fmla="*/ 3989 h 703212"/>
                <a:gd name="connsiteX0" fmla="*/ 0 w 956710"/>
                <a:gd name="connsiteY0" fmla="*/ 3989 h 703212"/>
                <a:gd name="connsiteX1" fmla="*/ 956710 w 956710"/>
                <a:gd name="connsiteY1" fmla="*/ 278270 h 703212"/>
                <a:gd name="connsiteX0" fmla="*/ 0 w 956710"/>
                <a:gd name="connsiteY0" fmla="*/ 3989 h 703212"/>
                <a:gd name="connsiteX1" fmla="*/ 954617 w 956710"/>
                <a:gd name="connsiteY1" fmla="*/ 272273 h 703212"/>
                <a:gd name="connsiteX2" fmla="*/ 0 w 956710"/>
                <a:gd name="connsiteY2" fmla="*/ 703212 h 703212"/>
                <a:gd name="connsiteX3" fmla="*/ 0 w 956710"/>
                <a:gd name="connsiteY3" fmla="*/ 3989 h 703212"/>
                <a:gd name="connsiteX0" fmla="*/ 0 w 956710"/>
                <a:gd name="connsiteY0" fmla="*/ 3989 h 703212"/>
                <a:gd name="connsiteX1" fmla="*/ 956710 w 956710"/>
                <a:gd name="connsiteY1" fmla="*/ 278270 h 703212"/>
                <a:gd name="connsiteX0" fmla="*/ 0 w 956710"/>
                <a:gd name="connsiteY0" fmla="*/ 3989 h 703212"/>
                <a:gd name="connsiteX1" fmla="*/ 954617 w 956710"/>
                <a:gd name="connsiteY1" fmla="*/ 272273 h 703212"/>
                <a:gd name="connsiteX2" fmla="*/ 0 w 956710"/>
                <a:gd name="connsiteY2" fmla="*/ 703212 h 703212"/>
                <a:gd name="connsiteX3" fmla="*/ 0 w 956710"/>
                <a:gd name="connsiteY3" fmla="*/ 3989 h 703212"/>
                <a:gd name="connsiteX0" fmla="*/ 0 w 956710"/>
                <a:gd name="connsiteY0" fmla="*/ 3989 h 703212"/>
                <a:gd name="connsiteX1" fmla="*/ 956710 w 956710"/>
                <a:gd name="connsiteY1" fmla="*/ 278270 h 703212"/>
                <a:gd name="connsiteX0" fmla="*/ 0 w 956710"/>
                <a:gd name="connsiteY0" fmla="*/ 5052 h 704275"/>
                <a:gd name="connsiteX1" fmla="*/ 954617 w 956710"/>
                <a:gd name="connsiteY1" fmla="*/ 273336 h 704275"/>
                <a:gd name="connsiteX2" fmla="*/ 0 w 956710"/>
                <a:gd name="connsiteY2" fmla="*/ 704275 h 704275"/>
                <a:gd name="connsiteX3" fmla="*/ 0 w 956710"/>
                <a:gd name="connsiteY3" fmla="*/ 5052 h 704275"/>
                <a:gd name="connsiteX0" fmla="*/ 0 w 956710"/>
                <a:gd name="connsiteY0" fmla="*/ 5052 h 704275"/>
                <a:gd name="connsiteX1" fmla="*/ 956710 w 956710"/>
                <a:gd name="connsiteY1" fmla="*/ 279333 h 704275"/>
              </a:gdLst>
              <a:ahLst/>
              <a:cxnLst>
                <a:cxn ang="0">
                  <a:pos x="connsiteX0" y="connsiteY0"/>
                </a:cxn>
                <a:cxn ang="0">
                  <a:pos x="connsiteX1" y="connsiteY1"/>
                </a:cxn>
              </a:cxnLst>
              <a:rect l="l" t="t" r="r" b="b"/>
              <a:pathLst>
                <a:path w="956710" h="704275" stroke="0" extrusionOk="0">
                  <a:moveTo>
                    <a:pt x="0" y="5052"/>
                  </a:moveTo>
                  <a:cubicBezTo>
                    <a:pt x="379417" y="-24160"/>
                    <a:pt x="617010" y="74362"/>
                    <a:pt x="954617" y="273336"/>
                  </a:cubicBezTo>
                  <a:lnTo>
                    <a:pt x="0" y="704275"/>
                  </a:lnTo>
                  <a:lnTo>
                    <a:pt x="0" y="5052"/>
                  </a:lnTo>
                  <a:close/>
                </a:path>
                <a:path w="956710" h="704275" fill="none">
                  <a:moveTo>
                    <a:pt x="0" y="5052"/>
                  </a:moveTo>
                  <a:cubicBezTo>
                    <a:pt x="372796" y="5052"/>
                    <a:pt x="690559" y="92422"/>
                    <a:pt x="956710" y="279333"/>
                  </a:cubicBezTo>
                </a:path>
              </a:pathLst>
            </a:custGeom>
            <a:ln w="76200">
              <a:solidFill>
                <a:schemeClr val="accent2"/>
              </a:solidFill>
            </a:ln>
          </p:spPr>
          <p:style>
            <a:lnRef idx="1">
              <a:schemeClr val="dk1"/>
            </a:lnRef>
            <a:fillRef idx="0">
              <a:schemeClr val="dk1"/>
            </a:fillRef>
            <a:effectRef idx="0">
              <a:schemeClr val="dk1"/>
            </a:effectRef>
            <a:fontRef idx="minor">
              <a:schemeClr val="tx1"/>
            </a:fontRef>
          </p:style>
          <p:txBody>
            <a:bodyPr rtlCol="0" anchor="ctr"/>
            <a:lstStyle/>
            <a:p>
              <a:pPr algn="ctr"/>
              <a:endParaRPr lang="sv-SE" dirty="0"/>
            </a:p>
          </p:txBody>
        </p:sp>
      </p:grpSp>
      <p:sp>
        <p:nvSpPr>
          <p:cNvPr id="6" name="Platshållare för datum 5"/>
          <p:cNvSpPr>
            <a:spLocks noGrp="1"/>
          </p:cNvSpPr>
          <p:nvPr>
            <p:ph type="dt" sz="half" idx="10"/>
          </p:nvPr>
        </p:nvSpPr>
        <p:spPr/>
        <p:txBody>
          <a:bodyPr/>
          <a:lstStyle/>
          <a:p>
            <a:fld id="{4A6DC2BF-3178-4995-A80C-7BD7F219FBB9}" type="datetime1">
              <a:rPr lang="sv-SE" smtClean="0"/>
              <a:t>2022-09-12</a:t>
            </a:fld>
            <a:endParaRPr lang="sv-SE" dirty="0"/>
          </a:p>
        </p:txBody>
      </p:sp>
      <p:sp>
        <p:nvSpPr>
          <p:cNvPr id="10" name="Platshållare för sidfot 9"/>
          <p:cNvSpPr>
            <a:spLocks noGrp="1"/>
          </p:cNvSpPr>
          <p:nvPr>
            <p:ph type="ftr" sz="quarter" idx="11"/>
          </p:nvPr>
        </p:nvSpPr>
        <p:spPr/>
        <p:txBody>
          <a:bodyPr/>
          <a:lstStyle/>
          <a:p>
            <a:r>
              <a:rPr lang="sv-SE" dirty="0"/>
              <a:t>Sidfotstext (ändras under Meny Infoga och knappen Sidhuvud/Sidfot)</a:t>
            </a:r>
          </a:p>
        </p:txBody>
      </p:sp>
      <p:sp>
        <p:nvSpPr>
          <p:cNvPr id="11" name="Platshållare för bildnummer 10"/>
          <p:cNvSpPr>
            <a:spLocks noGrp="1"/>
          </p:cNvSpPr>
          <p:nvPr>
            <p:ph type="sldNum" sz="quarter" idx="12"/>
          </p:nvPr>
        </p:nvSpPr>
        <p:spPr/>
        <p:txBody>
          <a:bodyPr/>
          <a:lstStyle/>
          <a:p>
            <a:fld id="{E9DBCB7B-D4FD-EE41-85F0-B6F7A4EFC557}" type="slidenum">
              <a:rPr lang="sv-SE" smtClean="0"/>
              <a:pPr/>
              <a:t>‹#›</a:t>
            </a:fld>
            <a:endParaRPr lang="sv-SE" dirty="0"/>
          </a:p>
        </p:txBody>
      </p:sp>
    </p:spTree>
    <p:extLst>
      <p:ext uri="{BB962C8B-B14F-4D97-AF65-F5344CB8AC3E}">
        <p14:creationId xmlns:p14="http://schemas.microsoft.com/office/powerpoint/2010/main" val="28284809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Notis (3)">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2858823" y="1013791"/>
            <a:ext cx="3426353" cy="2564296"/>
          </a:xfrm>
        </p:spPr>
        <p:txBody>
          <a:bodyPr lIns="180000" tIns="180000" rIns="180000" bIns="180000" anchor="ctr"/>
          <a:lstStyle>
            <a:lvl1pPr algn="ctr">
              <a:lnSpc>
                <a:spcPct val="80000"/>
              </a:lnSpc>
              <a:defRPr sz="4000" kern="0" spc="-80" baseline="0"/>
            </a:lvl1pPr>
          </a:lstStyle>
          <a:p>
            <a:r>
              <a:rPr lang="sv-SE" dirty="0"/>
              <a:t>Lägg till rubrik</a:t>
            </a:r>
          </a:p>
        </p:txBody>
      </p:sp>
      <p:grpSp>
        <p:nvGrpSpPr>
          <p:cNvPr id="15" name="Grupp 14"/>
          <p:cNvGrpSpPr/>
          <p:nvPr userDrawn="1"/>
        </p:nvGrpSpPr>
        <p:grpSpPr>
          <a:xfrm>
            <a:off x="2481845" y="165681"/>
            <a:ext cx="4180310" cy="4180310"/>
            <a:chOff x="2839032" y="165681"/>
            <a:chExt cx="4180310" cy="4180310"/>
          </a:xfrm>
        </p:grpSpPr>
        <p:sp>
          <p:nvSpPr>
            <p:cNvPr id="13" name="Frihandsfigur 12"/>
            <p:cNvSpPr/>
            <p:nvPr userDrawn="1"/>
          </p:nvSpPr>
          <p:spPr>
            <a:xfrm rot="2700000">
              <a:off x="2839032" y="165681"/>
              <a:ext cx="4180310" cy="4180310"/>
            </a:xfrm>
            <a:custGeom>
              <a:avLst/>
              <a:gdLst>
                <a:gd name="connsiteX0" fmla="*/ 0 w 4180310"/>
                <a:gd name="connsiteY0" fmla="*/ 2364053 h 4180310"/>
                <a:gd name="connsiteX1" fmla="*/ 2364053 w 4180310"/>
                <a:gd name="connsiteY1" fmla="*/ 0 h 4180310"/>
                <a:gd name="connsiteX2" fmla="*/ 4180310 w 4180310"/>
                <a:gd name="connsiteY2" fmla="*/ 1816257 h 4180310"/>
                <a:gd name="connsiteX3" fmla="*/ 3388620 w 4180310"/>
                <a:gd name="connsiteY3" fmla="*/ 2607946 h 4180310"/>
                <a:gd name="connsiteX4" fmla="*/ 3388620 w 4180310"/>
                <a:gd name="connsiteY4" fmla="*/ 3390867 h 4180310"/>
                <a:gd name="connsiteX5" fmla="*/ 2605700 w 4180310"/>
                <a:gd name="connsiteY5" fmla="*/ 3390867 h 4180310"/>
                <a:gd name="connsiteX6" fmla="*/ 1816257 w 4180310"/>
                <a:gd name="connsiteY6" fmla="*/ 4180310 h 41803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80310" h="4180310">
                  <a:moveTo>
                    <a:pt x="0" y="2364053"/>
                  </a:moveTo>
                  <a:lnTo>
                    <a:pt x="2364053" y="0"/>
                  </a:lnTo>
                  <a:lnTo>
                    <a:pt x="4180310" y="1816257"/>
                  </a:lnTo>
                  <a:lnTo>
                    <a:pt x="3388620" y="2607946"/>
                  </a:lnTo>
                  <a:lnTo>
                    <a:pt x="3388620" y="3390867"/>
                  </a:lnTo>
                  <a:lnTo>
                    <a:pt x="2605700" y="3390867"/>
                  </a:lnTo>
                  <a:lnTo>
                    <a:pt x="1816257" y="4180310"/>
                  </a:lnTo>
                  <a:close/>
                </a:path>
              </a:pathLst>
            </a:custGeom>
            <a:noFill/>
            <a:ln w="76200">
              <a:solidFill>
                <a:schemeClr val="accent1"/>
              </a:solidFill>
              <a:miter lim="800000"/>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dirty="0"/>
            </a:p>
          </p:txBody>
        </p:sp>
        <p:sp>
          <p:nvSpPr>
            <p:cNvPr id="14" name="Rektangel 13"/>
            <p:cNvSpPr/>
            <p:nvPr userDrawn="1"/>
          </p:nvSpPr>
          <p:spPr>
            <a:xfrm>
              <a:off x="3473451" y="1181100"/>
              <a:ext cx="360000" cy="360000"/>
            </a:xfrm>
            <a:custGeom>
              <a:avLst/>
              <a:gdLst>
                <a:gd name="connsiteX0" fmla="*/ 0 w 360000"/>
                <a:gd name="connsiteY0" fmla="*/ 0 h 360000"/>
                <a:gd name="connsiteX1" fmla="*/ 360000 w 360000"/>
                <a:gd name="connsiteY1" fmla="*/ 0 h 360000"/>
                <a:gd name="connsiteX2" fmla="*/ 360000 w 360000"/>
                <a:gd name="connsiteY2" fmla="*/ 360000 h 360000"/>
                <a:gd name="connsiteX3" fmla="*/ 0 w 360000"/>
                <a:gd name="connsiteY3" fmla="*/ 360000 h 360000"/>
                <a:gd name="connsiteX4" fmla="*/ 0 w 360000"/>
                <a:gd name="connsiteY4" fmla="*/ 0 h 360000"/>
                <a:gd name="connsiteX0" fmla="*/ 360000 w 451440"/>
                <a:gd name="connsiteY0" fmla="*/ 360000 h 451440"/>
                <a:gd name="connsiteX1" fmla="*/ 0 w 451440"/>
                <a:gd name="connsiteY1" fmla="*/ 360000 h 451440"/>
                <a:gd name="connsiteX2" fmla="*/ 0 w 451440"/>
                <a:gd name="connsiteY2" fmla="*/ 0 h 451440"/>
                <a:gd name="connsiteX3" fmla="*/ 360000 w 451440"/>
                <a:gd name="connsiteY3" fmla="*/ 0 h 451440"/>
                <a:gd name="connsiteX4" fmla="*/ 451440 w 451440"/>
                <a:gd name="connsiteY4" fmla="*/ 451440 h 451440"/>
                <a:gd name="connsiteX0" fmla="*/ 360000 w 360000"/>
                <a:gd name="connsiteY0" fmla="*/ 360000 h 360000"/>
                <a:gd name="connsiteX1" fmla="*/ 0 w 360000"/>
                <a:gd name="connsiteY1" fmla="*/ 360000 h 360000"/>
                <a:gd name="connsiteX2" fmla="*/ 0 w 360000"/>
                <a:gd name="connsiteY2" fmla="*/ 0 h 360000"/>
                <a:gd name="connsiteX3" fmla="*/ 360000 w 360000"/>
                <a:gd name="connsiteY3" fmla="*/ 0 h 360000"/>
                <a:gd name="connsiteX0" fmla="*/ 0 w 360000"/>
                <a:gd name="connsiteY0" fmla="*/ 360000 h 360000"/>
                <a:gd name="connsiteX1" fmla="*/ 0 w 360000"/>
                <a:gd name="connsiteY1" fmla="*/ 0 h 360000"/>
                <a:gd name="connsiteX2" fmla="*/ 360000 w 360000"/>
                <a:gd name="connsiteY2" fmla="*/ 0 h 360000"/>
              </a:gdLst>
              <a:ahLst/>
              <a:cxnLst>
                <a:cxn ang="0">
                  <a:pos x="connsiteX0" y="connsiteY0"/>
                </a:cxn>
                <a:cxn ang="0">
                  <a:pos x="connsiteX1" y="connsiteY1"/>
                </a:cxn>
                <a:cxn ang="0">
                  <a:pos x="connsiteX2" y="connsiteY2"/>
                </a:cxn>
              </a:cxnLst>
              <a:rect l="l" t="t" r="r" b="b"/>
              <a:pathLst>
                <a:path w="360000" h="360000">
                  <a:moveTo>
                    <a:pt x="0" y="360000"/>
                  </a:moveTo>
                  <a:lnTo>
                    <a:pt x="0" y="0"/>
                  </a:lnTo>
                  <a:lnTo>
                    <a:pt x="360000" y="0"/>
                  </a:lnTo>
                </a:path>
              </a:pathLst>
            </a:custGeom>
            <a:noFill/>
            <a:ln w="76200">
              <a:solidFill>
                <a:schemeClr val="accent2"/>
              </a:solidFill>
              <a:miter lim="800000"/>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dirty="0"/>
            </a:p>
          </p:txBody>
        </p:sp>
      </p:grpSp>
      <p:sp>
        <p:nvSpPr>
          <p:cNvPr id="6" name="Platshållare för datum 5"/>
          <p:cNvSpPr>
            <a:spLocks noGrp="1"/>
          </p:cNvSpPr>
          <p:nvPr>
            <p:ph type="dt" sz="half" idx="10"/>
          </p:nvPr>
        </p:nvSpPr>
        <p:spPr/>
        <p:txBody>
          <a:bodyPr/>
          <a:lstStyle/>
          <a:p>
            <a:fld id="{43C6C78D-AD89-406B-9283-8BD6AF392139}" type="datetime1">
              <a:rPr lang="sv-SE" smtClean="0"/>
              <a:t>2022-09-12</a:t>
            </a:fld>
            <a:endParaRPr lang="sv-SE" dirty="0"/>
          </a:p>
        </p:txBody>
      </p:sp>
      <p:sp>
        <p:nvSpPr>
          <p:cNvPr id="7" name="Platshållare för sidfot 6"/>
          <p:cNvSpPr>
            <a:spLocks noGrp="1"/>
          </p:cNvSpPr>
          <p:nvPr>
            <p:ph type="ftr" sz="quarter" idx="11"/>
          </p:nvPr>
        </p:nvSpPr>
        <p:spPr/>
        <p:txBody>
          <a:bodyPr/>
          <a:lstStyle/>
          <a:p>
            <a:r>
              <a:rPr lang="sv-SE" dirty="0"/>
              <a:t>Sidfotstext (ändras under Meny Infoga och knappen Sidhuvud/Sidfot)</a:t>
            </a:r>
          </a:p>
        </p:txBody>
      </p:sp>
      <p:sp>
        <p:nvSpPr>
          <p:cNvPr id="8" name="Platshållare för bildnummer 7"/>
          <p:cNvSpPr>
            <a:spLocks noGrp="1"/>
          </p:cNvSpPr>
          <p:nvPr>
            <p:ph type="sldNum" sz="quarter" idx="12"/>
          </p:nvPr>
        </p:nvSpPr>
        <p:spPr/>
        <p:txBody>
          <a:bodyPr/>
          <a:lstStyle/>
          <a:p>
            <a:fld id="{E9DBCB7B-D4FD-EE41-85F0-B6F7A4EFC557}" type="slidenum">
              <a:rPr lang="sv-SE" smtClean="0"/>
              <a:pPr/>
              <a:t>‹#›</a:t>
            </a:fld>
            <a:endParaRPr lang="sv-SE" dirty="0"/>
          </a:p>
        </p:txBody>
      </p:sp>
    </p:spTree>
    <p:extLst>
      <p:ext uri="{BB962C8B-B14F-4D97-AF65-F5344CB8AC3E}">
        <p14:creationId xmlns:p14="http://schemas.microsoft.com/office/powerpoint/2010/main" val="30349208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ubrik">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358775" y="358774"/>
            <a:ext cx="8426450" cy="565151"/>
          </a:xfrm>
        </p:spPr>
        <p:txBody>
          <a:bodyPr/>
          <a:lstStyle/>
          <a:p>
            <a:r>
              <a:rPr lang="sv-SE" dirty="0"/>
              <a:t>Lägg till rubrik</a:t>
            </a:r>
          </a:p>
        </p:txBody>
      </p:sp>
      <p:sp>
        <p:nvSpPr>
          <p:cNvPr id="6" name="Platshållare för datum 5"/>
          <p:cNvSpPr>
            <a:spLocks noGrp="1"/>
          </p:cNvSpPr>
          <p:nvPr>
            <p:ph type="dt" sz="half" idx="10"/>
          </p:nvPr>
        </p:nvSpPr>
        <p:spPr/>
        <p:txBody>
          <a:bodyPr/>
          <a:lstStyle/>
          <a:p>
            <a:fld id="{8205D93A-9C2E-4ECE-9D90-E1556CFC15B1}" type="datetime1">
              <a:rPr lang="sv-SE" smtClean="0"/>
              <a:t>2022-09-12</a:t>
            </a:fld>
            <a:endParaRPr lang="sv-SE" dirty="0"/>
          </a:p>
        </p:txBody>
      </p:sp>
      <p:sp>
        <p:nvSpPr>
          <p:cNvPr id="7" name="Platshållare för sidfot 6"/>
          <p:cNvSpPr>
            <a:spLocks noGrp="1"/>
          </p:cNvSpPr>
          <p:nvPr>
            <p:ph type="ftr" sz="quarter" idx="11"/>
          </p:nvPr>
        </p:nvSpPr>
        <p:spPr/>
        <p:txBody>
          <a:bodyPr/>
          <a:lstStyle/>
          <a:p>
            <a:r>
              <a:rPr lang="sv-SE" dirty="0"/>
              <a:t>Sidfotstext (ändras under Meny Infoga och knappen Sidhuvud/Sidfot)</a:t>
            </a:r>
          </a:p>
        </p:txBody>
      </p:sp>
      <p:sp>
        <p:nvSpPr>
          <p:cNvPr id="8" name="Platshållare för bildnummer 7"/>
          <p:cNvSpPr>
            <a:spLocks noGrp="1"/>
          </p:cNvSpPr>
          <p:nvPr>
            <p:ph type="sldNum" sz="quarter" idx="12"/>
          </p:nvPr>
        </p:nvSpPr>
        <p:spPr/>
        <p:txBody>
          <a:bodyPr/>
          <a:lstStyle/>
          <a:p>
            <a:fld id="{E9DBCB7B-D4FD-EE41-85F0-B6F7A4EFC557}" type="slidenum">
              <a:rPr lang="sv-SE" smtClean="0"/>
              <a:pPr/>
              <a:t>‹#›</a:t>
            </a:fld>
            <a:endParaRPr lang="sv-SE" dirty="0"/>
          </a:p>
        </p:txBody>
      </p:sp>
    </p:spTree>
    <p:extLst>
      <p:ext uri="{BB962C8B-B14F-4D97-AF65-F5344CB8AC3E}">
        <p14:creationId xmlns:p14="http://schemas.microsoft.com/office/powerpoint/2010/main" val="29471023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Rubrik, innehåll">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358775" y="358774"/>
            <a:ext cx="8426450" cy="565151"/>
          </a:xfrm>
        </p:spPr>
        <p:txBody>
          <a:bodyPr/>
          <a:lstStyle/>
          <a:p>
            <a:r>
              <a:rPr lang="sv-SE" dirty="0"/>
              <a:t>Lägg till rubrik</a:t>
            </a:r>
          </a:p>
        </p:txBody>
      </p:sp>
      <p:sp>
        <p:nvSpPr>
          <p:cNvPr id="10" name="Platshållare för innehåll 9"/>
          <p:cNvSpPr>
            <a:spLocks noGrp="1"/>
          </p:cNvSpPr>
          <p:nvPr>
            <p:ph sz="quarter" idx="13"/>
          </p:nvPr>
        </p:nvSpPr>
        <p:spPr>
          <a:xfrm>
            <a:off x="358775" y="1066800"/>
            <a:ext cx="8426450" cy="340360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6" name="Platshållare för datum 5"/>
          <p:cNvSpPr>
            <a:spLocks noGrp="1"/>
          </p:cNvSpPr>
          <p:nvPr>
            <p:ph type="dt" sz="half" idx="14"/>
          </p:nvPr>
        </p:nvSpPr>
        <p:spPr/>
        <p:txBody>
          <a:bodyPr/>
          <a:lstStyle/>
          <a:p>
            <a:fld id="{9560A3C1-FC04-4F81-9DFD-199E66339743}" type="datetime1">
              <a:rPr lang="sv-SE" smtClean="0"/>
              <a:t>2022-09-12</a:t>
            </a:fld>
            <a:endParaRPr lang="sv-SE" dirty="0"/>
          </a:p>
        </p:txBody>
      </p:sp>
      <p:sp>
        <p:nvSpPr>
          <p:cNvPr id="7" name="Platshållare för sidfot 6"/>
          <p:cNvSpPr>
            <a:spLocks noGrp="1"/>
          </p:cNvSpPr>
          <p:nvPr>
            <p:ph type="ftr" sz="quarter" idx="15"/>
          </p:nvPr>
        </p:nvSpPr>
        <p:spPr/>
        <p:txBody>
          <a:bodyPr/>
          <a:lstStyle/>
          <a:p>
            <a:r>
              <a:rPr lang="sv-SE" dirty="0"/>
              <a:t>Sidfotstext (ändras under Meny Infoga och knappen Sidhuvud/Sidfot)</a:t>
            </a:r>
          </a:p>
        </p:txBody>
      </p:sp>
      <p:sp>
        <p:nvSpPr>
          <p:cNvPr id="8" name="Platshållare för bildnummer 7"/>
          <p:cNvSpPr>
            <a:spLocks noGrp="1"/>
          </p:cNvSpPr>
          <p:nvPr>
            <p:ph type="sldNum" sz="quarter" idx="16"/>
          </p:nvPr>
        </p:nvSpPr>
        <p:spPr/>
        <p:txBody>
          <a:bodyPr/>
          <a:lstStyle/>
          <a:p>
            <a:fld id="{E9DBCB7B-D4FD-EE41-85F0-B6F7A4EFC557}" type="slidenum">
              <a:rPr lang="sv-SE" smtClean="0"/>
              <a:pPr/>
              <a:t>‹#›</a:t>
            </a:fld>
            <a:endParaRPr lang="sv-SE" dirty="0"/>
          </a:p>
        </p:txBody>
      </p:sp>
    </p:spTree>
    <p:extLst>
      <p:ext uri="{BB962C8B-B14F-4D97-AF65-F5344CB8AC3E}">
        <p14:creationId xmlns:p14="http://schemas.microsoft.com/office/powerpoint/2010/main" val="150597831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Rubrik, innehåll, liten faktaruta">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358775" y="358774"/>
            <a:ext cx="8426450" cy="565151"/>
          </a:xfrm>
        </p:spPr>
        <p:txBody>
          <a:bodyPr/>
          <a:lstStyle/>
          <a:p>
            <a:r>
              <a:rPr lang="sv-SE" dirty="0"/>
              <a:t>Lägg till rubrik</a:t>
            </a:r>
          </a:p>
        </p:txBody>
      </p:sp>
      <p:sp>
        <p:nvSpPr>
          <p:cNvPr id="10" name="Platshållare för innehåll 7"/>
          <p:cNvSpPr>
            <a:spLocks noGrp="1"/>
          </p:cNvSpPr>
          <p:nvPr>
            <p:ph sz="quarter" idx="14"/>
          </p:nvPr>
        </p:nvSpPr>
        <p:spPr>
          <a:xfrm>
            <a:off x="358775" y="1066800"/>
            <a:ext cx="6283325" cy="340360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9" name="Platshållare för text 8"/>
          <p:cNvSpPr>
            <a:spLocks noGrp="1"/>
          </p:cNvSpPr>
          <p:nvPr>
            <p:ph type="body" sz="quarter" idx="21" hasCustomPrompt="1"/>
          </p:nvPr>
        </p:nvSpPr>
        <p:spPr>
          <a:xfrm>
            <a:off x="6784975" y="1066800"/>
            <a:ext cx="2000250" cy="316800"/>
          </a:xfrm>
          <a:ln w="31750">
            <a:solidFill>
              <a:schemeClr val="accent1"/>
            </a:solidFill>
          </a:ln>
        </p:spPr>
        <p:txBody>
          <a:bodyPr lIns="108000" tIns="54000">
            <a:normAutofit/>
          </a:bodyPr>
          <a:lstStyle>
            <a:lvl1pPr>
              <a:defRPr sz="1600" b="1"/>
            </a:lvl1pPr>
          </a:lstStyle>
          <a:p>
            <a:pPr lvl="0"/>
            <a:r>
              <a:rPr lang="sv-SE" dirty="0"/>
              <a:t>Lägg till faktarubrik</a:t>
            </a:r>
          </a:p>
        </p:txBody>
      </p:sp>
      <p:sp>
        <p:nvSpPr>
          <p:cNvPr id="15" name="Platshållare för text 14"/>
          <p:cNvSpPr>
            <a:spLocks noGrp="1"/>
          </p:cNvSpPr>
          <p:nvPr>
            <p:ph type="body" sz="quarter" idx="22" hasCustomPrompt="1"/>
          </p:nvPr>
        </p:nvSpPr>
        <p:spPr>
          <a:xfrm>
            <a:off x="6784975" y="1383600"/>
            <a:ext cx="2000250" cy="3086799"/>
          </a:xfrm>
          <a:ln w="31750">
            <a:solidFill>
              <a:schemeClr val="accent1"/>
            </a:solidFill>
          </a:ln>
        </p:spPr>
        <p:txBody>
          <a:bodyPr lIns="108000" tIns="72000" rIns="90000">
            <a:normAutofit/>
          </a:bodyPr>
          <a:lstStyle>
            <a:lvl1pPr>
              <a:defRPr sz="1400" b="0"/>
            </a:lvl1pPr>
          </a:lstStyle>
          <a:p>
            <a:pPr lvl="0"/>
            <a:r>
              <a:rPr lang="sv-SE" dirty="0"/>
              <a:t>Lägg till faktatext</a:t>
            </a:r>
          </a:p>
        </p:txBody>
      </p:sp>
      <p:sp>
        <p:nvSpPr>
          <p:cNvPr id="6" name="Platshållare för datum 5"/>
          <p:cNvSpPr>
            <a:spLocks noGrp="1"/>
          </p:cNvSpPr>
          <p:nvPr>
            <p:ph type="dt" sz="half" idx="23"/>
          </p:nvPr>
        </p:nvSpPr>
        <p:spPr/>
        <p:txBody>
          <a:bodyPr/>
          <a:lstStyle/>
          <a:p>
            <a:fld id="{FB43EE8F-ABC7-488A-9D5E-399136B86636}" type="datetime1">
              <a:rPr lang="sv-SE" smtClean="0"/>
              <a:t>2022-09-12</a:t>
            </a:fld>
            <a:endParaRPr lang="sv-SE" dirty="0"/>
          </a:p>
        </p:txBody>
      </p:sp>
      <p:sp>
        <p:nvSpPr>
          <p:cNvPr id="7" name="Platshållare för sidfot 6"/>
          <p:cNvSpPr>
            <a:spLocks noGrp="1"/>
          </p:cNvSpPr>
          <p:nvPr>
            <p:ph type="ftr" sz="quarter" idx="24"/>
          </p:nvPr>
        </p:nvSpPr>
        <p:spPr/>
        <p:txBody>
          <a:bodyPr/>
          <a:lstStyle/>
          <a:p>
            <a:r>
              <a:rPr lang="sv-SE" dirty="0"/>
              <a:t>Sidfotstext (ändras under Meny Infoga och knappen Sidhuvud/Sidfot)</a:t>
            </a:r>
          </a:p>
        </p:txBody>
      </p:sp>
      <p:sp>
        <p:nvSpPr>
          <p:cNvPr id="11" name="Platshållare för bildnummer 10"/>
          <p:cNvSpPr>
            <a:spLocks noGrp="1"/>
          </p:cNvSpPr>
          <p:nvPr>
            <p:ph type="sldNum" sz="quarter" idx="25"/>
          </p:nvPr>
        </p:nvSpPr>
        <p:spPr/>
        <p:txBody>
          <a:bodyPr/>
          <a:lstStyle/>
          <a:p>
            <a:fld id="{E9DBCB7B-D4FD-EE41-85F0-B6F7A4EFC557}" type="slidenum">
              <a:rPr lang="sv-SE" smtClean="0"/>
              <a:pPr/>
              <a:t>‹#›</a:t>
            </a:fld>
            <a:endParaRPr lang="sv-SE" dirty="0"/>
          </a:p>
        </p:txBody>
      </p:sp>
    </p:spTree>
    <p:extLst>
      <p:ext uri="{BB962C8B-B14F-4D97-AF65-F5344CB8AC3E}">
        <p14:creationId xmlns:p14="http://schemas.microsoft.com/office/powerpoint/2010/main" val="173296504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Rubrik, innehåll, liten faktaruta, bild">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358775" y="358774"/>
            <a:ext cx="8426450" cy="565151"/>
          </a:xfrm>
        </p:spPr>
        <p:txBody>
          <a:bodyPr/>
          <a:lstStyle>
            <a:lvl1pPr>
              <a:defRPr/>
            </a:lvl1pPr>
          </a:lstStyle>
          <a:p>
            <a:r>
              <a:rPr lang="sv-SE" dirty="0"/>
              <a:t>Lägg till rubrik</a:t>
            </a:r>
          </a:p>
        </p:txBody>
      </p:sp>
      <p:sp>
        <p:nvSpPr>
          <p:cNvPr id="10" name="Platshållare för innehåll 7"/>
          <p:cNvSpPr>
            <a:spLocks noGrp="1"/>
          </p:cNvSpPr>
          <p:nvPr>
            <p:ph sz="quarter" idx="14"/>
          </p:nvPr>
        </p:nvSpPr>
        <p:spPr>
          <a:xfrm>
            <a:off x="358776" y="1066800"/>
            <a:ext cx="2711450" cy="340360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4" name="Platshållare för bild 3"/>
          <p:cNvSpPr>
            <a:spLocks noGrp="1"/>
          </p:cNvSpPr>
          <p:nvPr>
            <p:ph type="pic" sz="quarter" idx="26"/>
          </p:nvPr>
        </p:nvSpPr>
        <p:spPr>
          <a:xfrm>
            <a:off x="3213100" y="1066800"/>
            <a:ext cx="3428999" cy="3403600"/>
          </a:xfrm>
        </p:spPr>
        <p:txBody>
          <a:bodyPr/>
          <a:lstStyle>
            <a:lvl1pPr>
              <a:defRPr/>
            </a:lvl1pPr>
          </a:lstStyle>
          <a:p>
            <a:r>
              <a:rPr lang="sv-SE"/>
              <a:t>Klicka på ikonen för att lägga till en bild</a:t>
            </a:r>
            <a:endParaRPr lang="sv-SE" dirty="0"/>
          </a:p>
        </p:txBody>
      </p:sp>
      <p:sp>
        <p:nvSpPr>
          <p:cNvPr id="9" name="Platshållare för text 8"/>
          <p:cNvSpPr>
            <a:spLocks noGrp="1"/>
          </p:cNvSpPr>
          <p:nvPr>
            <p:ph type="body" sz="quarter" idx="21" hasCustomPrompt="1"/>
          </p:nvPr>
        </p:nvSpPr>
        <p:spPr>
          <a:xfrm>
            <a:off x="6784975" y="1067246"/>
            <a:ext cx="2000250" cy="316800"/>
          </a:xfrm>
          <a:ln w="31750">
            <a:solidFill>
              <a:schemeClr val="accent1"/>
            </a:solidFill>
          </a:ln>
        </p:spPr>
        <p:txBody>
          <a:bodyPr lIns="108000" tIns="54000">
            <a:normAutofit/>
          </a:bodyPr>
          <a:lstStyle>
            <a:lvl1pPr>
              <a:defRPr sz="1600" b="1"/>
            </a:lvl1pPr>
          </a:lstStyle>
          <a:p>
            <a:pPr lvl="0"/>
            <a:r>
              <a:rPr lang="sv-SE" dirty="0"/>
              <a:t>Lägg till faktarubrik</a:t>
            </a:r>
          </a:p>
        </p:txBody>
      </p:sp>
      <p:sp>
        <p:nvSpPr>
          <p:cNvPr id="15" name="Platshållare för text 14"/>
          <p:cNvSpPr>
            <a:spLocks noGrp="1"/>
          </p:cNvSpPr>
          <p:nvPr>
            <p:ph type="body" sz="quarter" idx="22" hasCustomPrompt="1"/>
          </p:nvPr>
        </p:nvSpPr>
        <p:spPr>
          <a:xfrm>
            <a:off x="6784975" y="1384046"/>
            <a:ext cx="2000250" cy="3086353"/>
          </a:xfrm>
          <a:ln w="31750">
            <a:solidFill>
              <a:schemeClr val="accent1"/>
            </a:solidFill>
          </a:ln>
        </p:spPr>
        <p:txBody>
          <a:bodyPr lIns="108000" tIns="72000" rIns="90000">
            <a:normAutofit/>
          </a:bodyPr>
          <a:lstStyle>
            <a:lvl1pPr>
              <a:defRPr sz="1400" b="0"/>
            </a:lvl1pPr>
          </a:lstStyle>
          <a:p>
            <a:pPr lvl="0"/>
            <a:r>
              <a:rPr lang="sv-SE" dirty="0"/>
              <a:t>Lägg till faktatext</a:t>
            </a:r>
          </a:p>
        </p:txBody>
      </p:sp>
      <p:sp>
        <p:nvSpPr>
          <p:cNvPr id="6" name="Platshållare för datum 5"/>
          <p:cNvSpPr>
            <a:spLocks noGrp="1"/>
          </p:cNvSpPr>
          <p:nvPr>
            <p:ph type="dt" sz="half" idx="23"/>
          </p:nvPr>
        </p:nvSpPr>
        <p:spPr/>
        <p:txBody>
          <a:bodyPr/>
          <a:lstStyle/>
          <a:p>
            <a:fld id="{975AEC88-E653-45B0-A4CD-B772A291D642}" type="datetime1">
              <a:rPr lang="sv-SE" smtClean="0"/>
              <a:t>2022-09-12</a:t>
            </a:fld>
            <a:endParaRPr lang="sv-SE" dirty="0"/>
          </a:p>
        </p:txBody>
      </p:sp>
      <p:sp>
        <p:nvSpPr>
          <p:cNvPr id="7" name="Platshållare för sidfot 6"/>
          <p:cNvSpPr>
            <a:spLocks noGrp="1"/>
          </p:cNvSpPr>
          <p:nvPr>
            <p:ph type="ftr" sz="quarter" idx="24"/>
          </p:nvPr>
        </p:nvSpPr>
        <p:spPr/>
        <p:txBody>
          <a:bodyPr/>
          <a:lstStyle/>
          <a:p>
            <a:r>
              <a:rPr lang="sv-SE" dirty="0"/>
              <a:t>Sidfotstext (ändras under Meny Infoga och knappen Sidhuvud/Sidfot)</a:t>
            </a:r>
          </a:p>
        </p:txBody>
      </p:sp>
      <p:sp>
        <p:nvSpPr>
          <p:cNvPr id="11" name="Platshållare för bildnummer 10"/>
          <p:cNvSpPr>
            <a:spLocks noGrp="1"/>
          </p:cNvSpPr>
          <p:nvPr>
            <p:ph type="sldNum" sz="quarter" idx="25"/>
          </p:nvPr>
        </p:nvSpPr>
        <p:spPr/>
        <p:txBody>
          <a:bodyPr/>
          <a:lstStyle/>
          <a:p>
            <a:fld id="{E9DBCB7B-D4FD-EE41-85F0-B6F7A4EFC557}" type="slidenum">
              <a:rPr lang="sv-SE" smtClean="0"/>
              <a:pPr/>
              <a:t>‹#›</a:t>
            </a:fld>
            <a:endParaRPr lang="sv-SE" dirty="0"/>
          </a:p>
        </p:txBody>
      </p:sp>
    </p:spTree>
    <p:extLst>
      <p:ext uri="{BB962C8B-B14F-4D97-AF65-F5344CB8AC3E}">
        <p14:creationId xmlns:p14="http://schemas.microsoft.com/office/powerpoint/2010/main" val="391584721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Rubrik, innehåll, stor faktaruta">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358775" y="358774"/>
            <a:ext cx="8426450" cy="565151"/>
          </a:xfrm>
        </p:spPr>
        <p:txBody>
          <a:bodyPr/>
          <a:lstStyle/>
          <a:p>
            <a:r>
              <a:rPr lang="sv-SE" dirty="0"/>
              <a:t>Lägg till rubrik</a:t>
            </a:r>
          </a:p>
        </p:txBody>
      </p:sp>
      <p:sp>
        <p:nvSpPr>
          <p:cNvPr id="10" name="Platshållare för innehåll 7"/>
          <p:cNvSpPr>
            <a:spLocks noGrp="1"/>
          </p:cNvSpPr>
          <p:nvPr>
            <p:ph sz="quarter" idx="14"/>
          </p:nvPr>
        </p:nvSpPr>
        <p:spPr>
          <a:xfrm>
            <a:off x="358776" y="1066800"/>
            <a:ext cx="5568950" cy="340360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9" name="Platshållare för text 8"/>
          <p:cNvSpPr>
            <a:spLocks noGrp="1"/>
          </p:cNvSpPr>
          <p:nvPr>
            <p:ph type="body" sz="quarter" idx="21" hasCustomPrompt="1"/>
          </p:nvPr>
        </p:nvSpPr>
        <p:spPr>
          <a:xfrm>
            <a:off x="6089650" y="1071000"/>
            <a:ext cx="2682875" cy="378000"/>
          </a:xfrm>
          <a:ln w="31750">
            <a:solidFill>
              <a:schemeClr val="accent1"/>
            </a:solidFill>
          </a:ln>
        </p:spPr>
        <p:txBody>
          <a:bodyPr lIns="108000" tIns="82800">
            <a:normAutofit/>
          </a:bodyPr>
          <a:lstStyle>
            <a:lvl1pPr>
              <a:defRPr sz="1600" b="1"/>
            </a:lvl1pPr>
          </a:lstStyle>
          <a:p>
            <a:pPr lvl="0"/>
            <a:r>
              <a:rPr lang="sv-SE" dirty="0"/>
              <a:t>Lägg till faktarubrik</a:t>
            </a:r>
          </a:p>
        </p:txBody>
      </p:sp>
      <p:sp>
        <p:nvSpPr>
          <p:cNvPr id="15" name="Platshållare för text 14"/>
          <p:cNvSpPr>
            <a:spLocks noGrp="1"/>
          </p:cNvSpPr>
          <p:nvPr>
            <p:ph type="body" sz="quarter" idx="22" hasCustomPrompt="1"/>
          </p:nvPr>
        </p:nvSpPr>
        <p:spPr>
          <a:xfrm>
            <a:off x="6089650" y="1449001"/>
            <a:ext cx="2682875" cy="3021400"/>
          </a:xfrm>
          <a:ln w="31750">
            <a:solidFill>
              <a:schemeClr val="accent1"/>
            </a:solidFill>
          </a:ln>
        </p:spPr>
        <p:txBody>
          <a:bodyPr lIns="108000" tIns="72000" rIns="90000">
            <a:normAutofit/>
          </a:bodyPr>
          <a:lstStyle>
            <a:lvl1pPr>
              <a:defRPr sz="1400" b="0"/>
            </a:lvl1pPr>
          </a:lstStyle>
          <a:p>
            <a:pPr lvl="0"/>
            <a:r>
              <a:rPr lang="sv-SE" dirty="0"/>
              <a:t>Lägg till faktatext</a:t>
            </a:r>
          </a:p>
        </p:txBody>
      </p:sp>
      <p:sp>
        <p:nvSpPr>
          <p:cNvPr id="6" name="Platshållare för datum 5"/>
          <p:cNvSpPr>
            <a:spLocks noGrp="1"/>
          </p:cNvSpPr>
          <p:nvPr>
            <p:ph type="dt" sz="half" idx="23"/>
          </p:nvPr>
        </p:nvSpPr>
        <p:spPr/>
        <p:txBody>
          <a:bodyPr/>
          <a:lstStyle/>
          <a:p>
            <a:fld id="{56322BE1-0F9D-4919-A418-82D674218144}" type="datetime1">
              <a:rPr lang="sv-SE" smtClean="0"/>
              <a:t>2022-09-12</a:t>
            </a:fld>
            <a:endParaRPr lang="sv-SE" dirty="0"/>
          </a:p>
        </p:txBody>
      </p:sp>
      <p:sp>
        <p:nvSpPr>
          <p:cNvPr id="7" name="Platshållare för sidfot 6"/>
          <p:cNvSpPr>
            <a:spLocks noGrp="1"/>
          </p:cNvSpPr>
          <p:nvPr>
            <p:ph type="ftr" sz="quarter" idx="24"/>
          </p:nvPr>
        </p:nvSpPr>
        <p:spPr/>
        <p:txBody>
          <a:bodyPr/>
          <a:lstStyle/>
          <a:p>
            <a:r>
              <a:rPr lang="sv-SE" dirty="0"/>
              <a:t>Sidfotstext (ändras under Meny Infoga och knappen Sidhuvud/Sidfot)</a:t>
            </a:r>
          </a:p>
        </p:txBody>
      </p:sp>
      <p:sp>
        <p:nvSpPr>
          <p:cNvPr id="11" name="Platshållare för bildnummer 10"/>
          <p:cNvSpPr>
            <a:spLocks noGrp="1"/>
          </p:cNvSpPr>
          <p:nvPr>
            <p:ph type="sldNum" sz="quarter" idx="25"/>
          </p:nvPr>
        </p:nvSpPr>
        <p:spPr/>
        <p:txBody>
          <a:bodyPr/>
          <a:lstStyle/>
          <a:p>
            <a:fld id="{E9DBCB7B-D4FD-EE41-85F0-B6F7A4EFC557}" type="slidenum">
              <a:rPr lang="sv-SE" smtClean="0"/>
              <a:pPr/>
              <a:t>‹#›</a:t>
            </a:fld>
            <a:endParaRPr lang="sv-SE" dirty="0"/>
          </a:p>
        </p:txBody>
      </p:sp>
    </p:spTree>
    <p:extLst>
      <p:ext uri="{BB962C8B-B14F-4D97-AF65-F5344CB8AC3E}">
        <p14:creationId xmlns:p14="http://schemas.microsoft.com/office/powerpoint/2010/main" val="288333479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Rubrik, innehåll, notis">
    <p:spTree>
      <p:nvGrpSpPr>
        <p:cNvPr id="1" name=""/>
        <p:cNvGrpSpPr/>
        <p:nvPr/>
      </p:nvGrpSpPr>
      <p:grpSpPr>
        <a:xfrm>
          <a:off x="0" y="0"/>
          <a:ext cx="0" cy="0"/>
          <a:chOff x="0" y="0"/>
          <a:chExt cx="0" cy="0"/>
        </a:xfrm>
      </p:grpSpPr>
      <p:sp>
        <p:nvSpPr>
          <p:cNvPr id="2" name="Rubrik 1"/>
          <p:cNvSpPr>
            <a:spLocks noGrp="1"/>
          </p:cNvSpPr>
          <p:nvPr>
            <p:ph type="title" hasCustomPrompt="1"/>
          </p:nvPr>
        </p:nvSpPr>
        <p:spPr/>
        <p:txBody>
          <a:bodyPr/>
          <a:lstStyle/>
          <a:p>
            <a:r>
              <a:rPr lang="sv-SE" dirty="0"/>
              <a:t>Lägg till rubrik</a:t>
            </a:r>
          </a:p>
        </p:txBody>
      </p:sp>
      <p:grpSp>
        <p:nvGrpSpPr>
          <p:cNvPr id="7" name="Grupp 6"/>
          <p:cNvGrpSpPr/>
          <p:nvPr userDrawn="1"/>
        </p:nvGrpSpPr>
        <p:grpSpPr>
          <a:xfrm flipH="1">
            <a:off x="5955738" y="1086046"/>
            <a:ext cx="2815621" cy="2063154"/>
            <a:chOff x="2412000" y="1095795"/>
            <a:chExt cx="4321659" cy="3171405"/>
          </a:xfrm>
        </p:grpSpPr>
        <p:sp>
          <p:nvSpPr>
            <p:cNvPr id="8" name="Frihandsfigur 7"/>
            <p:cNvSpPr/>
            <p:nvPr/>
          </p:nvSpPr>
          <p:spPr>
            <a:xfrm rot="10800000">
              <a:off x="2412000" y="1114424"/>
              <a:ext cx="4320000" cy="3152776"/>
            </a:xfrm>
            <a:custGeom>
              <a:avLst/>
              <a:gdLst>
                <a:gd name="connsiteX0" fmla="*/ 3011900 w 4320000"/>
                <a:gd name="connsiteY0" fmla="*/ 3152776 h 3152776"/>
                <a:gd name="connsiteX1" fmla="*/ 1308100 w 4320000"/>
                <a:gd name="connsiteY1" fmla="*/ 3152776 h 3152776"/>
                <a:gd name="connsiteX2" fmla="*/ 0 w 4320000"/>
                <a:gd name="connsiteY2" fmla="*/ 1844676 h 3152776"/>
                <a:gd name="connsiteX3" fmla="*/ 1308100 w 4320000"/>
                <a:gd name="connsiteY3" fmla="*/ 536576 h 3152776"/>
                <a:gd name="connsiteX4" fmla="*/ 1769475 w 4320000"/>
                <a:gd name="connsiteY4" fmla="*/ 536576 h 3152776"/>
                <a:gd name="connsiteX5" fmla="*/ 1769475 w 4320000"/>
                <a:gd name="connsiteY5" fmla="*/ 0 h 3152776"/>
                <a:gd name="connsiteX6" fmla="*/ 2429228 w 4320000"/>
                <a:gd name="connsiteY6" fmla="*/ 536576 h 3152776"/>
                <a:gd name="connsiteX7" fmla="*/ 3011900 w 4320000"/>
                <a:gd name="connsiteY7" fmla="*/ 536576 h 3152776"/>
                <a:gd name="connsiteX8" fmla="*/ 4320000 w 4320000"/>
                <a:gd name="connsiteY8" fmla="*/ 1844676 h 3152776"/>
                <a:gd name="connsiteX9" fmla="*/ 3011900 w 4320000"/>
                <a:gd name="connsiteY9" fmla="*/ 3152776 h 3152776"/>
                <a:gd name="connsiteX0" fmla="*/ 1769475 w 4320000"/>
                <a:gd name="connsiteY0" fmla="*/ 536576 h 3152776"/>
                <a:gd name="connsiteX1" fmla="*/ 1769475 w 4320000"/>
                <a:gd name="connsiteY1" fmla="*/ 0 h 3152776"/>
                <a:gd name="connsiteX2" fmla="*/ 2429228 w 4320000"/>
                <a:gd name="connsiteY2" fmla="*/ 536576 h 3152776"/>
                <a:gd name="connsiteX3" fmla="*/ 3011900 w 4320000"/>
                <a:gd name="connsiteY3" fmla="*/ 536576 h 3152776"/>
                <a:gd name="connsiteX4" fmla="*/ 4320000 w 4320000"/>
                <a:gd name="connsiteY4" fmla="*/ 1844676 h 3152776"/>
                <a:gd name="connsiteX5" fmla="*/ 3011900 w 4320000"/>
                <a:gd name="connsiteY5" fmla="*/ 3152776 h 3152776"/>
                <a:gd name="connsiteX6" fmla="*/ 1308100 w 4320000"/>
                <a:gd name="connsiteY6" fmla="*/ 3152776 h 3152776"/>
                <a:gd name="connsiteX7" fmla="*/ 0 w 4320000"/>
                <a:gd name="connsiteY7" fmla="*/ 1844676 h 3152776"/>
                <a:gd name="connsiteX8" fmla="*/ 1308100 w 4320000"/>
                <a:gd name="connsiteY8" fmla="*/ 536576 h 3152776"/>
                <a:gd name="connsiteX9" fmla="*/ 1860915 w 4320000"/>
                <a:gd name="connsiteY9" fmla="*/ 628016 h 3152776"/>
                <a:gd name="connsiteX0" fmla="*/ 1769475 w 4320000"/>
                <a:gd name="connsiteY0" fmla="*/ 536576 h 3152776"/>
                <a:gd name="connsiteX1" fmla="*/ 1769475 w 4320000"/>
                <a:gd name="connsiteY1" fmla="*/ 0 h 3152776"/>
                <a:gd name="connsiteX2" fmla="*/ 2429228 w 4320000"/>
                <a:gd name="connsiteY2" fmla="*/ 536576 h 3152776"/>
                <a:gd name="connsiteX3" fmla="*/ 3011900 w 4320000"/>
                <a:gd name="connsiteY3" fmla="*/ 536576 h 3152776"/>
                <a:gd name="connsiteX4" fmla="*/ 4320000 w 4320000"/>
                <a:gd name="connsiteY4" fmla="*/ 1844676 h 3152776"/>
                <a:gd name="connsiteX5" fmla="*/ 3011900 w 4320000"/>
                <a:gd name="connsiteY5" fmla="*/ 3152776 h 3152776"/>
                <a:gd name="connsiteX6" fmla="*/ 1308100 w 4320000"/>
                <a:gd name="connsiteY6" fmla="*/ 3152776 h 3152776"/>
                <a:gd name="connsiteX7" fmla="*/ 0 w 4320000"/>
                <a:gd name="connsiteY7" fmla="*/ 1844676 h 3152776"/>
                <a:gd name="connsiteX8" fmla="*/ 1308100 w 4320000"/>
                <a:gd name="connsiteY8" fmla="*/ 536576 h 3152776"/>
                <a:gd name="connsiteX9" fmla="*/ 1594215 w 4320000"/>
                <a:gd name="connsiteY9" fmla="*/ 532766 h 3152776"/>
                <a:gd name="connsiteX0" fmla="*/ 1769475 w 4320000"/>
                <a:gd name="connsiteY0" fmla="*/ 536576 h 3152776"/>
                <a:gd name="connsiteX1" fmla="*/ 1769475 w 4320000"/>
                <a:gd name="connsiteY1" fmla="*/ 0 h 3152776"/>
                <a:gd name="connsiteX2" fmla="*/ 2429228 w 4320000"/>
                <a:gd name="connsiteY2" fmla="*/ 536576 h 3152776"/>
                <a:gd name="connsiteX3" fmla="*/ 3011900 w 4320000"/>
                <a:gd name="connsiteY3" fmla="*/ 536576 h 3152776"/>
                <a:gd name="connsiteX4" fmla="*/ 4320000 w 4320000"/>
                <a:gd name="connsiteY4" fmla="*/ 1844676 h 3152776"/>
                <a:gd name="connsiteX5" fmla="*/ 3011900 w 4320000"/>
                <a:gd name="connsiteY5" fmla="*/ 3152776 h 3152776"/>
                <a:gd name="connsiteX6" fmla="*/ 1308100 w 4320000"/>
                <a:gd name="connsiteY6" fmla="*/ 3152776 h 3152776"/>
                <a:gd name="connsiteX7" fmla="*/ 0 w 4320000"/>
                <a:gd name="connsiteY7" fmla="*/ 1844676 h 3152776"/>
                <a:gd name="connsiteX8" fmla="*/ 1308100 w 4320000"/>
                <a:gd name="connsiteY8" fmla="*/ 536576 h 3152776"/>
                <a:gd name="connsiteX9" fmla="*/ 1575165 w 4320000"/>
                <a:gd name="connsiteY9" fmla="*/ 539116 h 3152776"/>
                <a:gd name="connsiteX0" fmla="*/ 1769475 w 4320000"/>
                <a:gd name="connsiteY0" fmla="*/ 536576 h 3152776"/>
                <a:gd name="connsiteX1" fmla="*/ 1769475 w 4320000"/>
                <a:gd name="connsiteY1" fmla="*/ 0 h 3152776"/>
                <a:gd name="connsiteX2" fmla="*/ 2429228 w 4320000"/>
                <a:gd name="connsiteY2" fmla="*/ 536576 h 3152776"/>
                <a:gd name="connsiteX3" fmla="*/ 3011900 w 4320000"/>
                <a:gd name="connsiteY3" fmla="*/ 536576 h 3152776"/>
                <a:gd name="connsiteX4" fmla="*/ 4320000 w 4320000"/>
                <a:gd name="connsiteY4" fmla="*/ 1844676 h 3152776"/>
                <a:gd name="connsiteX5" fmla="*/ 3011900 w 4320000"/>
                <a:gd name="connsiteY5" fmla="*/ 3152776 h 3152776"/>
                <a:gd name="connsiteX6" fmla="*/ 1308100 w 4320000"/>
                <a:gd name="connsiteY6" fmla="*/ 3152776 h 3152776"/>
                <a:gd name="connsiteX7" fmla="*/ 0 w 4320000"/>
                <a:gd name="connsiteY7" fmla="*/ 1844676 h 3152776"/>
                <a:gd name="connsiteX8" fmla="*/ 1308100 w 4320000"/>
                <a:gd name="connsiteY8" fmla="*/ 536576 h 3152776"/>
                <a:gd name="connsiteX9" fmla="*/ 1575165 w 4320000"/>
                <a:gd name="connsiteY9" fmla="*/ 535941 h 3152776"/>
                <a:gd name="connsiteX0" fmla="*/ 1769475 w 4320000"/>
                <a:gd name="connsiteY0" fmla="*/ 577851 h 3152776"/>
                <a:gd name="connsiteX1" fmla="*/ 1769475 w 4320000"/>
                <a:gd name="connsiteY1" fmla="*/ 0 h 3152776"/>
                <a:gd name="connsiteX2" fmla="*/ 2429228 w 4320000"/>
                <a:gd name="connsiteY2" fmla="*/ 536576 h 3152776"/>
                <a:gd name="connsiteX3" fmla="*/ 3011900 w 4320000"/>
                <a:gd name="connsiteY3" fmla="*/ 536576 h 3152776"/>
                <a:gd name="connsiteX4" fmla="*/ 4320000 w 4320000"/>
                <a:gd name="connsiteY4" fmla="*/ 1844676 h 3152776"/>
                <a:gd name="connsiteX5" fmla="*/ 3011900 w 4320000"/>
                <a:gd name="connsiteY5" fmla="*/ 3152776 h 3152776"/>
                <a:gd name="connsiteX6" fmla="*/ 1308100 w 4320000"/>
                <a:gd name="connsiteY6" fmla="*/ 3152776 h 3152776"/>
                <a:gd name="connsiteX7" fmla="*/ 0 w 4320000"/>
                <a:gd name="connsiteY7" fmla="*/ 1844676 h 3152776"/>
                <a:gd name="connsiteX8" fmla="*/ 1308100 w 4320000"/>
                <a:gd name="connsiteY8" fmla="*/ 536576 h 3152776"/>
                <a:gd name="connsiteX9" fmla="*/ 1575165 w 4320000"/>
                <a:gd name="connsiteY9" fmla="*/ 535941 h 31527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320000" h="3152776">
                  <a:moveTo>
                    <a:pt x="1769475" y="577851"/>
                  </a:moveTo>
                  <a:lnTo>
                    <a:pt x="1769475" y="0"/>
                  </a:lnTo>
                  <a:lnTo>
                    <a:pt x="2429228" y="536576"/>
                  </a:lnTo>
                  <a:lnTo>
                    <a:pt x="3011900" y="536576"/>
                  </a:lnTo>
                  <a:cubicBezTo>
                    <a:pt x="3734344" y="536576"/>
                    <a:pt x="4320000" y="1122232"/>
                    <a:pt x="4320000" y="1844676"/>
                  </a:cubicBezTo>
                  <a:cubicBezTo>
                    <a:pt x="4320000" y="2567120"/>
                    <a:pt x="3734344" y="3152776"/>
                    <a:pt x="3011900" y="3152776"/>
                  </a:cubicBezTo>
                  <a:lnTo>
                    <a:pt x="1308100" y="3152776"/>
                  </a:lnTo>
                  <a:cubicBezTo>
                    <a:pt x="585656" y="3152776"/>
                    <a:pt x="0" y="2567120"/>
                    <a:pt x="0" y="1844676"/>
                  </a:cubicBezTo>
                  <a:cubicBezTo>
                    <a:pt x="0" y="1122232"/>
                    <a:pt x="585656" y="536576"/>
                    <a:pt x="1308100" y="536576"/>
                  </a:cubicBezTo>
                  <a:lnTo>
                    <a:pt x="1575165" y="535941"/>
                  </a:lnTo>
                </a:path>
              </a:pathLst>
            </a:custGeom>
            <a:noFill/>
            <a:ln w="50800">
              <a:solidFill>
                <a:schemeClr val="accent1"/>
              </a:solidFill>
              <a:miter lim="800000"/>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dirty="0"/>
            </a:p>
          </p:txBody>
        </p:sp>
        <p:sp>
          <p:nvSpPr>
            <p:cNvPr id="9" name="Båge 13"/>
            <p:cNvSpPr/>
            <p:nvPr/>
          </p:nvSpPr>
          <p:spPr>
            <a:xfrm rot="1153800">
              <a:off x="5776949" y="1095795"/>
              <a:ext cx="956710" cy="704275"/>
            </a:xfrm>
            <a:custGeom>
              <a:avLst/>
              <a:gdLst>
                <a:gd name="connsiteX0" fmla="*/ 1212208 w 2424415"/>
                <a:gd name="connsiteY0" fmla="*/ 0 h 1398446"/>
                <a:gd name="connsiteX1" fmla="*/ 2166825 w 2424415"/>
                <a:gd name="connsiteY1" fmla="*/ 268284 h 1398446"/>
                <a:gd name="connsiteX2" fmla="*/ 1212208 w 2424415"/>
                <a:gd name="connsiteY2" fmla="*/ 699223 h 1398446"/>
                <a:gd name="connsiteX3" fmla="*/ 1212208 w 2424415"/>
                <a:gd name="connsiteY3" fmla="*/ 0 h 1398446"/>
                <a:gd name="connsiteX0" fmla="*/ 1212208 w 2424415"/>
                <a:gd name="connsiteY0" fmla="*/ 0 h 1398446"/>
                <a:gd name="connsiteX1" fmla="*/ 2166825 w 2424415"/>
                <a:gd name="connsiteY1" fmla="*/ 268284 h 1398446"/>
                <a:gd name="connsiteX0" fmla="*/ 0 w 954617"/>
                <a:gd name="connsiteY0" fmla="*/ 1354 h 700577"/>
                <a:gd name="connsiteX1" fmla="*/ 954617 w 954617"/>
                <a:gd name="connsiteY1" fmla="*/ 269638 h 700577"/>
                <a:gd name="connsiteX2" fmla="*/ 0 w 954617"/>
                <a:gd name="connsiteY2" fmla="*/ 700577 h 700577"/>
                <a:gd name="connsiteX3" fmla="*/ 0 w 954617"/>
                <a:gd name="connsiteY3" fmla="*/ 1354 h 700577"/>
                <a:gd name="connsiteX0" fmla="*/ 0 w 954617"/>
                <a:gd name="connsiteY0" fmla="*/ 1354 h 700577"/>
                <a:gd name="connsiteX1" fmla="*/ 954617 w 954617"/>
                <a:gd name="connsiteY1" fmla="*/ 269638 h 700577"/>
                <a:gd name="connsiteX0" fmla="*/ 0 w 954617"/>
                <a:gd name="connsiteY0" fmla="*/ 2520 h 701743"/>
                <a:gd name="connsiteX1" fmla="*/ 954617 w 954617"/>
                <a:gd name="connsiteY1" fmla="*/ 270804 h 701743"/>
                <a:gd name="connsiteX2" fmla="*/ 0 w 954617"/>
                <a:gd name="connsiteY2" fmla="*/ 701743 h 701743"/>
                <a:gd name="connsiteX3" fmla="*/ 0 w 954617"/>
                <a:gd name="connsiteY3" fmla="*/ 2520 h 701743"/>
                <a:gd name="connsiteX0" fmla="*/ 0 w 954617"/>
                <a:gd name="connsiteY0" fmla="*/ 2520 h 701743"/>
                <a:gd name="connsiteX1" fmla="*/ 954617 w 954617"/>
                <a:gd name="connsiteY1" fmla="*/ 270804 h 701743"/>
                <a:gd name="connsiteX0" fmla="*/ 0 w 954617"/>
                <a:gd name="connsiteY0" fmla="*/ 2674 h 701897"/>
                <a:gd name="connsiteX1" fmla="*/ 954617 w 954617"/>
                <a:gd name="connsiteY1" fmla="*/ 270958 h 701897"/>
                <a:gd name="connsiteX2" fmla="*/ 0 w 954617"/>
                <a:gd name="connsiteY2" fmla="*/ 701897 h 701897"/>
                <a:gd name="connsiteX3" fmla="*/ 0 w 954617"/>
                <a:gd name="connsiteY3" fmla="*/ 2674 h 701897"/>
                <a:gd name="connsiteX0" fmla="*/ 0 w 954617"/>
                <a:gd name="connsiteY0" fmla="*/ 2674 h 701897"/>
                <a:gd name="connsiteX1" fmla="*/ 954617 w 954617"/>
                <a:gd name="connsiteY1" fmla="*/ 270958 h 701897"/>
                <a:gd name="connsiteX0" fmla="*/ 0 w 954617"/>
                <a:gd name="connsiteY0" fmla="*/ 2848 h 702071"/>
                <a:gd name="connsiteX1" fmla="*/ 954617 w 954617"/>
                <a:gd name="connsiteY1" fmla="*/ 271132 h 702071"/>
                <a:gd name="connsiteX2" fmla="*/ 0 w 954617"/>
                <a:gd name="connsiteY2" fmla="*/ 702071 h 702071"/>
                <a:gd name="connsiteX3" fmla="*/ 0 w 954617"/>
                <a:gd name="connsiteY3" fmla="*/ 2848 h 702071"/>
                <a:gd name="connsiteX0" fmla="*/ 0 w 954617"/>
                <a:gd name="connsiteY0" fmla="*/ 2848 h 702071"/>
                <a:gd name="connsiteX1" fmla="*/ 954617 w 954617"/>
                <a:gd name="connsiteY1" fmla="*/ 271132 h 702071"/>
                <a:gd name="connsiteX0" fmla="*/ 0 w 954617"/>
                <a:gd name="connsiteY0" fmla="*/ 3088 h 702311"/>
                <a:gd name="connsiteX1" fmla="*/ 954617 w 954617"/>
                <a:gd name="connsiteY1" fmla="*/ 271372 h 702311"/>
                <a:gd name="connsiteX2" fmla="*/ 0 w 954617"/>
                <a:gd name="connsiteY2" fmla="*/ 702311 h 702311"/>
                <a:gd name="connsiteX3" fmla="*/ 0 w 954617"/>
                <a:gd name="connsiteY3" fmla="*/ 3088 h 702311"/>
                <a:gd name="connsiteX0" fmla="*/ 0 w 954617"/>
                <a:gd name="connsiteY0" fmla="*/ 3088 h 702311"/>
                <a:gd name="connsiteX1" fmla="*/ 954617 w 954617"/>
                <a:gd name="connsiteY1" fmla="*/ 271372 h 702311"/>
                <a:gd name="connsiteX0" fmla="*/ 0 w 954617"/>
                <a:gd name="connsiteY0" fmla="*/ 270 h 699493"/>
                <a:gd name="connsiteX1" fmla="*/ 954617 w 954617"/>
                <a:gd name="connsiteY1" fmla="*/ 268554 h 699493"/>
                <a:gd name="connsiteX2" fmla="*/ 0 w 954617"/>
                <a:gd name="connsiteY2" fmla="*/ 699493 h 699493"/>
                <a:gd name="connsiteX3" fmla="*/ 0 w 954617"/>
                <a:gd name="connsiteY3" fmla="*/ 270 h 699493"/>
                <a:gd name="connsiteX0" fmla="*/ 0 w 954617"/>
                <a:gd name="connsiteY0" fmla="*/ 270 h 699493"/>
                <a:gd name="connsiteX1" fmla="*/ 954617 w 954617"/>
                <a:gd name="connsiteY1" fmla="*/ 268554 h 699493"/>
                <a:gd name="connsiteX0" fmla="*/ 0 w 954617"/>
                <a:gd name="connsiteY0" fmla="*/ 291 h 699514"/>
                <a:gd name="connsiteX1" fmla="*/ 954617 w 954617"/>
                <a:gd name="connsiteY1" fmla="*/ 268575 h 699514"/>
                <a:gd name="connsiteX2" fmla="*/ 0 w 954617"/>
                <a:gd name="connsiteY2" fmla="*/ 699514 h 699514"/>
                <a:gd name="connsiteX3" fmla="*/ 0 w 954617"/>
                <a:gd name="connsiteY3" fmla="*/ 291 h 699514"/>
                <a:gd name="connsiteX0" fmla="*/ 0 w 954617"/>
                <a:gd name="connsiteY0" fmla="*/ 291 h 699514"/>
                <a:gd name="connsiteX1" fmla="*/ 954617 w 954617"/>
                <a:gd name="connsiteY1" fmla="*/ 268575 h 699514"/>
                <a:gd name="connsiteX0" fmla="*/ 0 w 954617"/>
                <a:gd name="connsiteY0" fmla="*/ 433 h 699656"/>
                <a:gd name="connsiteX1" fmla="*/ 954617 w 954617"/>
                <a:gd name="connsiteY1" fmla="*/ 268717 h 699656"/>
                <a:gd name="connsiteX2" fmla="*/ 0 w 954617"/>
                <a:gd name="connsiteY2" fmla="*/ 699656 h 699656"/>
                <a:gd name="connsiteX3" fmla="*/ 0 w 954617"/>
                <a:gd name="connsiteY3" fmla="*/ 433 h 699656"/>
                <a:gd name="connsiteX0" fmla="*/ 0 w 954617"/>
                <a:gd name="connsiteY0" fmla="*/ 433 h 699656"/>
                <a:gd name="connsiteX1" fmla="*/ 954617 w 954617"/>
                <a:gd name="connsiteY1" fmla="*/ 268717 h 699656"/>
                <a:gd name="connsiteX0" fmla="*/ 0 w 954617"/>
                <a:gd name="connsiteY0" fmla="*/ 489 h 699712"/>
                <a:gd name="connsiteX1" fmla="*/ 954617 w 954617"/>
                <a:gd name="connsiteY1" fmla="*/ 268773 h 699712"/>
                <a:gd name="connsiteX2" fmla="*/ 0 w 954617"/>
                <a:gd name="connsiteY2" fmla="*/ 699712 h 699712"/>
                <a:gd name="connsiteX3" fmla="*/ 0 w 954617"/>
                <a:gd name="connsiteY3" fmla="*/ 489 h 699712"/>
                <a:gd name="connsiteX0" fmla="*/ 0 w 954617"/>
                <a:gd name="connsiteY0" fmla="*/ 489 h 699712"/>
                <a:gd name="connsiteX1" fmla="*/ 954617 w 954617"/>
                <a:gd name="connsiteY1" fmla="*/ 268773 h 699712"/>
                <a:gd name="connsiteX0" fmla="*/ 0 w 954617"/>
                <a:gd name="connsiteY0" fmla="*/ 437 h 699660"/>
                <a:gd name="connsiteX1" fmla="*/ 954617 w 954617"/>
                <a:gd name="connsiteY1" fmla="*/ 268721 h 699660"/>
                <a:gd name="connsiteX2" fmla="*/ 0 w 954617"/>
                <a:gd name="connsiteY2" fmla="*/ 699660 h 699660"/>
                <a:gd name="connsiteX3" fmla="*/ 0 w 954617"/>
                <a:gd name="connsiteY3" fmla="*/ 437 h 699660"/>
                <a:gd name="connsiteX0" fmla="*/ 0 w 954617"/>
                <a:gd name="connsiteY0" fmla="*/ 437 h 699660"/>
                <a:gd name="connsiteX1" fmla="*/ 954617 w 954617"/>
                <a:gd name="connsiteY1" fmla="*/ 268721 h 699660"/>
                <a:gd name="connsiteX0" fmla="*/ 0 w 954617"/>
                <a:gd name="connsiteY0" fmla="*/ 298 h 699521"/>
                <a:gd name="connsiteX1" fmla="*/ 954617 w 954617"/>
                <a:gd name="connsiteY1" fmla="*/ 268582 h 699521"/>
                <a:gd name="connsiteX2" fmla="*/ 0 w 954617"/>
                <a:gd name="connsiteY2" fmla="*/ 699521 h 699521"/>
                <a:gd name="connsiteX3" fmla="*/ 0 w 954617"/>
                <a:gd name="connsiteY3" fmla="*/ 298 h 699521"/>
                <a:gd name="connsiteX0" fmla="*/ 0 w 954617"/>
                <a:gd name="connsiteY0" fmla="*/ 298 h 699521"/>
                <a:gd name="connsiteX1" fmla="*/ 954617 w 954617"/>
                <a:gd name="connsiteY1" fmla="*/ 268582 h 699521"/>
                <a:gd name="connsiteX0" fmla="*/ 0 w 954617"/>
                <a:gd name="connsiteY0" fmla="*/ 194 h 699417"/>
                <a:gd name="connsiteX1" fmla="*/ 954617 w 954617"/>
                <a:gd name="connsiteY1" fmla="*/ 268478 h 699417"/>
                <a:gd name="connsiteX2" fmla="*/ 0 w 954617"/>
                <a:gd name="connsiteY2" fmla="*/ 699417 h 699417"/>
                <a:gd name="connsiteX3" fmla="*/ 0 w 954617"/>
                <a:gd name="connsiteY3" fmla="*/ 194 h 699417"/>
                <a:gd name="connsiteX0" fmla="*/ 0 w 954617"/>
                <a:gd name="connsiteY0" fmla="*/ 194 h 699417"/>
                <a:gd name="connsiteX1" fmla="*/ 954617 w 954617"/>
                <a:gd name="connsiteY1" fmla="*/ 268478 h 699417"/>
                <a:gd name="connsiteX0" fmla="*/ 0 w 954617"/>
                <a:gd name="connsiteY0" fmla="*/ 4587 h 703810"/>
                <a:gd name="connsiteX1" fmla="*/ 954617 w 954617"/>
                <a:gd name="connsiteY1" fmla="*/ 272871 h 703810"/>
                <a:gd name="connsiteX2" fmla="*/ 0 w 954617"/>
                <a:gd name="connsiteY2" fmla="*/ 703810 h 703810"/>
                <a:gd name="connsiteX3" fmla="*/ 0 w 954617"/>
                <a:gd name="connsiteY3" fmla="*/ 4587 h 703810"/>
                <a:gd name="connsiteX0" fmla="*/ 0 w 954617"/>
                <a:gd name="connsiteY0" fmla="*/ 4587 h 703810"/>
                <a:gd name="connsiteX1" fmla="*/ 954617 w 954617"/>
                <a:gd name="connsiteY1" fmla="*/ 272871 h 703810"/>
                <a:gd name="connsiteX0" fmla="*/ 0 w 954617"/>
                <a:gd name="connsiteY0" fmla="*/ 6926 h 706149"/>
                <a:gd name="connsiteX1" fmla="*/ 954617 w 954617"/>
                <a:gd name="connsiteY1" fmla="*/ 275210 h 706149"/>
                <a:gd name="connsiteX2" fmla="*/ 0 w 954617"/>
                <a:gd name="connsiteY2" fmla="*/ 706149 h 706149"/>
                <a:gd name="connsiteX3" fmla="*/ 0 w 954617"/>
                <a:gd name="connsiteY3" fmla="*/ 6926 h 706149"/>
                <a:gd name="connsiteX0" fmla="*/ 0 w 954617"/>
                <a:gd name="connsiteY0" fmla="*/ 6926 h 706149"/>
                <a:gd name="connsiteX1" fmla="*/ 954617 w 954617"/>
                <a:gd name="connsiteY1" fmla="*/ 275210 h 706149"/>
                <a:gd name="connsiteX0" fmla="*/ 0 w 954617"/>
                <a:gd name="connsiteY0" fmla="*/ 8297 h 707520"/>
                <a:gd name="connsiteX1" fmla="*/ 954617 w 954617"/>
                <a:gd name="connsiteY1" fmla="*/ 276581 h 707520"/>
                <a:gd name="connsiteX2" fmla="*/ 0 w 954617"/>
                <a:gd name="connsiteY2" fmla="*/ 707520 h 707520"/>
                <a:gd name="connsiteX3" fmla="*/ 0 w 954617"/>
                <a:gd name="connsiteY3" fmla="*/ 8297 h 707520"/>
                <a:gd name="connsiteX0" fmla="*/ 0 w 954617"/>
                <a:gd name="connsiteY0" fmla="*/ 8297 h 707520"/>
                <a:gd name="connsiteX1" fmla="*/ 954617 w 954617"/>
                <a:gd name="connsiteY1" fmla="*/ 276581 h 707520"/>
                <a:gd name="connsiteX0" fmla="*/ 0 w 954617"/>
                <a:gd name="connsiteY0" fmla="*/ 8407 h 707630"/>
                <a:gd name="connsiteX1" fmla="*/ 954617 w 954617"/>
                <a:gd name="connsiteY1" fmla="*/ 276691 h 707630"/>
                <a:gd name="connsiteX2" fmla="*/ 0 w 954617"/>
                <a:gd name="connsiteY2" fmla="*/ 707630 h 707630"/>
                <a:gd name="connsiteX3" fmla="*/ 0 w 954617"/>
                <a:gd name="connsiteY3" fmla="*/ 8407 h 707630"/>
                <a:gd name="connsiteX0" fmla="*/ 0 w 954617"/>
                <a:gd name="connsiteY0" fmla="*/ 8407 h 707630"/>
                <a:gd name="connsiteX1" fmla="*/ 954617 w 954617"/>
                <a:gd name="connsiteY1" fmla="*/ 276691 h 707630"/>
                <a:gd name="connsiteX0" fmla="*/ 0 w 954617"/>
                <a:gd name="connsiteY0" fmla="*/ 8407 h 707630"/>
                <a:gd name="connsiteX1" fmla="*/ 954617 w 954617"/>
                <a:gd name="connsiteY1" fmla="*/ 276691 h 707630"/>
                <a:gd name="connsiteX2" fmla="*/ 0 w 954617"/>
                <a:gd name="connsiteY2" fmla="*/ 707630 h 707630"/>
                <a:gd name="connsiteX3" fmla="*/ 0 w 954617"/>
                <a:gd name="connsiteY3" fmla="*/ 8407 h 707630"/>
                <a:gd name="connsiteX0" fmla="*/ 0 w 954617"/>
                <a:gd name="connsiteY0" fmla="*/ 8407 h 707630"/>
                <a:gd name="connsiteX1" fmla="*/ 948622 w 954617"/>
                <a:gd name="connsiteY1" fmla="*/ 278783 h 707630"/>
                <a:gd name="connsiteX0" fmla="*/ 0 w 954617"/>
                <a:gd name="connsiteY0" fmla="*/ 8407 h 707630"/>
                <a:gd name="connsiteX1" fmla="*/ 954617 w 954617"/>
                <a:gd name="connsiteY1" fmla="*/ 276691 h 707630"/>
                <a:gd name="connsiteX2" fmla="*/ 0 w 954617"/>
                <a:gd name="connsiteY2" fmla="*/ 707630 h 707630"/>
                <a:gd name="connsiteX3" fmla="*/ 0 w 954617"/>
                <a:gd name="connsiteY3" fmla="*/ 8407 h 707630"/>
                <a:gd name="connsiteX0" fmla="*/ 0 w 954617"/>
                <a:gd name="connsiteY0" fmla="*/ 8407 h 707630"/>
                <a:gd name="connsiteX1" fmla="*/ 954617 w 954617"/>
                <a:gd name="connsiteY1" fmla="*/ 276692 h 707630"/>
                <a:gd name="connsiteX0" fmla="*/ 0 w 954617"/>
                <a:gd name="connsiteY0" fmla="*/ 8407 h 707630"/>
                <a:gd name="connsiteX1" fmla="*/ 954617 w 954617"/>
                <a:gd name="connsiteY1" fmla="*/ 276691 h 707630"/>
                <a:gd name="connsiteX2" fmla="*/ 0 w 954617"/>
                <a:gd name="connsiteY2" fmla="*/ 707630 h 707630"/>
                <a:gd name="connsiteX3" fmla="*/ 0 w 954617"/>
                <a:gd name="connsiteY3" fmla="*/ 8407 h 707630"/>
                <a:gd name="connsiteX0" fmla="*/ 0 w 954617"/>
                <a:gd name="connsiteY0" fmla="*/ 8407 h 707630"/>
                <a:gd name="connsiteX1" fmla="*/ 949668 w 954617"/>
                <a:gd name="connsiteY1" fmla="*/ 281781 h 707630"/>
                <a:gd name="connsiteX0" fmla="*/ 0 w 954617"/>
                <a:gd name="connsiteY0" fmla="*/ 8407 h 707630"/>
                <a:gd name="connsiteX1" fmla="*/ 954617 w 954617"/>
                <a:gd name="connsiteY1" fmla="*/ 276691 h 707630"/>
                <a:gd name="connsiteX2" fmla="*/ 0 w 954617"/>
                <a:gd name="connsiteY2" fmla="*/ 707630 h 707630"/>
                <a:gd name="connsiteX3" fmla="*/ 0 w 954617"/>
                <a:gd name="connsiteY3" fmla="*/ 8407 h 707630"/>
                <a:gd name="connsiteX0" fmla="*/ 0 w 954617"/>
                <a:gd name="connsiteY0" fmla="*/ 8407 h 707630"/>
                <a:gd name="connsiteX1" fmla="*/ 952666 w 954617"/>
                <a:gd name="connsiteY1" fmla="*/ 280735 h 707630"/>
                <a:gd name="connsiteX0" fmla="*/ 0 w 954617"/>
                <a:gd name="connsiteY0" fmla="*/ 3989 h 703212"/>
                <a:gd name="connsiteX1" fmla="*/ 954617 w 954617"/>
                <a:gd name="connsiteY1" fmla="*/ 272273 h 703212"/>
                <a:gd name="connsiteX2" fmla="*/ 0 w 954617"/>
                <a:gd name="connsiteY2" fmla="*/ 703212 h 703212"/>
                <a:gd name="connsiteX3" fmla="*/ 0 w 954617"/>
                <a:gd name="connsiteY3" fmla="*/ 3989 h 703212"/>
                <a:gd name="connsiteX0" fmla="*/ 0 w 954617"/>
                <a:gd name="connsiteY0" fmla="*/ 3989 h 703212"/>
                <a:gd name="connsiteX1" fmla="*/ 952666 w 954617"/>
                <a:gd name="connsiteY1" fmla="*/ 276317 h 703212"/>
                <a:gd name="connsiteX0" fmla="*/ 0 w 954617"/>
                <a:gd name="connsiteY0" fmla="*/ 3989 h 703212"/>
                <a:gd name="connsiteX1" fmla="*/ 954617 w 954617"/>
                <a:gd name="connsiteY1" fmla="*/ 272273 h 703212"/>
                <a:gd name="connsiteX2" fmla="*/ 0 w 954617"/>
                <a:gd name="connsiteY2" fmla="*/ 703212 h 703212"/>
                <a:gd name="connsiteX3" fmla="*/ 0 w 954617"/>
                <a:gd name="connsiteY3" fmla="*/ 3989 h 703212"/>
                <a:gd name="connsiteX0" fmla="*/ 0 w 954617"/>
                <a:gd name="connsiteY0" fmla="*/ 3989 h 703212"/>
                <a:gd name="connsiteX1" fmla="*/ 950575 w 954617"/>
                <a:gd name="connsiteY1" fmla="*/ 270322 h 703212"/>
                <a:gd name="connsiteX0" fmla="*/ 0 w 956710"/>
                <a:gd name="connsiteY0" fmla="*/ 3989 h 703212"/>
                <a:gd name="connsiteX1" fmla="*/ 954617 w 956710"/>
                <a:gd name="connsiteY1" fmla="*/ 272273 h 703212"/>
                <a:gd name="connsiteX2" fmla="*/ 0 w 956710"/>
                <a:gd name="connsiteY2" fmla="*/ 703212 h 703212"/>
                <a:gd name="connsiteX3" fmla="*/ 0 w 956710"/>
                <a:gd name="connsiteY3" fmla="*/ 3989 h 703212"/>
                <a:gd name="connsiteX0" fmla="*/ 0 w 956710"/>
                <a:gd name="connsiteY0" fmla="*/ 3989 h 703212"/>
                <a:gd name="connsiteX1" fmla="*/ 956710 w 956710"/>
                <a:gd name="connsiteY1" fmla="*/ 278270 h 703212"/>
                <a:gd name="connsiteX0" fmla="*/ 0 w 956710"/>
                <a:gd name="connsiteY0" fmla="*/ 3989 h 703212"/>
                <a:gd name="connsiteX1" fmla="*/ 954617 w 956710"/>
                <a:gd name="connsiteY1" fmla="*/ 272273 h 703212"/>
                <a:gd name="connsiteX2" fmla="*/ 0 w 956710"/>
                <a:gd name="connsiteY2" fmla="*/ 703212 h 703212"/>
                <a:gd name="connsiteX3" fmla="*/ 0 w 956710"/>
                <a:gd name="connsiteY3" fmla="*/ 3989 h 703212"/>
                <a:gd name="connsiteX0" fmla="*/ 0 w 956710"/>
                <a:gd name="connsiteY0" fmla="*/ 3989 h 703212"/>
                <a:gd name="connsiteX1" fmla="*/ 956710 w 956710"/>
                <a:gd name="connsiteY1" fmla="*/ 278270 h 703212"/>
                <a:gd name="connsiteX0" fmla="*/ 0 w 956710"/>
                <a:gd name="connsiteY0" fmla="*/ 3989 h 703212"/>
                <a:gd name="connsiteX1" fmla="*/ 954617 w 956710"/>
                <a:gd name="connsiteY1" fmla="*/ 272273 h 703212"/>
                <a:gd name="connsiteX2" fmla="*/ 0 w 956710"/>
                <a:gd name="connsiteY2" fmla="*/ 703212 h 703212"/>
                <a:gd name="connsiteX3" fmla="*/ 0 w 956710"/>
                <a:gd name="connsiteY3" fmla="*/ 3989 h 703212"/>
                <a:gd name="connsiteX0" fmla="*/ 0 w 956710"/>
                <a:gd name="connsiteY0" fmla="*/ 3989 h 703212"/>
                <a:gd name="connsiteX1" fmla="*/ 956710 w 956710"/>
                <a:gd name="connsiteY1" fmla="*/ 278270 h 703212"/>
                <a:gd name="connsiteX0" fmla="*/ 0 w 956710"/>
                <a:gd name="connsiteY0" fmla="*/ 5052 h 704275"/>
                <a:gd name="connsiteX1" fmla="*/ 954617 w 956710"/>
                <a:gd name="connsiteY1" fmla="*/ 273336 h 704275"/>
                <a:gd name="connsiteX2" fmla="*/ 0 w 956710"/>
                <a:gd name="connsiteY2" fmla="*/ 704275 h 704275"/>
                <a:gd name="connsiteX3" fmla="*/ 0 w 956710"/>
                <a:gd name="connsiteY3" fmla="*/ 5052 h 704275"/>
                <a:gd name="connsiteX0" fmla="*/ 0 w 956710"/>
                <a:gd name="connsiteY0" fmla="*/ 5052 h 704275"/>
                <a:gd name="connsiteX1" fmla="*/ 956710 w 956710"/>
                <a:gd name="connsiteY1" fmla="*/ 279333 h 704275"/>
              </a:gdLst>
              <a:ahLst/>
              <a:cxnLst>
                <a:cxn ang="0">
                  <a:pos x="connsiteX0" y="connsiteY0"/>
                </a:cxn>
                <a:cxn ang="0">
                  <a:pos x="connsiteX1" y="connsiteY1"/>
                </a:cxn>
              </a:cxnLst>
              <a:rect l="l" t="t" r="r" b="b"/>
              <a:pathLst>
                <a:path w="956710" h="704275" stroke="0" extrusionOk="0">
                  <a:moveTo>
                    <a:pt x="0" y="5052"/>
                  </a:moveTo>
                  <a:cubicBezTo>
                    <a:pt x="379417" y="-24160"/>
                    <a:pt x="617010" y="74362"/>
                    <a:pt x="954617" y="273336"/>
                  </a:cubicBezTo>
                  <a:lnTo>
                    <a:pt x="0" y="704275"/>
                  </a:lnTo>
                  <a:lnTo>
                    <a:pt x="0" y="5052"/>
                  </a:lnTo>
                  <a:close/>
                </a:path>
                <a:path w="956710" h="704275" fill="none">
                  <a:moveTo>
                    <a:pt x="0" y="5052"/>
                  </a:moveTo>
                  <a:cubicBezTo>
                    <a:pt x="372796" y="5052"/>
                    <a:pt x="690559" y="92422"/>
                    <a:pt x="956710" y="279333"/>
                  </a:cubicBezTo>
                </a:path>
              </a:pathLst>
            </a:custGeom>
            <a:ln w="50800">
              <a:solidFill>
                <a:schemeClr val="accent2"/>
              </a:solidFill>
            </a:ln>
          </p:spPr>
          <p:style>
            <a:lnRef idx="1">
              <a:schemeClr val="dk1"/>
            </a:lnRef>
            <a:fillRef idx="0">
              <a:schemeClr val="dk1"/>
            </a:fillRef>
            <a:effectRef idx="0">
              <a:schemeClr val="dk1"/>
            </a:effectRef>
            <a:fontRef idx="minor">
              <a:schemeClr val="tx1"/>
            </a:fontRef>
          </p:style>
          <p:txBody>
            <a:bodyPr rtlCol="0" anchor="ctr"/>
            <a:lstStyle/>
            <a:p>
              <a:pPr algn="ctr"/>
              <a:endParaRPr lang="sv-SE" dirty="0"/>
            </a:p>
          </p:txBody>
        </p:sp>
      </p:grpSp>
      <p:sp>
        <p:nvSpPr>
          <p:cNvPr id="11" name="Platshållare för innehåll 7"/>
          <p:cNvSpPr>
            <a:spLocks noGrp="1"/>
          </p:cNvSpPr>
          <p:nvPr>
            <p:ph sz="quarter" idx="25"/>
          </p:nvPr>
        </p:nvSpPr>
        <p:spPr>
          <a:xfrm>
            <a:off x="358776" y="1066800"/>
            <a:ext cx="5568949" cy="340360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13" name="Platshållare för text 12"/>
          <p:cNvSpPr>
            <a:spLocks noGrp="1"/>
          </p:cNvSpPr>
          <p:nvPr>
            <p:ph type="body" sz="quarter" idx="26" hasCustomPrompt="1"/>
          </p:nvPr>
        </p:nvSpPr>
        <p:spPr>
          <a:xfrm>
            <a:off x="5927725" y="1066800"/>
            <a:ext cx="2857500" cy="1701800"/>
          </a:xfrm>
        </p:spPr>
        <p:txBody>
          <a:bodyPr lIns="180000" tIns="180000" rIns="180000" bIns="180000" anchor="ctr">
            <a:normAutofit/>
          </a:bodyPr>
          <a:lstStyle>
            <a:lvl1pPr algn="ctr">
              <a:defRPr sz="1800" b="0" i="1"/>
            </a:lvl1pPr>
          </a:lstStyle>
          <a:p>
            <a:pPr lvl="0"/>
            <a:r>
              <a:rPr lang="sv-SE" dirty="0"/>
              <a:t>Skriv text här</a:t>
            </a:r>
          </a:p>
        </p:txBody>
      </p:sp>
      <p:sp>
        <p:nvSpPr>
          <p:cNvPr id="14" name="Platshållare för datum 13"/>
          <p:cNvSpPr>
            <a:spLocks noGrp="1"/>
          </p:cNvSpPr>
          <p:nvPr>
            <p:ph type="dt" sz="half" idx="27"/>
          </p:nvPr>
        </p:nvSpPr>
        <p:spPr/>
        <p:txBody>
          <a:bodyPr/>
          <a:lstStyle/>
          <a:p>
            <a:fld id="{8A38E954-5961-4752-890D-BEE621B71FFB}" type="datetime1">
              <a:rPr lang="sv-SE" smtClean="0"/>
              <a:t>2022-09-12</a:t>
            </a:fld>
            <a:endParaRPr lang="sv-SE" dirty="0"/>
          </a:p>
        </p:txBody>
      </p:sp>
      <p:sp>
        <p:nvSpPr>
          <p:cNvPr id="16" name="Platshållare för sidfot 15"/>
          <p:cNvSpPr>
            <a:spLocks noGrp="1"/>
          </p:cNvSpPr>
          <p:nvPr>
            <p:ph type="ftr" sz="quarter" idx="28"/>
          </p:nvPr>
        </p:nvSpPr>
        <p:spPr/>
        <p:txBody>
          <a:bodyPr/>
          <a:lstStyle/>
          <a:p>
            <a:r>
              <a:rPr lang="sv-SE" dirty="0"/>
              <a:t>Sidfotstext (ändras under Meny Infoga och knappen Sidhuvud/Sidfot)</a:t>
            </a:r>
          </a:p>
        </p:txBody>
      </p:sp>
      <p:sp>
        <p:nvSpPr>
          <p:cNvPr id="17" name="Platshållare för bildnummer 16"/>
          <p:cNvSpPr>
            <a:spLocks noGrp="1"/>
          </p:cNvSpPr>
          <p:nvPr>
            <p:ph type="sldNum" sz="quarter" idx="29"/>
          </p:nvPr>
        </p:nvSpPr>
        <p:spPr/>
        <p:txBody>
          <a:bodyPr/>
          <a:lstStyle/>
          <a:p>
            <a:fld id="{E9DBCB7B-D4FD-EE41-85F0-B6F7A4EFC557}" type="slidenum">
              <a:rPr lang="sv-SE" smtClean="0"/>
              <a:pPr/>
              <a:t>‹#›</a:t>
            </a:fld>
            <a:endParaRPr lang="sv-SE" dirty="0"/>
          </a:p>
        </p:txBody>
      </p:sp>
    </p:spTree>
    <p:extLst>
      <p:ext uri="{BB962C8B-B14F-4D97-AF65-F5344CB8AC3E}">
        <p14:creationId xmlns:p14="http://schemas.microsoft.com/office/powerpoint/2010/main" val="91341167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Rubrik, innehåll, bild">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358775" y="358774"/>
            <a:ext cx="8426450" cy="565151"/>
          </a:xfrm>
        </p:spPr>
        <p:txBody>
          <a:bodyPr/>
          <a:lstStyle/>
          <a:p>
            <a:r>
              <a:rPr lang="sv-SE" dirty="0"/>
              <a:t>Lägg till rubrik</a:t>
            </a:r>
          </a:p>
        </p:txBody>
      </p:sp>
      <p:sp>
        <p:nvSpPr>
          <p:cNvPr id="9" name="Platshållare för innehåll 8"/>
          <p:cNvSpPr>
            <a:spLocks noGrp="1"/>
          </p:cNvSpPr>
          <p:nvPr>
            <p:ph sz="quarter" idx="14"/>
          </p:nvPr>
        </p:nvSpPr>
        <p:spPr>
          <a:xfrm>
            <a:off x="358775" y="1066800"/>
            <a:ext cx="4140200" cy="340360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8" name="Platshållare för bild 7"/>
          <p:cNvSpPr>
            <a:spLocks noGrp="1"/>
          </p:cNvSpPr>
          <p:nvPr>
            <p:ph type="pic" sz="quarter" idx="13"/>
          </p:nvPr>
        </p:nvSpPr>
        <p:spPr>
          <a:xfrm>
            <a:off x="4645025" y="1066800"/>
            <a:ext cx="4140200" cy="3403600"/>
          </a:xfrm>
        </p:spPr>
        <p:txBody>
          <a:bodyPr/>
          <a:lstStyle>
            <a:lvl1pPr marL="0" marR="0" indent="0" algn="l" defTabSz="457200" rtl="0" eaLnBrk="1" fontAlgn="auto" latinLnBrk="0" hangingPunct="1">
              <a:lnSpc>
                <a:spcPct val="100000"/>
              </a:lnSpc>
              <a:spcBef>
                <a:spcPts val="800"/>
              </a:spcBef>
              <a:spcAft>
                <a:spcPts val="0"/>
              </a:spcAft>
              <a:buClrTx/>
              <a:buSzTx/>
              <a:buFont typeface="Arial"/>
              <a:buNone/>
              <a:tabLst/>
              <a:defRPr/>
            </a:lvl1pPr>
          </a:lstStyle>
          <a:p>
            <a:r>
              <a:rPr lang="sv-SE"/>
              <a:t>Klicka på ikonen för att lägga till en bild</a:t>
            </a:r>
            <a:endParaRPr lang="sv-SE" dirty="0"/>
          </a:p>
        </p:txBody>
      </p:sp>
      <p:sp>
        <p:nvSpPr>
          <p:cNvPr id="6" name="Platshållare för datum 5"/>
          <p:cNvSpPr>
            <a:spLocks noGrp="1"/>
          </p:cNvSpPr>
          <p:nvPr>
            <p:ph type="dt" sz="half" idx="15"/>
          </p:nvPr>
        </p:nvSpPr>
        <p:spPr/>
        <p:txBody>
          <a:bodyPr/>
          <a:lstStyle/>
          <a:p>
            <a:fld id="{72A8A850-AAE6-4A43-899E-4AE8A42E6A78}" type="datetime1">
              <a:rPr lang="sv-SE" smtClean="0"/>
              <a:t>2022-09-12</a:t>
            </a:fld>
            <a:endParaRPr lang="sv-SE" dirty="0"/>
          </a:p>
        </p:txBody>
      </p:sp>
      <p:sp>
        <p:nvSpPr>
          <p:cNvPr id="7" name="Platshållare för sidfot 6"/>
          <p:cNvSpPr>
            <a:spLocks noGrp="1"/>
          </p:cNvSpPr>
          <p:nvPr>
            <p:ph type="ftr" sz="quarter" idx="16"/>
          </p:nvPr>
        </p:nvSpPr>
        <p:spPr/>
        <p:txBody>
          <a:bodyPr/>
          <a:lstStyle/>
          <a:p>
            <a:r>
              <a:rPr lang="sv-SE" dirty="0"/>
              <a:t>Sidfotstext (ändras under Meny Infoga och knappen Sidhuvud/Sidfot)</a:t>
            </a:r>
          </a:p>
        </p:txBody>
      </p:sp>
      <p:sp>
        <p:nvSpPr>
          <p:cNvPr id="10" name="Platshållare för bildnummer 9"/>
          <p:cNvSpPr>
            <a:spLocks noGrp="1"/>
          </p:cNvSpPr>
          <p:nvPr>
            <p:ph type="sldNum" sz="quarter" idx="17"/>
          </p:nvPr>
        </p:nvSpPr>
        <p:spPr/>
        <p:txBody>
          <a:bodyPr/>
          <a:lstStyle/>
          <a:p>
            <a:fld id="{E9DBCB7B-D4FD-EE41-85F0-B6F7A4EFC557}" type="slidenum">
              <a:rPr lang="sv-SE" smtClean="0"/>
              <a:pPr/>
              <a:t>‹#›</a:t>
            </a:fld>
            <a:endParaRPr lang="sv-SE" dirty="0"/>
          </a:p>
        </p:txBody>
      </p:sp>
    </p:spTree>
    <p:extLst>
      <p:ext uri="{BB962C8B-B14F-4D97-AF65-F5344CB8AC3E}">
        <p14:creationId xmlns:p14="http://schemas.microsoft.com/office/powerpoint/2010/main" val="202095386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Rubrik, innehåll_2 bilder">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358775" y="358774"/>
            <a:ext cx="8426450" cy="565151"/>
          </a:xfrm>
        </p:spPr>
        <p:txBody>
          <a:bodyPr/>
          <a:lstStyle/>
          <a:p>
            <a:r>
              <a:rPr lang="sv-SE" dirty="0"/>
              <a:t>Lägg till rubrik</a:t>
            </a:r>
          </a:p>
        </p:txBody>
      </p:sp>
      <p:sp>
        <p:nvSpPr>
          <p:cNvPr id="10" name="Platshållare för innehåll 9"/>
          <p:cNvSpPr>
            <a:spLocks noGrp="1"/>
          </p:cNvSpPr>
          <p:nvPr>
            <p:ph sz="quarter" idx="13"/>
          </p:nvPr>
        </p:nvSpPr>
        <p:spPr>
          <a:xfrm>
            <a:off x="358775" y="1066800"/>
            <a:ext cx="3425825" cy="340360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7" name="Platshållare för bild 8"/>
          <p:cNvSpPr>
            <a:spLocks noGrp="1"/>
          </p:cNvSpPr>
          <p:nvPr>
            <p:ph type="pic" sz="quarter" idx="14"/>
          </p:nvPr>
        </p:nvSpPr>
        <p:spPr>
          <a:xfrm>
            <a:off x="6747624" y="358775"/>
            <a:ext cx="2037600" cy="1981200"/>
          </a:xfrm>
        </p:spPr>
        <p:txBody>
          <a:bodyPr anchor="ctr">
            <a:normAutofit/>
          </a:bodyPr>
          <a:lstStyle>
            <a:lvl1pPr marL="0" marR="0" indent="0" algn="ctr" defTabSz="457200" rtl="0" eaLnBrk="1" fontAlgn="auto" latinLnBrk="0" hangingPunct="1">
              <a:lnSpc>
                <a:spcPct val="100000"/>
              </a:lnSpc>
              <a:spcBef>
                <a:spcPts val="800"/>
              </a:spcBef>
              <a:spcAft>
                <a:spcPts val="0"/>
              </a:spcAft>
              <a:buClrTx/>
              <a:buSzTx/>
              <a:buFont typeface="Arial"/>
              <a:buNone/>
              <a:tabLst/>
              <a:defRPr sz="1000">
                <a:solidFill>
                  <a:schemeClr val="accent1"/>
                </a:solidFill>
              </a:defRPr>
            </a:lvl1pPr>
          </a:lstStyle>
          <a:p>
            <a:r>
              <a:rPr lang="sv-SE"/>
              <a:t>Klicka på ikonen för att lägga till en bild</a:t>
            </a:r>
            <a:endParaRPr lang="sv-SE" dirty="0"/>
          </a:p>
        </p:txBody>
      </p:sp>
      <p:sp>
        <p:nvSpPr>
          <p:cNvPr id="8" name="Platshållare för bild 8"/>
          <p:cNvSpPr>
            <a:spLocks noGrp="1"/>
          </p:cNvSpPr>
          <p:nvPr>
            <p:ph type="pic" sz="quarter" idx="15"/>
          </p:nvPr>
        </p:nvSpPr>
        <p:spPr>
          <a:xfrm>
            <a:off x="3930651" y="1066801"/>
            <a:ext cx="3425826" cy="3403600"/>
          </a:xfrm>
        </p:spPr>
        <p:txBody>
          <a:bodyPr anchor="ctr">
            <a:normAutofit/>
          </a:bodyPr>
          <a:lstStyle>
            <a:lvl1pPr marL="0" marR="0" indent="0" algn="ctr" defTabSz="457200" rtl="0" eaLnBrk="1" fontAlgn="auto" latinLnBrk="0" hangingPunct="1">
              <a:lnSpc>
                <a:spcPct val="100000"/>
              </a:lnSpc>
              <a:spcBef>
                <a:spcPts val="800"/>
              </a:spcBef>
              <a:spcAft>
                <a:spcPts val="0"/>
              </a:spcAft>
              <a:buClrTx/>
              <a:buSzTx/>
              <a:buFont typeface="Arial"/>
              <a:buNone/>
              <a:tabLst/>
              <a:defRPr sz="1000">
                <a:solidFill>
                  <a:schemeClr val="accent1"/>
                </a:solidFill>
              </a:defRPr>
            </a:lvl1pPr>
          </a:lstStyle>
          <a:p>
            <a:r>
              <a:rPr lang="sv-SE"/>
              <a:t>Klicka på ikonen för att lägga till en bild</a:t>
            </a:r>
            <a:endParaRPr lang="sv-SE" dirty="0"/>
          </a:p>
        </p:txBody>
      </p:sp>
      <p:sp>
        <p:nvSpPr>
          <p:cNvPr id="6" name="Platshållare för datum 5"/>
          <p:cNvSpPr>
            <a:spLocks noGrp="1"/>
          </p:cNvSpPr>
          <p:nvPr>
            <p:ph type="dt" sz="half" idx="16"/>
          </p:nvPr>
        </p:nvSpPr>
        <p:spPr/>
        <p:txBody>
          <a:bodyPr/>
          <a:lstStyle/>
          <a:p>
            <a:fld id="{50E954DE-F825-4DD0-87EA-9BBCB203D761}" type="datetime1">
              <a:rPr lang="sv-SE" smtClean="0"/>
              <a:t>2022-09-12</a:t>
            </a:fld>
            <a:endParaRPr lang="sv-SE" dirty="0"/>
          </a:p>
        </p:txBody>
      </p:sp>
      <p:sp>
        <p:nvSpPr>
          <p:cNvPr id="9" name="Platshållare för sidfot 8"/>
          <p:cNvSpPr>
            <a:spLocks noGrp="1"/>
          </p:cNvSpPr>
          <p:nvPr>
            <p:ph type="ftr" sz="quarter" idx="17"/>
          </p:nvPr>
        </p:nvSpPr>
        <p:spPr/>
        <p:txBody>
          <a:bodyPr/>
          <a:lstStyle/>
          <a:p>
            <a:r>
              <a:rPr lang="sv-SE" dirty="0"/>
              <a:t>Sidfotstext (ändras under Meny Infoga och knappen Sidhuvud/Sidfot)</a:t>
            </a:r>
          </a:p>
        </p:txBody>
      </p:sp>
      <p:sp>
        <p:nvSpPr>
          <p:cNvPr id="11" name="Platshållare för bildnummer 10"/>
          <p:cNvSpPr>
            <a:spLocks noGrp="1"/>
          </p:cNvSpPr>
          <p:nvPr>
            <p:ph type="sldNum" sz="quarter" idx="18"/>
          </p:nvPr>
        </p:nvSpPr>
        <p:spPr/>
        <p:txBody>
          <a:bodyPr/>
          <a:lstStyle/>
          <a:p>
            <a:fld id="{E9DBCB7B-D4FD-EE41-85F0-B6F7A4EFC557}" type="slidenum">
              <a:rPr lang="sv-SE" smtClean="0"/>
              <a:pPr/>
              <a:t>‹#›</a:t>
            </a:fld>
            <a:endParaRPr lang="sv-SE" dirty="0"/>
          </a:p>
        </p:txBody>
      </p:sp>
    </p:spTree>
    <p:extLst>
      <p:ext uri="{BB962C8B-B14F-4D97-AF65-F5344CB8AC3E}">
        <p14:creationId xmlns:p14="http://schemas.microsoft.com/office/powerpoint/2010/main" val="13383142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ntrobild, enradig (3)">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358775" y="434503"/>
            <a:ext cx="8426450" cy="632298"/>
          </a:xfrm>
        </p:spPr>
        <p:txBody>
          <a:bodyPr/>
          <a:lstStyle>
            <a:lvl1pPr>
              <a:lnSpc>
                <a:spcPct val="70000"/>
              </a:lnSpc>
              <a:defRPr sz="6000" kern="0" spc="-200" baseline="0"/>
            </a:lvl1pPr>
          </a:lstStyle>
          <a:p>
            <a:r>
              <a:rPr lang="sv-SE" dirty="0"/>
              <a:t>Lägg till rubrik</a:t>
            </a:r>
          </a:p>
        </p:txBody>
      </p:sp>
      <p:sp>
        <p:nvSpPr>
          <p:cNvPr id="7" name="Platshållare för text 6"/>
          <p:cNvSpPr>
            <a:spLocks noGrp="1"/>
          </p:cNvSpPr>
          <p:nvPr>
            <p:ph type="body" sz="quarter" idx="13" hasCustomPrompt="1"/>
          </p:nvPr>
        </p:nvSpPr>
        <p:spPr>
          <a:xfrm>
            <a:off x="358775" y="1066800"/>
            <a:ext cx="8426450" cy="565151"/>
          </a:xfrm>
        </p:spPr>
        <p:txBody>
          <a:bodyPr/>
          <a:lstStyle>
            <a:lvl1pPr>
              <a:defRPr sz="1800"/>
            </a:lvl1pPr>
          </a:lstStyle>
          <a:p>
            <a:pPr lvl="0"/>
            <a:r>
              <a:rPr lang="sv-SE" dirty="0"/>
              <a:t>Lägg till underrubrik</a:t>
            </a:r>
          </a:p>
        </p:txBody>
      </p:sp>
      <p:sp>
        <p:nvSpPr>
          <p:cNvPr id="9" name="Platshållare för bild 8"/>
          <p:cNvSpPr>
            <a:spLocks noGrp="1"/>
          </p:cNvSpPr>
          <p:nvPr>
            <p:ph type="pic" sz="quarter" idx="14"/>
          </p:nvPr>
        </p:nvSpPr>
        <p:spPr>
          <a:xfrm>
            <a:off x="358775" y="1631950"/>
            <a:ext cx="8426452" cy="2838451"/>
          </a:xfrm>
        </p:spPr>
        <p:txBody>
          <a:bodyPr anchor="ctr">
            <a:normAutofit/>
          </a:bodyPr>
          <a:lstStyle>
            <a:lvl1pPr algn="ctr">
              <a:defRPr sz="1000"/>
            </a:lvl1pPr>
          </a:lstStyle>
          <a:p>
            <a:r>
              <a:rPr lang="sv-SE"/>
              <a:t>Klicka på ikonen för att lägga till en bild</a:t>
            </a:r>
            <a:endParaRPr lang="sv-SE" dirty="0"/>
          </a:p>
        </p:txBody>
      </p:sp>
      <p:sp>
        <p:nvSpPr>
          <p:cNvPr id="6" name="Platshållare för datum 5"/>
          <p:cNvSpPr>
            <a:spLocks noGrp="1"/>
          </p:cNvSpPr>
          <p:nvPr>
            <p:ph type="dt" sz="half" idx="15"/>
          </p:nvPr>
        </p:nvSpPr>
        <p:spPr/>
        <p:txBody>
          <a:bodyPr/>
          <a:lstStyle/>
          <a:p>
            <a:fld id="{0874FAEA-65D4-44B2-BFF4-EC0E074A25D9}" type="datetime1">
              <a:rPr lang="sv-SE" smtClean="0"/>
              <a:t>2022-09-12</a:t>
            </a:fld>
            <a:endParaRPr lang="sv-SE" dirty="0"/>
          </a:p>
        </p:txBody>
      </p:sp>
      <p:sp>
        <p:nvSpPr>
          <p:cNvPr id="8" name="Platshållare för sidfot 7"/>
          <p:cNvSpPr>
            <a:spLocks noGrp="1"/>
          </p:cNvSpPr>
          <p:nvPr>
            <p:ph type="ftr" sz="quarter" idx="16"/>
          </p:nvPr>
        </p:nvSpPr>
        <p:spPr/>
        <p:txBody>
          <a:bodyPr/>
          <a:lstStyle/>
          <a:p>
            <a:r>
              <a:rPr lang="sv-SE" dirty="0"/>
              <a:t>Sidfotstext (ändras under Meny Infoga och knappen Sidhuvud/Sidfot)</a:t>
            </a:r>
          </a:p>
        </p:txBody>
      </p:sp>
      <p:sp>
        <p:nvSpPr>
          <p:cNvPr id="10" name="Platshållare för bildnummer 9"/>
          <p:cNvSpPr>
            <a:spLocks noGrp="1"/>
          </p:cNvSpPr>
          <p:nvPr>
            <p:ph type="sldNum" sz="quarter" idx="17"/>
          </p:nvPr>
        </p:nvSpPr>
        <p:spPr/>
        <p:txBody>
          <a:bodyPr/>
          <a:lstStyle/>
          <a:p>
            <a:fld id="{E9DBCB7B-D4FD-EE41-85F0-B6F7A4EFC557}" type="slidenum">
              <a:rPr lang="sv-SE" smtClean="0"/>
              <a:pPr/>
              <a:t>‹#›</a:t>
            </a:fld>
            <a:endParaRPr lang="sv-SE" dirty="0"/>
          </a:p>
        </p:txBody>
      </p:sp>
    </p:spTree>
    <p:extLst>
      <p:ext uri="{BB962C8B-B14F-4D97-AF65-F5344CB8AC3E}">
        <p14:creationId xmlns:p14="http://schemas.microsoft.com/office/powerpoint/2010/main" val="212349689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Rubrik, 2 objekt med rubriker">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358775" y="358774"/>
            <a:ext cx="8426450" cy="565151"/>
          </a:xfrm>
        </p:spPr>
        <p:txBody>
          <a:bodyPr/>
          <a:lstStyle/>
          <a:p>
            <a:r>
              <a:rPr lang="sv-SE" dirty="0"/>
              <a:t>Lägg till rubrik</a:t>
            </a:r>
          </a:p>
        </p:txBody>
      </p:sp>
      <p:sp>
        <p:nvSpPr>
          <p:cNvPr id="7" name="Platshållare för text 6"/>
          <p:cNvSpPr>
            <a:spLocks noGrp="1"/>
          </p:cNvSpPr>
          <p:nvPr>
            <p:ph type="body" sz="quarter" idx="18" hasCustomPrompt="1"/>
          </p:nvPr>
        </p:nvSpPr>
        <p:spPr>
          <a:xfrm>
            <a:off x="358775" y="923925"/>
            <a:ext cx="4140200" cy="287338"/>
          </a:xfrm>
        </p:spPr>
        <p:txBody>
          <a:bodyPr>
            <a:normAutofit/>
          </a:bodyPr>
          <a:lstStyle>
            <a:lvl1pPr>
              <a:defRPr sz="1600" b="1"/>
            </a:lvl1pPr>
          </a:lstStyle>
          <a:p>
            <a:pPr lvl="0"/>
            <a:r>
              <a:rPr lang="sv-SE" dirty="0"/>
              <a:t>Lägg till rubrik</a:t>
            </a:r>
          </a:p>
        </p:txBody>
      </p:sp>
      <p:sp>
        <p:nvSpPr>
          <p:cNvPr id="8" name="Platshållare för innehåll 7"/>
          <p:cNvSpPr>
            <a:spLocks noGrp="1"/>
          </p:cNvSpPr>
          <p:nvPr>
            <p:ph sz="quarter" idx="13"/>
          </p:nvPr>
        </p:nvSpPr>
        <p:spPr>
          <a:xfrm>
            <a:off x="358775" y="1211925"/>
            <a:ext cx="4140200" cy="3258476"/>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13" name="Platshållare för text 12"/>
          <p:cNvSpPr>
            <a:spLocks noGrp="1"/>
          </p:cNvSpPr>
          <p:nvPr>
            <p:ph type="body" sz="quarter" idx="19" hasCustomPrompt="1"/>
          </p:nvPr>
        </p:nvSpPr>
        <p:spPr>
          <a:xfrm>
            <a:off x="4645025" y="923925"/>
            <a:ext cx="4140200" cy="287338"/>
          </a:xfrm>
        </p:spPr>
        <p:txBody>
          <a:bodyPr>
            <a:normAutofit/>
          </a:bodyPr>
          <a:lstStyle>
            <a:lvl1pPr>
              <a:defRPr sz="1600" b="1"/>
            </a:lvl1pPr>
          </a:lstStyle>
          <a:p>
            <a:pPr lvl="0"/>
            <a:r>
              <a:rPr lang="sv-SE" dirty="0"/>
              <a:t>Lägg till rubrik</a:t>
            </a:r>
          </a:p>
        </p:txBody>
      </p:sp>
      <p:sp>
        <p:nvSpPr>
          <p:cNvPr id="10" name="Platshållare för innehåll 7"/>
          <p:cNvSpPr>
            <a:spLocks noGrp="1"/>
          </p:cNvSpPr>
          <p:nvPr>
            <p:ph sz="quarter" idx="15"/>
          </p:nvPr>
        </p:nvSpPr>
        <p:spPr>
          <a:xfrm>
            <a:off x="4645025" y="1212306"/>
            <a:ext cx="4140200" cy="3258476"/>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6" name="Platshållare för datum 5"/>
          <p:cNvSpPr>
            <a:spLocks noGrp="1"/>
          </p:cNvSpPr>
          <p:nvPr>
            <p:ph type="dt" sz="half" idx="20"/>
          </p:nvPr>
        </p:nvSpPr>
        <p:spPr/>
        <p:txBody>
          <a:bodyPr/>
          <a:lstStyle/>
          <a:p>
            <a:fld id="{937F635F-E84E-4570-B1CA-E65FDB3DFF74}" type="datetime1">
              <a:rPr lang="sv-SE" smtClean="0"/>
              <a:t>2022-09-12</a:t>
            </a:fld>
            <a:endParaRPr lang="sv-SE" dirty="0"/>
          </a:p>
        </p:txBody>
      </p:sp>
      <p:sp>
        <p:nvSpPr>
          <p:cNvPr id="9" name="Platshållare för sidfot 8"/>
          <p:cNvSpPr>
            <a:spLocks noGrp="1"/>
          </p:cNvSpPr>
          <p:nvPr>
            <p:ph type="ftr" sz="quarter" idx="21"/>
          </p:nvPr>
        </p:nvSpPr>
        <p:spPr/>
        <p:txBody>
          <a:bodyPr/>
          <a:lstStyle/>
          <a:p>
            <a:r>
              <a:rPr lang="sv-SE" dirty="0"/>
              <a:t>Sidfotstext (ändras under Meny Infoga och knappen Sidhuvud/Sidfot)</a:t>
            </a:r>
          </a:p>
        </p:txBody>
      </p:sp>
      <p:sp>
        <p:nvSpPr>
          <p:cNvPr id="11" name="Platshållare för bildnummer 10"/>
          <p:cNvSpPr>
            <a:spLocks noGrp="1"/>
          </p:cNvSpPr>
          <p:nvPr>
            <p:ph type="sldNum" sz="quarter" idx="22"/>
          </p:nvPr>
        </p:nvSpPr>
        <p:spPr/>
        <p:txBody>
          <a:bodyPr/>
          <a:lstStyle/>
          <a:p>
            <a:fld id="{E9DBCB7B-D4FD-EE41-85F0-B6F7A4EFC557}" type="slidenum">
              <a:rPr lang="sv-SE" smtClean="0"/>
              <a:pPr/>
              <a:t>‹#›</a:t>
            </a:fld>
            <a:endParaRPr lang="sv-SE" dirty="0"/>
          </a:p>
        </p:txBody>
      </p:sp>
    </p:spTree>
    <p:extLst>
      <p:ext uri="{BB962C8B-B14F-4D97-AF65-F5344CB8AC3E}">
        <p14:creationId xmlns:p14="http://schemas.microsoft.com/office/powerpoint/2010/main" val="192202127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Rubrik, underrubrik">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358775" y="358774"/>
            <a:ext cx="8426450" cy="565151"/>
          </a:xfrm>
        </p:spPr>
        <p:txBody>
          <a:bodyPr/>
          <a:lstStyle/>
          <a:p>
            <a:r>
              <a:rPr lang="sv-SE" dirty="0"/>
              <a:t>Lägg till rubrik</a:t>
            </a:r>
          </a:p>
        </p:txBody>
      </p:sp>
      <p:sp>
        <p:nvSpPr>
          <p:cNvPr id="8" name="Platshållare för text 7"/>
          <p:cNvSpPr>
            <a:spLocks noGrp="1"/>
          </p:cNvSpPr>
          <p:nvPr>
            <p:ph type="body" sz="quarter" idx="13" hasCustomPrompt="1"/>
          </p:nvPr>
        </p:nvSpPr>
        <p:spPr>
          <a:xfrm>
            <a:off x="358775" y="741786"/>
            <a:ext cx="8426450" cy="325014"/>
          </a:xfrm>
        </p:spPr>
        <p:txBody>
          <a:bodyPr>
            <a:noAutofit/>
          </a:bodyPr>
          <a:lstStyle>
            <a:lvl1pPr>
              <a:defRPr sz="1800" i="1"/>
            </a:lvl1pPr>
          </a:lstStyle>
          <a:p>
            <a:pPr lvl="0"/>
            <a:r>
              <a:rPr lang="sv-SE" dirty="0"/>
              <a:t>Lägg till underrubrik</a:t>
            </a:r>
          </a:p>
        </p:txBody>
      </p:sp>
      <p:sp>
        <p:nvSpPr>
          <p:cNvPr id="6" name="Platshållare för datum 5"/>
          <p:cNvSpPr>
            <a:spLocks noGrp="1"/>
          </p:cNvSpPr>
          <p:nvPr>
            <p:ph type="dt" sz="half" idx="14"/>
          </p:nvPr>
        </p:nvSpPr>
        <p:spPr/>
        <p:txBody>
          <a:bodyPr/>
          <a:lstStyle/>
          <a:p>
            <a:fld id="{D6B83810-3BAF-4FAC-B990-60E478056E63}" type="datetime1">
              <a:rPr lang="sv-SE" smtClean="0"/>
              <a:t>2022-09-12</a:t>
            </a:fld>
            <a:endParaRPr lang="sv-SE" dirty="0"/>
          </a:p>
        </p:txBody>
      </p:sp>
      <p:sp>
        <p:nvSpPr>
          <p:cNvPr id="7" name="Platshållare för sidfot 6"/>
          <p:cNvSpPr>
            <a:spLocks noGrp="1"/>
          </p:cNvSpPr>
          <p:nvPr>
            <p:ph type="ftr" sz="quarter" idx="15"/>
          </p:nvPr>
        </p:nvSpPr>
        <p:spPr/>
        <p:txBody>
          <a:bodyPr/>
          <a:lstStyle/>
          <a:p>
            <a:r>
              <a:rPr lang="sv-SE" dirty="0"/>
              <a:t>Sidfotstext (ändras under Meny Infoga och knappen Sidhuvud/Sidfot)</a:t>
            </a:r>
          </a:p>
        </p:txBody>
      </p:sp>
      <p:sp>
        <p:nvSpPr>
          <p:cNvPr id="9" name="Platshållare för bildnummer 8"/>
          <p:cNvSpPr>
            <a:spLocks noGrp="1"/>
          </p:cNvSpPr>
          <p:nvPr>
            <p:ph type="sldNum" sz="quarter" idx="16"/>
          </p:nvPr>
        </p:nvSpPr>
        <p:spPr/>
        <p:txBody>
          <a:bodyPr/>
          <a:lstStyle/>
          <a:p>
            <a:fld id="{E9DBCB7B-D4FD-EE41-85F0-B6F7A4EFC557}" type="slidenum">
              <a:rPr lang="sv-SE" smtClean="0"/>
              <a:pPr/>
              <a:t>‹#›</a:t>
            </a:fld>
            <a:endParaRPr lang="sv-SE" dirty="0"/>
          </a:p>
        </p:txBody>
      </p:sp>
    </p:spTree>
    <p:extLst>
      <p:ext uri="{BB962C8B-B14F-4D97-AF65-F5344CB8AC3E}">
        <p14:creationId xmlns:p14="http://schemas.microsoft.com/office/powerpoint/2010/main" val="138686809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Rubrik, underrubrik, innehåll">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358775" y="358774"/>
            <a:ext cx="8426450" cy="565151"/>
          </a:xfrm>
        </p:spPr>
        <p:txBody>
          <a:bodyPr/>
          <a:lstStyle/>
          <a:p>
            <a:r>
              <a:rPr lang="sv-SE" dirty="0"/>
              <a:t>Lägg till rubrik</a:t>
            </a:r>
          </a:p>
        </p:txBody>
      </p:sp>
      <p:sp>
        <p:nvSpPr>
          <p:cNvPr id="8" name="Platshållare för text 7"/>
          <p:cNvSpPr>
            <a:spLocks noGrp="1"/>
          </p:cNvSpPr>
          <p:nvPr>
            <p:ph type="body" sz="quarter" idx="13" hasCustomPrompt="1"/>
          </p:nvPr>
        </p:nvSpPr>
        <p:spPr>
          <a:xfrm>
            <a:off x="358775" y="741786"/>
            <a:ext cx="8426450" cy="325014"/>
          </a:xfrm>
        </p:spPr>
        <p:txBody>
          <a:bodyPr>
            <a:noAutofit/>
          </a:bodyPr>
          <a:lstStyle>
            <a:lvl1pPr>
              <a:defRPr sz="1800" i="1"/>
            </a:lvl1pPr>
          </a:lstStyle>
          <a:p>
            <a:pPr lvl="0"/>
            <a:r>
              <a:rPr lang="sv-SE" dirty="0"/>
              <a:t>Lägg till underrubrik</a:t>
            </a:r>
          </a:p>
        </p:txBody>
      </p:sp>
      <p:sp>
        <p:nvSpPr>
          <p:cNvPr id="9" name="Platshållare för innehåll 8"/>
          <p:cNvSpPr>
            <a:spLocks noGrp="1"/>
          </p:cNvSpPr>
          <p:nvPr>
            <p:ph sz="quarter" idx="14"/>
          </p:nvPr>
        </p:nvSpPr>
        <p:spPr>
          <a:xfrm>
            <a:off x="358775" y="1260000"/>
            <a:ext cx="8426450" cy="321040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6" name="Platshållare för datum 5"/>
          <p:cNvSpPr>
            <a:spLocks noGrp="1"/>
          </p:cNvSpPr>
          <p:nvPr>
            <p:ph type="dt" sz="half" idx="15"/>
          </p:nvPr>
        </p:nvSpPr>
        <p:spPr/>
        <p:txBody>
          <a:bodyPr/>
          <a:lstStyle/>
          <a:p>
            <a:fld id="{5D85C1FC-B990-466E-BCAB-F6A76E26AA78}" type="datetime1">
              <a:rPr lang="sv-SE" smtClean="0"/>
              <a:t>2022-09-12</a:t>
            </a:fld>
            <a:endParaRPr lang="sv-SE" dirty="0"/>
          </a:p>
        </p:txBody>
      </p:sp>
      <p:sp>
        <p:nvSpPr>
          <p:cNvPr id="7" name="Platshållare för sidfot 6"/>
          <p:cNvSpPr>
            <a:spLocks noGrp="1"/>
          </p:cNvSpPr>
          <p:nvPr>
            <p:ph type="ftr" sz="quarter" idx="16"/>
          </p:nvPr>
        </p:nvSpPr>
        <p:spPr/>
        <p:txBody>
          <a:bodyPr/>
          <a:lstStyle/>
          <a:p>
            <a:r>
              <a:rPr lang="sv-SE" dirty="0"/>
              <a:t>Sidfotstext (ändras under Meny Infoga och knappen Sidhuvud/Sidfot)</a:t>
            </a:r>
          </a:p>
        </p:txBody>
      </p:sp>
      <p:sp>
        <p:nvSpPr>
          <p:cNvPr id="10" name="Platshållare för bildnummer 9"/>
          <p:cNvSpPr>
            <a:spLocks noGrp="1"/>
          </p:cNvSpPr>
          <p:nvPr>
            <p:ph type="sldNum" sz="quarter" idx="17"/>
          </p:nvPr>
        </p:nvSpPr>
        <p:spPr/>
        <p:txBody>
          <a:bodyPr/>
          <a:lstStyle/>
          <a:p>
            <a:fld id="{E9DBCB7B-D4FD-EE41-85F0-B6F7A4EFC557}" type="slidenum">
              <a:rPr lang="sv-SE" smtClean="0"/>
              <a:pPr/>
              <a:t>‹#›</a:t>
            </a:fld>
            <a:endParaRPr lang="sv-SE" dirty="0"/>
          </a:p>
        </p:txBody>
      </p:sp>
    </p:spTree>
    <p:extLst>
      <p:ext uri="{BB962C8B-B14F-4D97-AF65-F5344CB8AC3E}">
        <p14:creationId xmlns:p14="http://schemas.microsoft.com/office/powerpoint/2010/main" val="127622752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Rubrik, underrubrik, innehåll, faktaruta">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358775" y="358774"/>
            <a:ext cx="8426450" cy="565151"/>
          </a:xfrm>
        </p:spPr>
        <p:txBody>
          <a:bodyPr/>
          <a:lstStyle/>
          <a:p>
            <a:r>
              <a:rPr lang="sv-SE" dirty="0"/>
              <a:t>Lägg till rubrik</a:t>
            </a:r>
          </a:p>
        </p:txBody>
      </p:sp>
      <p:sp>
        <p:nvSpPr>
          <p:cNvPr id="8" name="Platshållare för text 7"/>
          <p:cNvSpPr>
            <a:spLocks noGrp="1"/>
          </p:cNvSpPr>
          <p:nvPr>
            <p:ph type="body" sz="quarter" idx="13" hasCustomPrompt="1"/>
          </p:nvPr>
        </p:nvSpPr>
        <p:spPr>
          <a:xfrm>
            <a:off x="358775" y="741786"/>
            <a:ext cx="8426450" cy="325014"/>
          </a:xfrm>
        </p:spPr>
        <p:txBody>
          <a:bodyPr>
            <a:noAutofit/>
          </a:bodyPr>
          <a:lstStyle>
            <a:lvl1pPr>
              <a:defRPr sz="1800" i="1"/>
            </a:lvl1pPr>
          </a:lstStyle>
          <a:p>
            <a:pPr lvl="0"/>
            <a:r>
              <a:rPr lang="sv-SE" dirty="0"/>
              <a:t>Lägg till underrubrik</a:t>
            </a:r>
          </a:p>
        </p:txBody>
      </p:sp>
      <p:sp>
        <p:nvSpPr>
          <p:cNvPr id="10" name="Platshållare för innehåll 7"/>
          <p:cNvSpPr>
            <a:spLocks noGrp="1"/>
          </p:cNvSpPr>
          <p:nvPr>
            <p:ph sz="quarter" idx="14"/>
          </p:nvPr>
        </p:nvSpPr>
        <p:spPr>
          <a:xfrm>
            <a:off x="358774" y="1260000"/>
            <a:ext cx="6283325" cy="321040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9" name="Platshållare för text 8"/>
          <p:cNvSpPr>
            <a:spLocks noGrp="1"/>
          </p:cNvSpPr>
          <p:nvPr>
            <p:ph type="body" sz="quarter" idx="21" hasCustomPrompt="1"/>
          </p:nvPr>
        </p:nvSpPr>
        <p:spPr>
          <a:xfrm>
            <a:off x="6784975" y="1261398"/>
            <a:ext cx="2000250" cy="316800"/>
          </a:xfrm>
          <a:ln w="31750">
            <a:solidFill>
              <a:schemeClr val="accent1"/>
            </a:solidFill>
          </a:ln>
        </p:spPr>
        <p:txBody>
          <a:bodyPr lIns="108000" tIns="54000">
            <a:normAutofit/>
          </a:bodyPr>
          <a:lstStyle>
            <a:lvl1pPr>
              <a:defRPr sz="1400" b="1"/>
            </a:lvl1pPr>
          </a:lstStyle>
          <a:p>
            <a:pPr lvl="0"/>
            <a:r>
              <a:rPr lang="sv-SE" dirty="0"/>
              <a:t>Lägg till faktarubrik</a:t>
            </a:r>
          </a:p>
        </p:txBody>
      </p:sp>
      <p:sp>
        <p:nvSpPr>
          <p:cNvPr id="15" name="Platshållare för text 14"/>
          <p:cNvSpPr>
            <a:spLocks noGrp="1"/>
          </p:cNvSpPr>
          <p:nvPr>
            <p:ph type="body" sz="quarter" idx="22" hasCustomPrompt="1"/>
          </p:nvPr>
        </p:nvSpPr>
        <p:spPr>
          <a:xfrm>
            <a:off x="6784975" y="1579247"/>
            <a:ext cx="2000250" cy="2891152"/>
          </a:xfrm>
          <a:ln w="31750">
            <a:solidFill>
              <a:schemeClr val="accent1"/>
            </a:solidFill>
          </a:ln>
        </p:spPr>
        <p:txBody>
          <a:bodyPr lIns="108000" tIns="72000" rIns="90000">
            <a:normAutofit/>
          </a:bodyPr>
          <a:lstStyle>
            <a:lvl1pPr>
              <a:defRPr sz="1300" b="0"/>
            </a:lvl1pPr>
          </a:lstStyle>
          <a:p>
            <a:pPr lvl="0"/>
            <a:r>
              <a:rPr lang="sv-SE" dirty="0"/>
              <a:t>Lägg till faktatext</a:t>
            </a:r>
          </a:p>
        </p:txBody>
      </p:sp>
      <p:sp>
        <p:nvSpPr>
          <p:cNvPr id="6" name="Platshållare för datum 5"/>
          <p:cNvSpPr>
            <a:spLocks noGrp="1"/>
          </p:cNvSpPr>
          <p:nvPr>
            <p:ph type="dt" sz="half" idx="23"/>
          </p:nvPr>
        </p:nvSpPr>
        <p:spPr/>
        <p:txBody>
          <a:bodyPr/>
          <a:lstStyle/>
          <a:p>
            <a:fld id="{4B88C153-7AD3-45F6-9D4B-E21EB58F601E}" type="datetime1">
              <a:rPr lang="sv-SE" smtClean="0"/>
              <a:t>2022-09-12</a:t>
            </a:fld>
            <a:endParaRPr lang="sv-SE" dirty="0"/>
          </a:p>
        </p:txBody>
      </p:sp>
      <p:sp>
        <p:nvSpPr>
          <p:cNvPr id="7" name="Platshållare för sidfot 6"/>
          <p:cNvSpPr>
            <a:spLocks noGrp="1"/>
          </p:cNvSpPr>
          <p:nvPr>
            <p:ph type="ftr" sz="quarter" idx="24"/>
          </p:nvPr>
        </p:nvSpPr>
        <p:spPr/>
        <p:txBody>
          <a:bodyPr/>
          <a:lstStyle/>
          <a:p>
            <a:r>
              <a:rPr lang="sv-SE" dirty="0"/>
              <a:t>Sidfotstext (ändras under Meny Infoga och knappen Sidhuvud/Sidfot)</a:t>
            </a:r>
          </a:p>
        </p:txBody>
      </p:sp>
      <p:sp>
        <p:nvSpPr>
          <p:cNvPr id="11" name="Platshållare för bildnummer 10"/>
          <p:cNvSpPr>
            <a:spLocks noGrp="1"/>
          </p:cNvSpPr>
          <p:nvPr>
            <p:ph type="sldNum" sz="quarter" idx="25"/>
          </p:nvPr>
        </p:nvSpPr>
        <p:spPr/>
        <p:txBody>
          <a:bodyPr/>
          <a:lstStyle/>
          <a:p>
            <a:fld id="{E9DBCB7B-D4FD-EE41-85F0-B6F7A4EFC557}" type="slidenum">
              <a:rPr lang="sv-SE" smtClean="0"/>
              <a:pPr/>
              <a:t>‹#›</a:t>
            </a:fld>
            <a:endParaRPr lang="sv-SE" dirty="0"/>
          </a:p>
        </p:txBody>
      </p:sp>
    </p:spTree>
    <p:extLst>
      <p:ext uri="{BB962C8B-B14F-4D97-AF65-F5344CB8AC3E}">
        <p14:creationId xmlns:p14="http://schemas.microsoft.com/office/powerpoint/2010/main" val="274317913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Rubrik, underrubrik, innehåll, faktaruta, bild">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358775" y="358774"/>
            <a:ext cx="8426450" cy="565151"/>
          </a:xfrm>
        </p:spPr>
        <p:txBody>
          <a:bodyPr/>
          <a:lstStyle/>
          <a:p>
            <a:r>
              <a:rPr lang="sv-SE" dirty="0"/>
              <a:t>Lägg till rubrik</a:t>
            </a:r>
          </a:p>
        </p:txBody>
      </p:sp>
      <p:sp>
        <p:nvSpPr>
          <p:cNvPr id="8" name="Platshållare för text 7"/>
          <p:cNvSpPr>
            <a:spLocks noGrp="1"/>
          </p:cNvSpPr>
          <p:nvPr>
            <p:ph type="body" sz="quarter" idx="13" hasCustomPrompt="1"/>
          </p:nvPr>
        </p:nvSpPr>
        <p:spPr>
          <a:xfrm>
            <a:off x="358775" y="741786"/>
            <a:ext cx="8426450" cy="325014"/>
          </a:xfrm>
        </p:spPr>
        <p:txBody>
          <a:bodyPr>
            <a:noAutofit/>
          </a:bodyPr>
          <a:lstStyle>
            <a:lvl1pPr>
              <a:defRPr sz="1800" i="1"/>
            </a:lvl1pPr>
          </a:lstStyle>
          <a:p>
            <a:pPr lvl="0"/>
            <a:r>
              <a:rPr lang="sv-SE" dirty="0"/>
              <a:t>Lägg till underrubrik</a:t>
            </a:r>
          </a:p>
        </p:txBody>
      </p:sp>
      <p:sp>
        <p:nvSpPr>
          <p:cNvPr id="10" name="Platshållare för innehåll 7"/>
          <p:cNvSpPr>
            <a:spLocks noGrp="1"/>
          </p:cNvSpPr>
          <p:nvPr>
            <p:ph sz="quarter" idx="14"/>
          </p:nvPr>
        </p:nvSpPr>
        <p:spPr>
          <a:xfrm>
            <a:off x="358775" y="1260000"/>
            <a:ext cx="2711450" cy="321040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4" name="Platshållare för bild 3"/>
          <p:cNvSpPr>
            <a:spLocks noGrp="1"/>
          </p:cNvSpPr>
          <p:nvPr>
            <p:ph type="pic" sz="quarter" idx="26"/>
          </p:nvPr>
        </p:nvSpPr>
        <p:spPr>
          <a:xfrm>
            <a:off x="3213100" y="1260000"/>
            <a:ext cx="3429000" cy="3210400"/>
          </a:xfrm>
        </p:spPr>
        <p:txBody>
          <a:bodyPr/>
          <a:lstStyle>
            <a:lvl1pPr>
              <a:defRPr/>
            </a:lvl1pPr>
          </a:lstStyle>
          <a:p>
            <a:r>
              <a:rPr lang="sv-SE"/>
              <a:t>Klicka på ikonen för att lägga till en bild</a:t>
            </a:r>
            <a:endParaRPr lang="sv-SE" dirty="0"/>
          </a:p>
        </p:txBody>
      </p:sp>
      <p:sp>
        <p:nvSpPr>
          <p:cNvPr id="9" name="Platshållare för text 8"/>
          <p:cNvSpPr>
            <a:spLocks noGrp="1"/>
          </p:cNvSpPr>
          <p:nvPr>
            <p:ph type="body" sz="quarter" idx="21" hasCustomPrompt="1"/>
          </p:nvPr>
        </p:nvSpPr>
        <p:spPr>
          <a:xfrm>
            <a:off x="6784975" y="1261398"/>
            <a:ext cx="2000250" cy="316800"/>
          </a:xfrm>
          <a:ln w="31750">
            <a:solidFill>
              <a:schemeClr val="accent1"/>
            </a:solidFill>
          </a:ln>
        </p:spPr>
        <p:txBody>
          <a:bodyPr lIns="108000" tIns="54000">
            <a:normAutofit/>
          </a:bodyPr>
          <a:lstStyle>
            <a:lvl1pPr>
              <a:defRPr sz="1400" b="1"/>
            </a:lvl1pPr>
          </a:lstStyle>
          <a:p>
            <a:pPr lvl="0"/>
            <a:r>
              <a:rPr lang="sv-SE" dirty="0"/>
              <a:t>Lägg till faktarubrik</a:t>
            </a:r>
          </a:p>
        </p:txBody>
      </p:sp>
      <p:sp>
        <p:nvSpPr>
          <p:cNvPr id="15" name="Platshållare för text 14"/>
          <p:cNvSpPr>
            <a:spLocks noGrp="1"/>
          </p:cNvSpPr>
          <p:nvPr>
            <p:ph type="body" sz="quarter" idx="22" hasCustomPrompt="1"/>
          </p:nvPr>
        </p:nvSpPr>
        <p:spPr>
          <a:xfrm>
            <a:off x="6784975" y="1579247"/>
            <a:ext cx="2000250" cy="2891152"/>
          </a:xfrm>
          <a:ln w="31750">
            <a:solidFill>
              <a:schemeClr val="accent1"/>
            </a:solidFill>
          </a:ln>
        </p:spPr>
        <p:txBody>
          <a:bodyPr lIns="108000" tIns="72000" rIns="90000">
            <a:normAutofit/>
          </a:bodyPr>
          <a:lstStyle>
            <a:lvl1pPr>
              <a:defRPr sz="1300" b="0"/>
            </a:lvl1pPr>
          </a:lstStyle>
          <a:p>
            <a:pPr lvl="0"/>
            <a:r>
              <a:rPr lang="sv-SE" dirty="0"/>
              <a:t>Lägg till faktatext</a:t>
            </a:r>
          </a:p>
        </p:txBody>
      </p:sp>
      <p:sp>
        <p:nvSpPr>
          <p:cNvPr id="6" name="Platshållare för datum 5"/>
          <p:cNvSpPr>
            <a:spLocks noGrp="1"/>
          </p:cNvSpPr>
          <p:nvPr>
            <p:ph type="dt" sz="half" idx="23"/>
          </p:nvPr>
        </p:nvSpPr>
        <p:spPr/>
        <p:txBody>
          <a:bodyPr/>
          <a:lstStyle/>
          <a:p>
            <a:fld id="{D106D318-3C03-4B61-8C32-174B8883D33B}" type="datetime1">
              <a:rPr lang="sv-SE" smtClean="0"/>
              <a:t>2022-09-12</a:t>
            </a:fld>
            <a:endParaRPr lang="sv-SE" dirty="0"/>
          </a:p>
        </p:txBody>
      </p:sp>
      <p:sp>
        <p:nvSpPr>
          <p:cNvPr id="7" name="Platshållare för sidfot 6"/>
          <p:cNvSpPr>
            <a:spLocks noGrp="1"/>
          </p:cNvSpPr>
          <p:nvPr>
            <p:ph type="ftr" sz="quarter" idx="24"/>
          </p:nvPr>
        </p:nvSpPr>
        <p:spPr/>
        <p:txBody>
          <a:bodyPr/>
          <a:lstStyle/>
          <a:p>
            <a:r>
              <a:rPr lang="sv-SE" dirty="0"/>
              <a:t>Sidfotstext (ändras under Meny Infoga och knappen Sidhuvud/Sidfot)</a:t>
            </a:r>
          </a:p>
        </p:txBody>
      </p:sp>
      <p:sp>
        <p:nvSpPr>
          <p:cNvPr id="11" name="Platshållare för bildnummer 10"/>
          <p:cNvSpPr>
            <a:spLocks noGrp="1"/>
          </p:cNvSpPr>
          <p:nvPr>
            <p:ph type="sldNum" sz="quarter" idx="25"/>
          </p:nvPr>
        </p:nvSpPr>
        <p:spPr/>
        <p:txBody>
          <a:bodyPr/>
          <a:lstStyle/>
          <a:p>
            <a:fld id="{E9DBCB7B-D4FD-EE41-85F0-B6F7A4EFC557}" type="slidenum">
              <a:rPr lang="sv-SE" smtClean="0"/>
              <a:pPr/>
              <a:t>‹#›</a:t>
            </a:fld>
            <a:endParaRPr lang="sv-SE" dirty="0"/>
          </a:p>
        </p:txBody>
      </p:sp>
    </p:spTree>
    <p:extLst>
      <p:ext uri="{BB962C8B-B14F-4D97-AF65-F5344CB8AC3E}">
        <p14:creationId xmlns:p14="http://schemas.microsoft.com/office/powerpoint/2010/main" val="257876567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Rubrik, underrubrik, innehåll, stor faktaruta">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358775" y="358774"/>
            <a:ext cx="8426450" cy="565151"/>
          </a:xfrm>
        </p:spPr>
        <p:txBody>
          <a:bodyPr/>
          <a:lstStyle/>
          <a:p>
            <a:r>
              <a:rPr lang="sv-SE" dirty="0"/>
              <a:t>Lägg till rubrik</a:t>
            </a:r>
          </a:p>
        </p:txBody>
      </p:sp>
      <p:sp>
        <p:nvSpPr>
          <p:cNvPr id="8" name="Platshållare för text 7"/>
          <p:cNvSpPr>
            <a:spLocks noGrp="1"/>
          </p:cNvSpPr>
          <p:nvPr>
            <p:ph type="body" sz="quarter" idx="13" hasCustomPrompt="1"/>
          </p:nvPr>
        </p:nvSpPr>
        <p:spPr>
          <a:xfrm>
            <a:off x="358775" y="741786"/>
            <a:ext cx="8426450" cy="325014"/>
          </a:xfrm>
        </p:spPr>
        <p:txBody>
          <a:bodyPr>
            <a:noAutofit/>
          </a:bodyPr>
          <a:lstStyle>
            <a:lvl1pPr>
              <a:defRPr sz="1800" i="1"/>
            </a:lvl1pPr>
          </a:lstStyle>
          <a:p>
            <a:pPr lvl="0"/>
            <a:r>
              <a:rPr lang="sv-SE" dirty="0"/>
              <a:t>Lägg till underrubrik</a:t>
            </a:r>
          </a:p>
        </p:txBody>
      </p:sp>
      <p:sp>
        <p:nvSpPr>
          <p:cNvPr id="10" name="Platshållare för innehåll 7"/>
          <p:cNvSpPr>
            <a:spLocks noGrp="1"/>
          </p:cNvSpPr>
          <p:nvPr>
            <p:ph sz="quarter" idx="14"/>
          </p:nvPr>
        </p:nvSpPr>
        <p:spPr>
          <a:xfrm>
            <a:off x="358774" y="1260000"/>
            <a:ext cx="5568951" cy="321040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9" name="Platshållare för text 8"/>
          <p:cNvSpPr>
            <a:spLocks noGrp="1"/>
          </p:cNvSpPr>
          <p:nvPr>
            <p:ph type="body" sz="quarter" idx="21" hasCustomPrompt="1"/>
          </p:nvPr>
        </p:nvSpPr>
        <p:spPr>
          <a:xfrm>
            <a:off x="6089650" y="1260000"/>
            <a:ext cx="2682875" cy="378000"/>
          </a:xfrm>
          <a:ln w="31750">
            <a:solidFill>
              <a:schemeClr val="accent1"/>
            </a:solidFill>
          </a:ln>
        </p:spPr>
        <p:txBody>
          <a:bodyPr lIns="108000" tIns="82800">
            <a:normAutofit/>
          </a:bodyPr>
          <a:lstStyle>
            <a:lvl1pPr>
              <a:defRPr sz="1400" b="1"/>
            </a:lvl1pPr>
          </a:lstStyle>
          <a:p>
            <a:pPr lvl="0"/>
            <a:r>
              <a:rPr lang="sv-SE" dirty="0"/>
              <a:t>Lägg till faktarubrik</a:t>
            </a:r>
          </a:p>
        </p:txBody>
      </p:sp>
      <p:sp>
        <p:nvSpPr>
          <p:cNvPr id="15" name="Platshållare för text 14"/>
          <p:cNvSpPr>
            <a:spLocks noGrp="1"/>
          </p:cNvSpPr>
          <p:nvPr>
            <p:ph type="body" sz="quarter" idx="22" hasCustomPrompt="1"/>
          </p:nvPr>
        </p:nvSpPr>
        <p:spPr>
          <a:xfrm>
            <a:off x="6089650" y="1637825"/>
            <a:ext cx="2682875" cy="2832575"/>
          </a:xfrm>
          <a:ln w="31750">
            <a:solidFill>
              <a:schemeClr val="accent1"/>
            </a:solidFill>
          </a:ln>
        </p:spPr>
        <p:txBody>
          <a:bodyPr lIns="108000" tIns="72000" rIns="90000">
            <a:normAutofit/>
          </a:bodyPr>
          <a:lstStyle>
            <a:lvl1pPr>
              <a:defRPr sz="1300" b="0"/>
            </a:lvl1pPr>
          </a:lstStyle>
          <a:p>
            <a:pPr lvl="0"/>
            <a:r>
              <a:rPr lang="sv-SE" dirty="0"/>
              <a:t>Lägg till faktatext</a:t>
            </a:r>
          </a:p>
        </p:txBody>
      </p:sp>
      <p:sp>
        <p:nvSpPr>
          <p:cNvPr id="6" name="Platshållare för datum 5"/>
          <p:cNvSpPr>
            <a:spLocks noGrp="1"/>
          </p:cNvSpPr>
          <p:nvPr>
            <p:ph type="dt" sz="half" idx="23"/>
          </p:nvPr>
        </p:nvSpPr>
        <p:spPr/>
        <p:txBody>
          <a:bodyPr/>
          <a:lstStyle/>
          <a:p>
            <a:fld id="{CCBFE9E2-A372-4C70-8E8D-AA71FE015693}" type="datetime1">
              <a:rPr lang="sv-SE" smtClean="0"/>
              <a:t>2022-09-12</a:t>
            </a:fld>
            <a:endParaRPr lang="sv-SE" dirty="0"/>
          </a:p>
        </p:txBody>
      </p:sp>
      <p:sp>
        <p:nvSpPr>
          <p:cNvPr id="7" name="Platshållare för sidfot 6"/>
          <p:cNvSpPr>
            <a:spLocks noGrp="1"/>
          </p:cNvSpPr>
          <p:nvPr>
            <p:ph type="ftr" sz="quarter" idx="24"/>
          </p:nvPr>
        </p:nvSpPr>
        <p:spPr/>
        <p:txBody>
          <a:bodyPr/>
          <a:lstStyle/>
          <a:p>
            <a:r>
              <a:rPr lang="sv-SE" dirty="0"/>
              <a:t>Sidfotstext (ändras under Meny Infoga och knappen Sidhuvud/Sidfot)</a:t>
            </a:r>
          </a:p>
        </p:txBody>
      </p:sp>
      <p:sp>
        <p:nvSpPr>
          <p:cNvPr id="11" name="Platshållare för bildnummer 10"/>
          <p:cNvSpPr>
            <a:spLocks noGrp="1"/>
          </p:cNvSpPr>
          <p:nvPr>
            <p:ph type="sldNum" sz="quarter" idx="25"/>
          </p:nvPr>
        </p:nvSpPr>
        <p:spPr/>
        <p:txBody>
          <a:bodyPr/>
          <a:lstStyle/>
          <a:p>
            <a:fld id="{E9DBCB7B-D4FD-EE41-85F0-B6F7A4EFC557}" type="slidenum">
              <a:rPr lang="sv-SE" smtClean="0"/>
              <a:pPr/>
              <a:t>‹#›</a:t>
            </a:fld>
            <a:endParaRPr lang="sv-SE" dirty="0"/>
          </a:p>
        </p:txBody>
      </p:sp>
    </p:spTree>
    <p:extLst>
      <p:ext uri="{BB962C8B-B14F-4D97-AF65-F5344CB8AC3E}">
        <p14:creationId xmlns:p14="http://schemas.microsoft.com/office/powerpoint/2010/main" val="96045488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Rubrik, underrubrik, innehåll, notis">
    <p:spTree>
      <p:nvGrpSpPr>
        <p:cNvPr id="1" name=""/>
        <p:cNvGrpSpPr/>
        <p:nvPr/>
      </p:nvGrpSpPr>
      <p:grpSpPr>
        <a:xfrm>
          <a:off x="0" y="0"/>
          <a:ext cx="0" cy="0"/>
          <a:chOff x="0" y="0"/>
          <a:chExt cx="0" cy="0"/>
        </a:xfrm>
      </p:grpSpPr>
      <p:grpSp>
        <p:nvGrpSpPr>
          <p:cNvPr id="7" name="Grupp 6"/>
          <p:cNvGrpSpPr/>
          <p:nvPr userDrawn="1"/>
        </p:nvGrpSpPr>
        <p:grpSpPr>
          <a:xfrm flipH="1">
            <a:off x="5955738" y="1280255"/>
            <a:ext cx="2815621" cy="2063154"/>
            <a:chOff x="2412000" y="1095795"/>
            <a:chExt cx="4321659" cy="3171405"/>
          </a:xfrm>
        </p:grpSpPr>
        <p:sp>
          <p:nvSpPr>
            <p:cNvPr id="8" name="Frihandsfigur 7"/>
            <p:cNvSpPr/>
            <p:nvPr/>
          </p:nvSpPr>
          <p:spPr>
            <a:xfrm rot="10800000">
              <a:off x="2412000" y="1114424"/>
              <a:ext cx="4320000" cy="3152776"/>
            </a:xfrm>
            <a:custGeom>
              <a:avLst/>
              <a:gdLst>
                <a:gd name="connsiteX0" fmla="*/ 3011900 w 4320000"/>
                <a:gd name="connsiteY0" fmla="*/ 3152776 h 3152776"/>
                <a:gd name="connsiteX1" fmla="*/ 1308100 w 4320000"/>
                <a:gd name="connsiteY1" fmla="*/ 3152776 h 3152776"/>
                <a:gd name="connsiteX2" fmla="*/ 0 w 4320000"/>
                <a:gd name="connsiteY2" fmla="*/ 1844676 h 3152776"/>
                <a:gd name="connsiteX3" fmla="*/ 1308100 w 4320000"/>
                <a:gd name="connsiteY3" fmla="*/ 536576 h 3152776"/>
                <a:gd name="connsiteX4" fmla="*/ 1769475 w 4320000"/>
                <a:gd name="connsiteY4" fmla="*/ 536576 h 3152776"/>
                <a:gd name="connsiteX5" fmla="*/ 1769475 w 4320000"/>
                <a:gd name="connsiteY5" fmla="*/ 0 h 3152776"/>
                <a:gd name="connsiteX6" fmla="*/ 2429228 w 4320000"/>
                <a:gd name="connsiteY6" fmla="*/ 536576 h 3152776"/>
                <a:gd name="connsiteX7" fmla="*/ 3011900 w 4320000"/>
                <a:gd name="connsiteY7" fmla="*/ 536576 h 3152776"/>
                <a:gd name="connsiteX8" fmla="*/ 4320000 w 4320000"/>
                <a:gd name="connsiteY8" fmla="*/ 1844676 h 3152776"/>
                <a:gd name="connsiteX9" fmla="*/ 3011900 w 4320000"/>
                <a:gd name="connsiteY9" fmla="*/ 3152776 h 3152776"/>
                <a:gd name="connsiteX0" fmla="*/ 1769475 w 4320000"/>
                <a:gd name="connsiteY0" fmla="*/ 536576 h 3152776"/>
                <a:gd name="connsiteX1" fmla="*/ 1769475 w 4320000"/>
                <a:gd name="connsiteY1" fmla="*/ 0 h 3152776"/>
                <a:gd name="connsiteX2" fmla="*/ 2429228 w 4320000"/>
                <a:gd name="connsiteY2" fmla="*/ 536576 h 3152776"/>
                <a:gd name="connsiteX3" fmla="*/ 3011900 w 4320000"/>
                <a:gd name="connsiteY3" fmla="*/ 536576 h 3152776"/>
                <a:gd name="connsiteX4" fmla="*/ 4320000 w 4320000"/>
                <a:gd name="connsiteY4" fmla="*/ 1844676 h 3152776"/>
                <a:gd name="connsiteX5" fmla="*/ 3011900 w 4320000"/>
                <a:gd name="connsiteY5" fmla="*/ 3152776 h 3152776"/>
                <a:gd name="connsiteX6" fmla="*/ 1308100 w 4320000"/>
                <a:gd name="connsiteY6" fmla="*/ 3152776 h 3152776"/>
                <a:gd name="connsiteX7" fmla="*/ 0 w 4320000"/>
                <a:gd name="connsiteY7" fmla="*/ 1844676 h 3152776"/>
                <a:gd name="connsiteX8" fmla="*/ 1308100 w 4320000"/>
                <a:gd name="connsiteY8" fmla="*/ 536576 h 3152776"/>
                <a:gd name="connsiteX9" fmla="*/ 1860915 w 4320000"/>
                <a:gd name="connsiteY9" fmla="*/ 628016 h 3152776"/>
                <a:gd name="connsiteX0" fmla="*/ 1769475 w 4320000"/>
                <a:gd name="connsiteY0" fmla="*/ 536576 h 3152776"/>
                <a:gd name="connsiteX1" fmla="*/ 1769475 w 4320000"/>
                <a:gd name="connsiteY1" fmla="*/ 0 h 3152776"/>
                <a:gd name="connsiteX2" fmla="*/ 2429228 w 4320000"/>
                <a:gd name="connsiteY2" fmla="*/ 536576 h 3152776"/>
                <a:gd name="connsiteX3" fmla="*/ 3011900 w 4320000"/>
                <a:gd name="connsiteY3" fmla="*/ 536576 h 3152776"/>
                <a:gd name="connsiteX4" fmla="*/ 4320000 w 4320000"/>
                <a:gd name="connsiteY4" fmla="*/ 1844676 h 3152776"/>
                <a:gd name="connsiteX5" fmla="*/ 3011900 w 4320000"/>
                <a:gd name="connsiteY5" fmla="*/ 3152776 h 3152776"/>
                <a:gd name="connsiteX6" fmla="*/ 1308100 w 4320000"/>
                <a:gd name="connsiteY6" fmla="*/ 3152776 h 3152776"/>
                <a:gd name="connsiteX7" fmla="*/ 0 w 4320000"/>
                <a:gd name="connsiteY7" fmla="*/ 1844676 h 3152776"/>
                <a:gd name="connsiteX8" fmla="*/ 1308100 w 4320000"/>
                <a:gd name="connsiteY8" fmla="*/ 536576 h 3152776"/>
                <a:gd name="connsiteX9" fmla="*/ 1594215 w 4320000"/>
                <a:gd name="connsiteY9" fmla="*/ 532766 h 3152776"/>
                <a:gd name="connsiteX0" fmla="*/ 1769475 w 4320000"/>
                <a:gd name="connsiteY0" fmla="*/ 536576 h 3152776"/>
                <a:gd name="connsiteX1" fmla="*/ 1769475 w 4320000"/>
                <a:gd name="connsiteY1" fmla="*/ 0 h 3152776"/>
                <a:gd name="connsiteX2" fmla="*/ 2429228 w 4320000"/>
                <a:gd name="connsiteY2" fmla="*/ 536576 h 3152776"/>
                <a:gd name="connsiteX3" fmla="*/ 3011900 w 4320000"/>
                <a:gd name="connsiteY3" fmla="*/ 536576 h 3152776"/>
                <a:gd name="connsiteX4" fmla="*/ 4320000 w 4320000"/>
                <a:gd name="connsiteY4" fmla="*/ 1844676 h 3152776"/>
                <a:gd name="connsiteX5" fmla="*/ 3011900 w 4320000"/>
                <a:gd name="connsiteY5" fmla="*/ 3152776 h 3152776"/>
                <a:gd name="connsiteX6" fmla="*/ 1308100 w 4320000"/>
                <a:gd name="connsiteY6" fmla="*/ 3152776 h 3152776"/>
                <a:gd name="connsiteX7" fmla="*/ 0 w 4320000"/>
                <a:gd name="connsiteY7" fmla="*/ 1844676 h 3152776"/>
                <a:gd name="connsiteX8" fmla="*/ 1308100 w 4320000"/>
                <a:gd name="connsiteY8" fmla="*/ 536576 h 3152776"/>
                <a:gd name="connsiteX9" fmla="*/ 1575165 w 4320000"/>
                <a:gd name="connsiteY9" fmla="*/ 539116 h 3152776"/>
                <a:gd name="connsiteX0" fmla="*/ 1769475 w 4320000"/>
                <a:gd name="connsiteY0" fmla="*/ 536576 h 3152776"/>
                <a:gd name="connsiteX1" fmla="*/ 1769475 w 4320000"/>
                <a:gd name="connsiteY1" fmla="*/ 0 h 3152776"/>
                <a:gd name="connsiteX2" fmla="*/ 2429228 w 4320000"/>
                <a:gd name="connsiteY2" fmla="*/ 536576 h 3152776"/>
                <a:gd name="connsiteX3" fmla="*/ 3011900 w 4320000"/>
                <a:gd name="connsiteY3" fmla="*/ 536576 h 3152776"/>
                <a:gd name="connsiteX4" fmla="*/ 4320000 w 4320000"/>
                <a:gd name="connsiteY4" fmla="*/ 1844676 h 3152776"/>
                <a:gd name="connsiteX5" fmla="*/ 3011900 w 4320000"/>
                <a:gd name="connsiteY5" fmla="*/ 3152776 h 3152776"/>
                <a:gd name="connsiteX6" fmla="*/ 1308100 w 4320000"/>
                <a:gd name="connsiteY6" fmla="*/ 3152776 h 3152776"/>
                <a:gd name="connsiteX7" fmla="*/ 0 w 4320000"/>
                <a:gd name="connsiteY7" fmla="*/ 1844676 h 3152776"/>
                <a:gd name="connsiteX8" fmla="*/ 1308100 w 4320000"/>
                <a:gd name="connsiteY8" fmla="*/ 536576 h 3152776"/>
                <a:gd name="connsiteX9" fmla="*/ 1575165 w 4320000"/>
                <a:gd name="connsiteY9" fmla="*/ 535941 h 3152776"/>
                <a:gd name="connsiteX0" fmla="*/ 1769475 w 4320000"/>
                <a:gd name="connsiteY0" fmla="*/ 577851 h 3152776"/>
                <a:gd name="connsiteX1" fmla="*/ 1769475 w 4320000"/>
                <a:gd name="connsiteY1" fmla="*/ 0 h 3152776"/>
                <a:gd name="connsiteX2" fmla="*/ 2429228 w 4320000"/>
                <a:gd name="connsiteY2" fmla="*/ 536576 h 3152776"/>
                <a:gd name="connsiteX3" fmla="*/ 3011900 w 4320000"/>
                <a:gd name="connsiteY3" fmla="*/ 536576 h 3152776"/>
                <a:gd name="connsiteX4" fmla="*/ 4320000 w 4320000"/>
                <a:gd name="connsiteY4" fmla="*/ 1844676 h 3152776"/>
                <a:gd name="connsiteX5" fmla="*/ 3011900 w 4320000"/>
                <a:gd name="connsiteY5" fmla="*/ 3152776 h 3152776"/>
                <a:gd name="connsiteX6" fmla="*/ 1308100 w 4320000"/>
                <a:gd name="connsiteY6" fmla="*/ 3152776 h 3152776"/>
                <a:gd name="connsiteX7" fmla="*/ 0 w 4320000"/>
                <a:gd name="connsiteY7" fmla="*/ 1844676 h 3152776"/>
                <a:gd name="connsiteX8" fmla="*/ 1308100 w 4320000"/>
                <a:gd name="connsiteY8" fmla="*/ 536576 h 3152776"/>
                <a:gd name="connsiteX9" fmla="*/ 1575165 w 4320000"/>
                <a:gd name="connsiteY9" fmla="*/ 535941 h 31527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320000" h="3152776">
                  <a:moveTo>
                    <a:pt x="1769475" y="577851"/>
                  </a:moveTo>
                  <a:lnTo>
                    <a:pt x="1769475" y="0"/>
                  </a:lnTo>
                  <a:lnTo>
                    <a:pt x="2429228" y="536576"/>
                  </a:lnTo>
                  <a:lnTo>
                    <a:pt x="3011900" y="536576"/>
                  </a:lnTo>
                  <a:cubicBezTo>
                    <a:pt x="3734344" y="536576"/>
                    <a:pt x="4320000" y="1122232"/>
                    <a:pt x="4320000" y="1844676"/>
                  </a:cubicBezTo>
                  <a:cubicBezTo>
                    <a:pt x="4320000" y="2567120"/>
                    <a:pt x="3734344" y="3152776"/>
                    <a:pt x="3011900" y="3152776"/>
                  </a:cubicBezTo>
                  <a:lnTo>
                    <a:pt x="1308100" y="3152776"/>
                  </a:lnTo>
                  <a:cubicBezTo>
                    <a:pt x="585656" y="3152776"/>
                    <a:pt x="0" y="2567120"/>
                    <a:pt x="0" y="1844676"/>
                  </a:cubicBezTo>
                  <a:cubicBezTo>
                    <a:pt x="0" y="1122232"/>
                    <a:pt x="585656" y="536576"/>
                    <a:pt x="1308100" y="536576"/>
                  </a:cubicBezTo>
                  <a:lnTo>
                    <a:pt x="1575165" y="535941"/>
                  </a:lnTo>
                </a:path>
              </a:pathLst>
            </a:custGeom>
            <a:noFill/>
            <a:ln w="50800">
              <a:solidFill>
                <a:schemeClr val="accent1"/>
              </a:solidFill>
              <a:miter lim="800000"/>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dirty="0"/>
            </a:p>
          </p:txBody>
        </p:sp>
        <p:sp>
          <p:nvSpPr>
            <p:cNvPr id="9" name="Båge 13"/>
            <p:cNvSpPr/>
            <p:nvPr/>
          </p:nvSpPr>
          <p:spPr>
            <a:xfrm rot="1153800">
              <a:off x="5776949" y="1095795"/>
              <a:ext cx="956710" cy="704275"/>
            </a:xfrm>
            <a:custGeom>
              <a:avLst/>
              <a:gdLst>
                <a:gd name="connsiteX0" fmla="*/ 1212208 w 2424415"/>
                <a:gd name="connsiteY0" fmla="*/ 0 h 1398446"/>
                <a:gd name="connsiteX1" fmla="*/ 2166825 w 2424415"/>
                <a:gd name="connsiteY1" fmla="*/ 268284 h 1398446"/>
                <a:gd name="connsiteX2" fmla="*/ 1212208 w 2424415"/>
                <a:gd name="connsiteY2" fmla="*/ 699223 h 1398446"/>
                <a:gd name="connsiteX3" fmla="*/ 1212208 w 2424415"/>
                <a:gd name="connsiteY3" fmla="*/ 0 h 1398446"/>
                <a:gd name="connsiteX0" fmla="*/ 1212208 w 2424415"/>
                <a:gd name="connsiteY0" fmla="*/ 0 h 1398446"/>
                <a:gd name="connsiteX1" fmla="*/ 2166825 w 2424415"/>
                <a:gd name="connsiteY1" fmla="*/ 268284 h 1398446"/>
                <a:gd name="connsiteX0" fmla="*/ 0 w 954617"/>
                <a:gd name="connsiteY0" fmla="*/ 1354 h 700577"/>
                <a:gd name="connsiteX1" fmla="*/ 954617 w 954617"/>
                <a:gd name="connsiteY1" fmla="*/ 269638 h 700577"/>
                <a:gd name="connsiteX2" fmla="*/ 0 w 954617"/>
                <a:gd name="connsiteY2" fmla="*/ 700577 h 700577"/>
                <a:gd name="connsiteX3" fmla="*/ 0 w 954617"/>
                <a:gd name="connsiteY3" fmla="*/ 1354 h 700577"/>
                <a:gd name="connsiteX0" fmla="*/ 0 w 954617"/>
                <a:gd name="connsiteY0" fmla="*/ 1354 h 700577"/>
                <a:gd name="connsiteX1" fmla="*/ 954617 w 954617"/>
                <a:gd name="connsiteY1" fmla="*/ 269638 h 700577"/>
                <a:gd name="connsiteX0" fmla="*/ 0 w 954617"/>
                <a:gd name="connsiteY0" fmla="*/ 2520 h 701743"/>
                <a:gd name="connsiteX1" fmla="*/ 954617 w 954617"/>
                <a:gd name="connsiteY1" fmla="*/ 270804 h 701743"/>
                <a:gd name="connsiteX2" fmla="*/ 0 w 954617"/>
                <a:gd name="connsiteY2" fmla="*/ 701743 h 701743"/>
                <a:gd name="connsiteX3" fmla="*/ 0 w 954617"/>
                <a:gd name="connsiteY3" fmla="*/ 2520 h 701743"/>
                <a:gd name="connsiteX0" fmla="*/ 0 w 954617"/>
                <a:gd name="connsiteY0" fmla="*/ 2520 h 701743"/>
                <a:gd name="connsiteX1" fmla="*/ 954617 w 954617"/>
                <a:gd name="connsiteY1" fmla="*/ 270804 h 701743"/>
                <a:gd name="connsiteX0" fmla="*/ 0 w 954617"/>
                <a:gd name="connsiteY0" fmla="*/ 2674 h 701897"/>
                <a:gd name="connsiteX1" fmla="*/ 954617 w 954617"/>
                <a:gd name="connsiteY1" fmla="*/ 270958 h 701897"/>
                <a:gd name="connsiteX2" fmla="*/ 0 w 954617"/>
                <a:gd name="connsiteY2" fmla="*/ 701897 h 701897"/>
                <a:gd name="connsiteX3" fmla="*/ 0 w 954617"/>
                <a:gd name="connsiteY3" fmla="*/ 2674 h 701897"/>
                <a:gd name="connsiteX0" fmla="*/ 0 w 954617"/>
                <a:gd name="connsiteY0" fmla="*/ 2674 h 701897"/>
                <a:gd name="connsiteX1" fmla="*/ 954617 w 954617"/>
                <a:gd name="connsiteY1" fmla="*/ 270958 h 701897"/>
                <a:gd name="connsiteX0" fmla="*/ 0 w 954617"/>
                <a:gd name="connsiteY0" fmla="*/ 2848 h 702071"/>
                <a:gd name="connsiteX1" fmla="*/ 954617 w 954617"/>
                <a:gd name="connsiteY1" fmla="*/ 271132 h 702071"/>
                <a:gd name="connsiteX2" fmla="*/ 0 w 954617"/>
                <a:gd name="connsiteY2" fmla="*/ 702071 h 702071"/>
                <a:gd name="connsiteX3" fmla="*/ 0 w 954617"/>
                <a:gd name="connsiteY3" fmla="*/ 2848 h 702071"/>
                <a:gd name="connsiteX0" fmla="*/ 0 w 954617"/>
                <a:gd name="connsiteY0" fmla="*/ 2848 h 702071"/>
                <a:gd name="connsiteX1" fmla="*/ 954617 w 954617"/>
                <a:gd name="connsiteY1" fmla="*/ 271132 h 702071"/>
                <a:gd name="connsiteX0" fmla="*/ 0 w 954617"/>
                <a:gd name="connsiteY0" fmla="*/ 3088 h 702311"/>
                <a:gd name="connsiteX1" fmla="*/ 954617 w 954617"/>
                <a:gd name="connsiteY1" fmla="*/ 271372 h 702311"/>
                <a:gd name="connsiteX2" fmla="*/ 0 w 954617"/>
                <a:gd name="connsiteY2" fmla="*/ 702311 h 702311"/>
                <a:gd name="connsiteX3" fmla="*/ 0 w 954617"/>
                <a:gd name="connsiteY3" fmla="*/ 3088 h 702311"/>
                <a:gd name="connsiteX0" fmla="*/ 0 w 954617"/>
                <a:gd name="connsiteY0" fmla="*/ 3088 h 702311"/>
                <a:gd name="connsiteX1" fmla="*/ 954617 w 954617"/>
                <a:gd name="connsiteY1" fmla="*/ 271372 h 702311"/>
                <a:gd name="connsiteX0" fmla="*/ 0 w 954617"/>
                <a:gd name="connsiteY0" fmla="*/ 270 h 699493"/>
                <a:gd name="connsiteX1" fmla="*/ 954617 w 954617"/>
                <a:gd name="connsiteY1" fmla="*/ 268554 h 699493"/>
                <a:gd name="connsiteX2" fmla="*/ 0 w 954617"/>
                <a:gd name="connsiteY2" fmla="*/ 699493 h 699493"/>
                <a:gd name="connsiteX3" fmla="*/ 0 w 954617"/>
                <a:gd name="connsiteY3" fmla="*/ 270 h 699493"/>
                <a:gd name="connsiteX0" fmla="*/ 0 w 954617"/>
                <a:gd name="connsiteY0" fmla="*/ 270 h 699493"/>
                <a:gd name="connsiteX1" fmla="*/ 954617 w 954617"/>
                <a:gd name="connsiteY1" fmla="*/ 268554 h 699493"/>
                <a:gd name="connsiteX0" fmla="*/ 0 w 954617"/>
                <a:gd name="connsiteY0" fmla="*/ 291 h 699514"/>
                <a:gd name="connsiteX1" fmla="*/ 954617 w 954617"/>
                <a:gd name="connsiteY1" fmla="*/ 268575 h 699514"/>
                <a:gd name="connsiteX2" fmla="*/ 0 w 954617"/>
                <a:gd name="connsiteY2" fmla="*/ 699514 h 699514"/>
                <a:gd name="connsiteX3" fmla="*/ 0 w 954617"/>
                <a:gd name="connsiteY3" fmla="*/ 291 h 699514"/>
                <a:gd name="connsiteX0" fmla="*/ 0 w 954617"/>
                <a:gd name="connsiteY0" fmla="*/ 291 h 699514"/>
                <a:gd name="connsiteX1" fmla="*/ 954617 w 954617"/>
                <a:gd name="connsiteY1" fmla="*/ 268575 h 699514"/>
                <a:gd name="connsiteX0" fmla="*/ 0 w 954617"/>
                <a:gd name="connsiteY0" fmla="*/ 433 h 699656"/>
                <a:gd name="connsiteX1" fmla="*/ 954617 w 954617"/>
                <a:gd name="connsiteY1" fmla="*/ 268717 h 699656"/>
                <a:gd name="connsiteX2" fmla="*/ 0 w 954617"/>
                <a:gd name="connsiteY2" fmla="*/ 699656 h 699656"/>
                <a:gd name="connsiteX3" fmla="*/ 0 w 954617"/>
                <a:gd name="connsiteY3" fmla="*/ 433 h 699656"/>
                <a:gd name="connsiteX0" fmla="*/ 0 w 954617"/>
                <a:gd name="connsiteY0" fmla="*/ 433 h 699656"/>
                <a:gd name="connsiteX1" fmla="*/ 954617 w 954617"/>
                <a:gd name="connsiteY1" fmla="*/ 268717 h 699656"/>
                <a:gd name="connsiteX0" fmla="*/ 0 w 954617"/>
                <a:gd name="connsiteY0" fmla="*/ 489 h 699712"/>
                <a:gd name="connsiteX1" fmla="*/ 954617 w 954617"/>
                <a:gd name="connsiteY1" fmla="*/ 268773 h 699712"/>
                <a:gd name="connsiteX2" fmla="*/ 0 w 954617"/>
                <a:gd name="connsiteY2" fmla="*/ 699712 h 699712"/>
                <a:gd name="connsiteX3" fmla="*/ 0 w 954617"/>
                <a:gd name="connsiteY3" fmla="*/ 489 h 699712"/>
                <a:gd name="connsiteX0" fmla="*/ 0 w 954617"/>
                <a:gd name="connsiteY0" fmla="*/ 489 h 699712"/>
                <a:gd name="connsiteX1" fmla="*/ 954617 w 954617"/>
                <a:gd name="connsiteY1" fmla="*/ 268773 h 699712"/>
                <a:gd name="connsiteX0" fmla="*/ 0 w 954617"/>
                <a:gd name="connsiteY0" fmla="*/ 437 h 699660"/>
                <a:gd name="connsiteX1" fmla="*/ 954617 w 954617"/>
                <a:gd name="connsiteY1" fmla="*/ 268721 h 699660"/>
                <a:gd name="connsiteX2" fmla="*/ 0 w 954617"/>
                <a:gd name="connsiteY2" fmla="*/ 699660 h 699660"/>
                <a:gd name="connsiteX3" fmla="*/ 0 w 954617"/>
                <a:gd name="connsiteY3" fmla="*/ 437 h 699660"/>
                <a:gd name="connsiteX0" fmla="*/ 0 w 954617"/>
                <a:gd name="connsiteY0" fmla="*/ 437 h 699660"/>
                <a:gd name="connsiteX1" fmla="*/ 954617 w 954617"/>
                <a:gd name="connsiteY1" fmla="*/ 268721 h 699660"/>
                <a:gd name="connsiteX0" fmla="*/ 0 w 954617"/>
                <a:gd name="connsiteY0" fmla="*/ 298 h 699521"/>
                <a:gd name="connsiteX1" fmla="*/ 954617 w 954617"/>
                <a:gd name="connsiteY1" fmla="*/ 268582 h 699521"/>
                <a:gd name="connsiteX2" fmla="*/ 0 w 954617"/>
                <a:gd name="connsiteY2" fmla="*/ 699521 h 699521"/>
                <a:gd name="connsiteX3" fmla="*/ 0 w 954617"/>
                <a:gd name="connsiteY3" fmla="*/ 298 h 699521"/>
                <a:gd name="connsiteX0" fmla="*/ 0 w 954617"/>
                <a:gd name="connsiteY0" fmla="*/ 298 h 699521"/>
                <a:gd name="connsiteX1" fmla="*/ 954617 w 954617"/>
                <a:gd name="connsiteY1" fmla="*/ 268582 h 699521"/>
                <a:gd name="connsiteX0" fmla="*/ 0 w 954617"/>
                <a:gd name="connsiteY0" fmla="*/ 194 h 699417"/>
                <a:gd name="connsiteX1" fmla="*/ 954617 w 954617"/>
                <a:gd name="connsiteY1" fmla="*/ 268478 h 699417"/>
                <a:gd name="connsiteX2" fmla="*/ 0 w 954617"/>
                <a:gd name="connsiteY2" fmla="*/ 699417 h 699417"/>
                <a:gd name="connsiteX3" fmla="*/ 0 w 954617"/>
                <a:gd name="connsiteY3" fmla="*/ 194 h 699417"/>
                <a:gd name="connsiteX0" fmla="*/ 0 w 954617"/>
                <a:gd name="connsiteY0" fmla="*/ 194 h 699417"/>
                <a:gd name="connsiteX1" fmla="*/ 954617 w 954617"/>
                <a:gd name="connsiteY1" fmla="*/ 268478 h 699417"/>
                <a:gd name="connsiteX0" fmla="*/ 0 w 954617"/>
                <a:gd name="connsiteY0" fmla="*/ 4587 h 703810"/>
                <a:gd name="connsiteX1" fmla="*/ 954617 w 954617"/>
                <a:gd name="connsiteY1" fmla="*/ 272871 h 703810"/>
                <a:gd name="connsiteX2" fmla="*/ 0 w 954617"/>
                <a:gd name="connsiteY2" fmla="*/ 703810 h 703810"/>
                <a:gd name="connsiteX3" fmla="*/ 0 w 954617"/>
                <a:gd name="connsiteY3" fmla="*/ 4587 h 703810"/>
                <a:gd name="connsiteX0" fmla="*/ 0 w 954617"/>
                <a:gd name="connsiteY0" fmla="*/ 4587 h 703810"/>
                <a:gd name="connsiteX1" fmla="*/ 954617 w 954617"/>
                <a:gd name="connsiteY1" fmla="*/ 272871 h 703810"/>
                <a:gd name="connsiteX0" fmla="*/ 0 w 954617"/>
                <a:gd name="connsiteY0" fmla="*/ 6926 h 706149"/>
                <a:gd name="connsiteX1" fmla="*/ 954617 w 954617"/>
                <a:gd name="connsiteY1" fmla="*/ 275210 h 706149"/>
                <a:gd name="connsiteX2" fmla="*/ 0 w 954617"/>
                <a:gd name="connsiteY2" fmla="*/ 706149 h 706149"/>
                <a:gd name="connsiteX3" fmla="*/ 0 w 954617"/>
                <a:gd name="connsiteY3" fmla="*/ 6926 h 706149"/>
                <a:gd name="connsiteX0" fmla="*/ 0 w 954617"/>
                <a:gd name="connsiteY0" fmla="*/ 6926 h 706149"/>
                <a:gd name="connsiteX1" fmla="*/ 954617 w 954617"/>
                <a:gd name="connsiteY1" fmla="*/ 275210 h 706149"/>
                <a:gd name="connsiteX0" fmla="*/ 0 w 954617"/>
                <a:gd name="connsiteY0" fmla="*/ 8297 h 707520"/>
                <a:gd name="connsiteX1" fmla="*/ 954617 w 954617"/>
                <a:gd name="connsiteY1" fmla="*/ 276581 h 707520"/>
                <a:gd name="connsiteX2" fmla="*/ 0 w 954617"/>
                <a:gd name="connsiteY2" fmla="*/ 707520 h 707520"/>
                <a:gd name="connsiteX3" fmla="*/ 0 w 954617"/>
                <a:gd name="connsiteY3" fmla="*/ 8297 h 707520"/>
                <a:gd name="connsiteX0" fmla="*/ 0 w 954617"/>
                <a:gd name="connsiteY0" fmla="*/ 8297 h 707520"/>
                <a:gd name="connsiteX1" fmla="*/ 954617 w 954617"/>
                <a:gd name="connsiteY1" fmla="*/ 276581 h 707520"/>
                <a:gd name="connsiteX0" fmla="*/ 0 w 954617"/>
                <a:gd name="connsiteY0" fmla="*/ 8407 h 707630"/>
                <a:gd name="connsiteX1" fmla="*/ 954617 w 954617"/>
                <a:gd name="connsiteY1" fmla="*/ 276691 h 707630"/>
                <a:gd name="connsiteX2" fmla="*/ 0 w 954617"/>
                <a:gd name="connsiteY2" fmla="*/ 707630 h 707630"/>
                <a:gd name="connsiteX3" fmla="*/ 0 w 954617"/>
                <a:gd name="connsiteY3" fmla="*/ 8407 h 707630"/>
                <a:gd name="connsiteX0" fmla="*/ 0 w 954617"/>
                <a:gd name="connsiteY0" fmla="*/ 8407 h 707630"/>
                <a:gd name="connsiteX1" fmla="*/ 954617 w 954617"/>
                <a:gd name="connsiteY1" fmla="*/ 276691 h 707630"/>
                <a:gd name="connsiteX0" fmla="*/ 0 w 954617"/>
                <a:gd name="connsiteY0" fmla="*/ 8407 h 707630"/>
                <a:gd name="connsiteX1" fmla="*/ 954617 w 954617"/>
                <a:gd name="connsiteY1" fmla="*/ 276691 h 707630"/>
                <a:gd name="connsiteX2" fmla="*/ 0 w 954617"/>
                <a:gd name="connsiteY2" fmla="*/ 707630 h 707630"/>
                <a:gd name="connsiteX3" fmla="*/ 0 w 954617"/>
                <a:gd name="connsiteY3" fmla="*/ 8407 h 707630"/>
                <a:gd name="connsiteX0" fmla="*/ 0 w 954617"/>
                <a:gd name="connsiteY0" fmla="*/ 8407 h 707630"/>
                <a:gd name="connsiteX1" fmla="*/ 948622 w 954617"/>
                <a:gd name="connsiteY1" fmla="*/ 278783 h 707630"/>
                <a:gd name="connsiteX0" fmla="*/ 0 w 954617"/>
                <a:gd name="connsiteY0" fmla="*/ 8407 h 707630"/>
                <a:gd name="connsiteX1" fmla="*/ 954617 w 954617"/>
                <a:gd name="connsiteY1" fmla="*/ 276691 h 707630"/>
                <a:gd name="connsiteX2" fmla="*/ 0 w 954617"/>
                <a:gd name="connsiteY2" fmla="*/ 707630 h 707630"/>
                <a:gd name="connsiteX3" fmla="*/ 0 w 954617"/>
                <a:gd name="connsiteY3" fmla="*/ 8407 h 707630"/>
                <a:gd name="connsiteX0" fmla="*/ 0 w 954617"/>
                <a:gd name="connsiteY0" fmla="*/ 8407 h 707630"/>
                <a:gd name="connsiteX1" fmla="*/ 954617 w 954617"/>
                <a:gd name="connsiteY1" fmla="*/ 276692 h 707630"/>
                <a:gd name="connsiteX0" fmla="*/ 0 w 954617"/>
                <a:gd name="connsiteY0" fmla="*/ 8407 h 707630"/>
                <a:gd name="connsiteX1" fmla="*/ 954617 w 954617"/>
                <a:gd name="connsiteY1" fmla="*/ 276691 h 707630"/>
                <a:gd name="connsiteX2" fmla="*/ 0 w 954617"/>
                <a:gd name="connsiteY2" fmla="*/ 707630 h 707630"/>
                <a:gd name="connsiteX3" fmla="*/ 0 w 954617"/>
                <a:gd name="connsiteY3" fmla="*/ 8407 h 707630"/>
                <a:gd name="connsiteX0" fmla="*/ 0 w 954617"/>
                <a:gd name="connsiteY0" fmla="*/ 8407 h 707630"/>
                <a:gd name="connsiteX1" fmla="*/ 949668 w 954617"/>
                <a:gd name="connsiteY1" fmla="*/ 281781 h 707630"/>
                <a:gd name="connsiteX0" fmla="*/ 0 w 954617"/>
                <a:gd name="connsiteY0" fmla="*/ 8407 h 707630"/>
                <a:gd name="connsiteX1" fmla="*/ 954617 w 954617"/>
                <a:gd name="connsiteY1" fmla="*/ 276691 h 707630"/>
                <a:gd name="connsiteX2" fmla="*/ 0 w 954617"/>
                <a:gd name="connsiteY2" fmla="*/ 707630 h 707630"/>
                <a:gd name="connsiteX3" fmla="*/ 0 w 954617"/>
                <a:gd name="connsiteY3" fmla="*/ 8407 h 707630"/>
                <a:gd name="connsiteX0" fmla="*/ 0 w 954617"/>
                <a:gd name="connsiteY0" fmla="*/ 8407 h 707630"/>
                <a:gd name="connsiteX1" fmla="*/ 952666 w 954617"/>
                <a:gd name="connsiteY1" fmla="*/ 280735 h 707630"/>
                <a:gd name="connsiteX0" fmla="*/ 0 w 954617"/>
                <a:gd name="connsiteY0" fmla="*/ 3989 h 703212"/>
                <a:gd name="connsiteX1" fmla="*/ 954617 w 954617"/>
                <a:gd name="connsiteY1" fmla="*/ 272273 h 703212"/>
                <a:gd name="connsiteX2" fmla="*/ 0 w 954617"/>
                <a:gd name="connsiteY2" fmla="*/ 703212 h 703212"/>
                <a:gd name="connsiteX3" fmla="*/ 0 w 954617"/>
                <a:gd name="connsiteY3" fmla="*/ 3989 h 703212"/>
                <a:gd name="connsiteX0" fmla="*/ 0 w 954617"/>
                <a:gd name="connsiteY0" fmla="*/ 3989 h 703212"/>
                <a:gd name="connsiteX1" fmla="*/ 952666 w 954617"/>
                <a:gd name="connsiteY1" fmla="*/ 276317 h 703212"/>
                <a:gd name="connsiteX0" fmla="*/ 0 w 954617"/>
                <a:gd name="connsiteY0" fmla="*/ 3989 h 703212"/>
                <a:gd name="connsiteX1" fmla="*/ 954617 w 954617"/>
                <a:gd name="connsiteY1" fmla="*/ 272273 h 703212"/>
                <a:gd name="connsiteX2" fmla="*/ 0 w 954617"/>
                <a:gd name="connsiteY2" fmla="*/ 703212 h 703212"/>
                <a:gd name="connsiteX3" fmla="*/ 0 w 954617"/>
                <a:gd name="connsiteY3" fmla="*/ 3989 h 703212"/>
                <a:gd name="connsiteX0" fmla="*/ 0 w 954617"/>
                <a:gd name="connsiteY0" fmla="*/ 3989 h 703212"/>
                <a:gd name="connsiteX1" fmla="*/ 950575 w 954617"/>
                <a:gd name="connsiteY1" fmla="*/ 270322 h 703212"/>
                <a:gd name="connsiteX0" fmla="*/ 0 w 956710"/>
                <a:gd name="connsiteY0" fmla="*/ 3989 h 703212"/>
                <a:gd name="connsiteX1" fmla="*/ 954617 w 956710"/>
                <a:gd name="connsiteY1" fmla="*/ 272273 h 703212"/>
                <a:gd name="connsiteX2" fmla="*/ 0 w 956710"/>
                <a:gd name="connsiteY2" fmla="*/ 703212 h 703212"/>
                <a:gd name="connsiteX3" fmla="*/ 0 w 956710"/>
                <a:gd name="connsiteY3" fmla="*/ 3989 h 703212"/>
                <a:gd name="connsiteX0" fmla="*/ 0 w 956710"/>
                <a:gd name="connsiteY0" fmla="*/ 3989 h 703212"/>
                <a:gd name="connsiteX1" fmla="*/ 956710 w 956710"/>
                <a:gd name="connsiteY1" fmla="*/ 278270 h 703212"/>
                <a:gd name="connsiteX0" fmla="*/ 0 w 956710"/>
                <a:gd name="connsiteY0" fmla="*/ 3989 h 703212"/>
                <a:gd name="connsiteX1" fmla="*/ 954617 w 956710"/>
                <a:gd name="connsiteY1" fmla="*/ 272273 h 703212"/>
                <a:gd name="connsiteX2" fmla="*/ 0 w 956710"/>
                <a:gd name="connsiteY2" fmla="*/ 703212 h 703212"/>
                <a:gd name="connsiteX3" fmla="*/ 0 w 956710"/>
                <a:gd name="connsiteY3" fmla="*/ 3989 h 703212"/>
                <a:gd name="connsiteX0" fmla="*/ 0 w 956710"/>
                <a:gd name="connsiteY0" fmla="*/ 3989 h 703212"/>
                <a:gd name="connsiteX1" fmla="*/ 956710 w 956710"/>
                <a:gd name="connsiteY1" fmla="*/ 278270 h 703212"/>
                <a:gd name="connsiteX0" fmla="*/ 0 w 956710"/>
                <a:gd name="connsiteY0" fmla="*/ 3989 h 703212"/>
                <a:gd name="connsiteX1" fmla="*/ 954617 w 956710"/>
                <a:gd name="connsiteY1" fmla="*/ 272273 h 703212"/>
                <a:gd name="connsiteX2" fmla="*/ 0 w 956710"/>
                <a:gd name="connsiteY2" fmla="*/ 703212 h 703212"/>
                <a:gd name="connsiteX3" fmla="*/ 0 w 956710"/>
                <a:gd name="connsiteY3" fmla="*/ 3989 h 703212"/>
                <a:gd name="connsiteX0" fmla="*/ 0 w 956710"/>
                <a:gd name="connsiteY0" fmla="*/ 3989 h 703212"/>
                <a:gd name="connsiteX1" fmla="*/ 956710 w 956710"/>
                <a:gd name="connsiteY1" fmla="*/ 278270 h 703212"/>
                <a:gd name="connsiteX0" fmla="*/ 0 w 956710"/>
                <a:gd name="connsiteY0" fmla="*/ 5052 h 704275"/>
                <a:gd name="connsiteX1" fmla="*/ 954617 w 956710"/>
                <a:gd name="connsiteY1" fmla="*/ 273336 h 704275"/>
                <a:gd name="connsiteX2" fmla="*/ 0 w 956710"/>
                <a:gd name="connsiteY2" fmla="*/ 704275 h 704275"/>
                <a:gd name="connsiteX3" fmla="*/ 0 w 956710"/>
                <a:gd name="connsiteY3" fmla="*/ 5052 h 704275"/>
                <a:gd name="connsiteX0" fmla="*/ 0 w 956710"/>
                <a:gd name="connsiteY0" fmla="*/ 5052 h 704275"/>
                <a:gd name="connsiteX1" fmla="*/ 956710 w 956710"/>
                <a:gd name="connsiteY1" fmla="*/ 279333 h 704275"/>
              </a:gdLst>
              <a:ahLst/>
              <a:cxnLst>
                <a:cxn ang="0">
                  <a:pos x="connsiteX0" y="connsiteY0"/>
                </a:cxn>
                <a:cxn ang="0">
                  <a:pos x="connsiteX1" y="connsiteY1"/>
                </a:cxn>
              </a:cxnLst>
              <a:rect l="l" t="t" r="r" b="b"/>
              <a:pathLst>
                <a:path w="956710" h="704275" stroke="0" extrusionOk="0">
                  <a:moveTo>
                    <a:pt x="0" y="5052"/>
                  </a:moveTo>
                  <a:cubicBezTo>
                    <a:pt x="379417" y="-24160"/>
                    <a:pt x="617010" y="74362"/>
                    <a:pt x="954617" y="273336"/>
                  </a:cubicBezTo>
                  <a:lnTo>
                    <a:pt x="0" y="704275"/>
                  </a:lnTo>
                  <a:lnTo>
                    <a:pt x="0" y="5052"/>
                  </a:lnTo>
                  <a:close/>
                </a:path>
                <a:path w="956710" h="704275" fill="none">
                  <a:moveTo>
                    <a:pt x="0" y="5052"/>
                  </a:moveTo>
                  <a:cubicBezTo>
                    <a:pt x="372796" y="5052"/>
                    <a:pt x="690559" y="92422"/>
                    <a:pt x="956710" y="279333"/>
                  </a:cubicBezTo>
                </a:path>
              </a:pathLst>
            </a:custGeom>
            <a:ln w="50800">
              <a:solidFill>
                <a:schemeClr val="accent2"/>
              </a:solidFill>
            </a:ln>
          </p:spPr>
          <p:style>
            <a:lnRef idx="1">
              <a:schemeClr val="dk1"/>
            </a:lnRef>
            <a:fillRef idx="0">
              <a:schemeClr val="dk1"/>
            </a:fillRef>
            <a:effectRef idx="0">
              <a:schemeClr val="dk1"/>
            </a:effectRef>
            <a:fontRef idx="minor">
              <a:schemeClr val="tx1"/>
            </a:fontRef>
          </p:style>
          <p:txBody>
            <a:bodyPr rtlCol="0" anchor="ctr"/>
            <a:lstStyle/>
            <a:p>
              <a:pPr algn="ctr"/>
              <a:endParaRPr lang="sv-SE" dirty="0"/>
            </a:p>
          </p:txBody>
        </p:sp>
      </p:grpSp>
      <p:sp>
        <p:nvSpPr>
          <p:cNvPr id="3" name="Rubrik 2"/>
          <p:cNvSpPr>
            <a:spLocks noGrp="1"/>
          </p:cNvSpPr>
          <p:nvPr>
            <p:ph type="title" hasCustomPrompt="1"/>
          </p:nvPr>
        </p:nvSpPr>
        <p:spPr/>
        <p:txBody>
          <a:bodyPr/>
          <a:lstStyle>
            <a:lvl1pPr>
              <a:defRPr/>
            </a:lvl1pPr>
          </a:lstStyle>
          <a:p>
            <a:r>
              <a:rPr lang="sv-SE" dirty="0"/>
              <a:t>Lägg till rubrik</a:t>
            </a:r>
          </a:p>
        </p:txBody>
      </p:sp>
      <p:sp>
        <p:nvSpPr>
          <p:cNvPr id="12" name="Platshållare för text 7"/>
          <p:cNvSpPr>
            <a:spLocks noGrp="1"/>
          </p:cNvSpPr>
          <p:nvPr>
            <p:ph type="body" sz="quarter" idx="13" hasCustomPrompt="1"/>
          </p:nvPr>
        </p:nvSpPr>
        <p:spPr>
          <a:xfrm>
            <a:off x="358775" y="741786"/>
            <a:ext cx="8426450" cy="325014"/>
          </a:xfrm>
        </p:spPr>
        <p:txBody>
          <a:bodyPr>
            <a:noAutofit/>
          </a:bodyPr>
          <a:lstStyle>
            <a:lvl1pPr>
              <a:defRPr sz="1800" i="1"/>
            </a:lvl1pPr>
          </a:lstStyle>
          <a:p>
            <a:pPr lvl="0"/>
            <a:r>
              <a:rPr lang="sv-SE" dirty="0"/>
              <a:t>Lägg till underrubrik</a:t>
            </a:r>
          </a:p>
        </p:txBody>
      </p:sp>
      <p:sp>
        <p:nvSpPr>
          <p:cNvPr id="11" name="Platshållare för innehåll 7"/>
          <p:cNvSpPr>
            <a:spLocks noGrp="1"/>
          </p:cNvSpPr>
          <p:nvPr>
            <p:ph sz="quarter" idx="25"/>
          </p:nvPr>
        </p:nvSpPr>
        <p:spPr>
          <a:xfrm>
            <a:off x="358776" y="1260000"/>
            <a:ext cx="5568949" cy="321040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5" name="Platshållare för text 4"/>
          <p:cNvSpPr>
            <a:spLocks noGrp="1"/>
          </p:cNvSpPr>
          <p:nvPr>
            <p:ph type="body" sz="quarter" idx="29" hasCustomPrompt="1"/>
          </p:nvPr>
        </p:nvSpPr>
        <p:spPr>
          <a:xfrm>
            <a:off x="5927725" y="1261009"/>
            <a:ext cx="2873374" cy="1757321"/>
          </a:xfrm>
        </p:spPr>
        <p:txBody>
          <a:bodyPr lIns="180000" tIns="180000" rIns="180000" bIns="180000" anchor="ctr">
            <a:noAutofit/>
          </a:bodyPr>
          <a:lstStyle>
            <a:lvl1pPr algn="ctr">
              <a:lnSpc>
                <a:spcPct val="95000"/>
              </a:lnSpc>
              <a:spcBef>
                <a:spcPts val="0"/>
              </a:spcBef>
              <a:defRPr sz="1800" b="0" i="1"/>
            </a:lvl1pPr>
          </a:lstStyle>
          <a:p>
            <a:pPr lvl="0"/>
            <a:r>
              <a:rPr lang="sv-SE" dirty="0"/>
              <a:t>Lägg till text</a:t>
            </a:r>
          </a:p>
        </p:txBody>
      </p:sp>
      <p:sp>
        <p:nvSpPr>
          <p:cNvPr id="6" name="Platshållare för datum 5"/>
          <p:cNvSpPr>
            <a:spLocks noGrp="1"/>
          </p:cNvSpPr>
          <p:nvPr>
            <p:ph type="dt" sz="half" idx="30"/>
          </p:nvPr>
        </p:nvSpPr>
        <p:spPr/>
        <p:txBody>
          <a:bodyPr/>
          <a:lstStyle/>
          <a:p>
            <a:fld id="{29E0CF31-5EA5-4EFE-A077-B414C7E03D13}" type="datetime1">
              <a:rPr lang="sv-SE" smtClean="0"/>
              <a:t>2022-09-12</a:t>
            </a:fld>
            <a:endParaRPr lang="sv-SE" dirty="0"/>
          </a:p>
        </p:txBody>
      </p:sp>
      <p:sp>
        <p:nvSpPr>
          <p:cNvPr id="13" name="Platshållare för sidfot 12"/>
          <p:cNvSpPr>
            <a:spLocks noGrp="1"/>
          </p:cNvSpPr>
          <p:nvPr>
            <p:ph type="ftr" sz="quarter" idx="31"/>
          </p:nvPr>
        </p:nvSpPr>
        <p:spPr/>
        <p:txBody>
          <a:bodyPr/>
          <a:lstStyle/>
          <a:p>
            <a:r>
              <a:rPr lang="sv-SE" dirty="0"/>
              <a:t>Sidfotstext (ändras under Meny Infoga och knappen Sidhuvud/Sidfot)</a:t>
            </a:r>
          </a:p>
        </p:txBody>
      </p:sp>
      <p:sp>
        <p:nvSpPr>
          <p:cNvPr id="19" name="Platshållare för bildnummer 18"/>
          <p:cNvSpPr>
            <a:spLocks noGrp="1"/>
          </p:cNvSpPr>
          <p:nvPr>
            <p:ph type="sldNum" sz="quarter" idx="32"/>
          </p:nvPr>
        </p:nvSpPr>
        <p:spPr/>
        <p:txBody>
          <a:bodyPr/>
          <a:lstStyle/>
          <a:p>
            <a:fld id="{E9DBCB7B-D4FD-EE41-85F0-B6F7A4EFC557}" type="slidenum">
              <a:rPr lang="sv-SE" smtClean="0"/>
              <a:pPr/>
              <a:t>‹#›</a:t>
            </a:fld>
            <a:endParaRPr lang="sv-SE" dirty="0"/>
          </a:p>
        </p:txBody>
      </p:sp>
    </p:spTree>
    <p:extLst>
      <p:ext uri="{BB962C8B-B14F-4D97-AF65-F5344CB8AC3E}">
        <p14:creationId xmlns:p14="http://schemas.microsoft.com/office/powerpoint/2010/main" val="192777405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Rubrik, underrubrik, innehåll_2 bilder">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358775" y="358774"/>
            <a:ext cx="8426450" cy="565151"/>
          </a:xfrm>
        </p:spPr>
        <p:txBody>
          <a:bodyPr/>
          <a:lstStyle>
            <a:lvl1pPr>
              <a:defRPr/>
            </a:lvl1pPr>
          </a:lstStyle>
          <a:p>
            <a:r>
              <a:rPr lang="sv-SE" dirty="0"/>
              <a:t>Lägg till rubrik</a:t>
            </a:r>
          </a:p>
        </p:txBody>
      </p:sp>
      <p:sp>
        <p:nvSpPr>
          <p:cNvPr id="9" name="Platshållare för text 7"/>
          <p:cNvSpPr>
            <a:spLocks noGrp="1"/>
          </p:cNvSpPr>
          <p:nvPr>
            <p:ph type="body" sz="quarter" idx="16" hasCustomPrompt="1"/>
          </p:nvPr>
        </p:nvSpPr>
        <p:spPr>
          <a:xfrm>
            <a:off x="358775" y="741786"/>
            <a:ext cx="8426450" cy="325014"/>
          </a:xfrm>
        </p:spPr>
        <p:txBody>
          <a:bodyPr>
            <a:noAutofit/>
          </a:bodyPr>
          <a:lstStyle>
            <a:lvl1pPr>
              <a:defRPr sz="1800" i="1"/>
            </a:lvl1pPr>
          </a:lstStyle>
          <a:p>
            <a:pPr lvl="0"/>
            <a:r>
              <a:rPr lang="sv-SE" dirty="0"/>
              <a:t>Lägg till underrubrik</a:t>
            </a:r>
          </a:p>
        </p:txBody>
      </p:sp>
      <p:sp>
        <p:nvSpPr>
          <p:cNvPr id="10" name="Platshållare för innehåll 9"/>
          <p:cNvSpPr>
            <a:spLocks noGrp="1"/>
          </p:cNvSpPr>
          <p:nvPr>
            <p:ph sz="quarter" idx="13"/>
          </p:nvPr>
        </p:nvSpPr>
        <p:spPr>
          <a:xfrm>
            <a:off x="358775" y="1260000"/>
            <a:ext cx="3425825" cy="321040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7" name="Platshållare för bild 8"/>
          <p:cNvSpPr>
            <a:spLocks noGrp="1"/>
          </p:cNvSpPr>
          <p:nvPr>
            <p:ph type="pic" sz="quarter" idx="14"/>
          </p:nvPr>
        </p:nvSpPr>
        <p:spPr>
          <a:xfrm>
            <a:off x="6747624" y="358775"/>
            <a:ext cx="2037600" cy="1981200"/>
          </a:xfrm>
        </p:spPr>
        <p:txBody>
          <a:bodyPr anchor="ctr">
            <a:normAutofit/>
          </a:bodyPr>
          <a:lstStyle>
            <a:lvl1pPr marL="0" marR="0" indent="0" algn="ctr" defTabSz="457200" rtl="0" eaLnBrk="1" fontAlgn="auto" latinLnBrk="0" hangingPunct="1">
              <a:lnSpc>
                <a:spcPct val="100000"/>
              </a:lnSpc>
              <a:spcBef>
                <a:spcPts val="800"/>
              </a:spcBef>
              <a:spcAft>
                <a:spcPts val="0"/>
              </a:spcAft>
              <a:buClrTx/>
              <a:buSzTx/>
              <a:buFont typeface="Arial"/>
              <a:buNone/>
              <a:tabLst/>
              <a:defRPr sz="1000">
                <a:solidFill>
                  <a:schemeClr val="accent1"/>
                </a:solidFill>
              </a:defRPr>
            </a:lvl1pPr>
          </a:lstStyle>
          <a:p>
            <a:r>
              <a:rPr lang="sv-SE"/>
              <a:t>Klicka på ikonen för att lägga till en bild</a:t>
            </a:r>
            <a:endParaRPr lang="sv-SE" dirty="0"/>
          </a:p>
        </p:txBody>
      </p:sp>
      <p:sp>
        <p:nvSpPr>
          <p:cNvPr id="8" name="Platshållare för bild 8"/>
          <p:cNvSpPr>
            <a:spLocks noGrp="1"/>
          </p:cNvSpPr>
          <p:nvPr>
            <p:ph type="pic" sz="quarter" idx="15"/>
          </p:nvPr>
        </p:nvSpPr>
        <p:spPr>
          <a:xfrm>
            <a:off x="3930651" y="1260001"/>
            <a:ext cx="3425826" cy="3210400"/>
          </a:xfrm>
        </p:spPr>
        <p:txBody>
          <a:bodyPr anchor="ctr">
            <a:normAutofit/>
          </a:bodyPr>
          <a:lstStyle>
            <a:lvl1pPr marL="0" marR="0" indent="0" algn="ctr" defTabSz="457200" rtl="0" eaLnBrk="1" fontAlgn="auto" latinLnBrk="0" hangingPunct="1">
              <a:lnSpc>
                <a:spcPct val="100000"/>
              </a:lnSpc>
              <a:spcBef>
                <a:spcPts val="800"/>
              </a:spcBef>
              <a:spcAft>
                <a:spcPts val="0"/>
              </a:spcAft>
              <a:buClrTx/>
              <a:buSzTx/>
              <a:buFont typeface="Arial"/>
              <a:buNone/>
              <a:tabLst/>
              <a:defRPr sz="1000">
                <a:solidFill>
                  <a:schemeClr val="accent1"/>
                </a:solidFill>
              </a:defRPr>
            </a:lvl1pPr>
          </a:lstStyle>
          <a:p>
            <a:r>
              <a:rPr lang="sv-SE"/>
              <a:t>Klicka på ikonen för att lägga till en bild</a:t>
            </a:r>
            <a:endParaRPr lang="sv-SE" dirty="0"/>
          </a:p>
        </p:txBody>
      </p:sp>
      <p:sp>
        <p:nvSpPr>
          <p:cNvPr id="6" name="Platshållare för datum 5"/>
          <p:cNvSpPr>
            <a:spLocks noGrp="1"/>
          </p:cNvSpPr>
          <p:nvPr>
            <p:ph type="dt" sz="half" idx="17"/>
          </p:nvPr>
        </p:nvSpPr>
        <p:spPr/>
        <p:txBody>
          <a:bodyPr/>
          <a:lstStyle/>
          <a:p>
            <a:fld id="{A62C52B5-87B6-42DD-A7C6-ABA787239AC2}" type="datetime1">
              <a:rPr lang="sv-SE" smtClean="0"/>
              <a:t>2022-09-12</a:t>
            </a:fld>
            <a:endParaRPr lang="sv-SE" dirty="0"/>
          </a:p>
        </p:txBody>
      </p:sp>
      <p:sp>
        <p:nvSpPr>
          <p:cNvPr id="11" name="Platshållare för sidfot 10"/>
          <p:cNvSpPr>
            <a:spLocks noGrp="1"/>
          </p:cNvSpPr>
          <p:nvPr>
            <p:ph type="ftr" sz="quarter" idx="18"/>
          </p:nvPr>
        </p:nvSpPr>
        <p:spPr/>
        <p:txBody>
          <a:bodyPr/>
          <a:lstStyle/>
          <a:p>
            <a:r>
              <a:rPr lang="sv-SE" dirty="0"/>
              <a:t>Sidfotstext (ändras under Meny Infoga och knappen Sidhuvud/Sidfot)</a:t>
            </a:r>
          </a:p>
        </p:txBody>
      </p:sp>
      <p:sp>
        <p:nvSpPr>
          <p:cNvPr id="12" name="Platshållare för bildnummer 11"/>
          <p:cNvSpPr>
            <a:spLocks noGrp="1"/>
          </p:cNvSpPr>
          <p:nvPr>
            <p:ph type="sldNum" sz="quarter" idx="19"/>
          </p:nvPr>
        </p:nvSpPr>
        <p:spPr/>
        <p:txBody>
          <a:bodyPr/>
          <a:lstStyle/>
          <a:p>
            <a:fld id="{E9DBCB7B-D4FD-EE41-85F0-B6F7A4EFC557}" type="slidenum">
              <a:rPr lang="sv-SE" smtClean="0"/>
              <a:pPr/>
              <a:t>‹#›</a:t>
            </a:fld>
            <a:endParaRPr lang="sv-SE" dirty="0"/>
          </a:p>
        </p:txBody>
      </p:sp>
    </p:spTree>
    <p:extLst>
      <p:ext uri="{BB962C8B-B14F-4D97-AF65-F5344CB8AC3E}">
        <p14:creationId xmlns:p14="http://schemas.microsoft.com/office/powerpoint/2010/main" val="203345375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Rubrik, underrubrik, innehåll, bild">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358775" y="358774"/>
            <a:ext cx="8426450" cy="565151"/>
          </a:xfrm>
        </p:spPr>
        <p:txBody>
          <a:bodyPr/>
          <a:lstStyle/>
          <a:p>
            <a:r>
              <a:rPr lang="sv-SE" dirty="0"/>
              <a:t>Lägg till rubrik</a:t>
            </a:r>
          </a:p>
        </p:txBody>
      </p:sp>
      <p:sp>
        <p:nvSpPr>
          <p:cNvPr id="8" name="Platshållare för text 7"/>
          <p:cNvSpPr>
            <a:spLocks noGrp="1"/>
          </p:cNvSpPr>
          <p:nvPr>
            <p:ph type="body" sz="quarter" idx="13" hasCustomPrompt="1"/>
          </p:nvPr>
        </p:nvSpPr>
        <p:spPr>
          <a:xfrm>
            <a:off x="358775" y="741786"/>
            <a:ext cx="8426450" cy="325014"/>
          </a:xfrm>
        </p:spPr>
        <p:txBody>
          <a:bodyPr>
            <a:noAutofit/>
          </a:bodyPr>
          <a:lstStyle>
            <a:lvl1pPr>
              <a:defRPr sz="1800" i="1"/>
            </a:lvl1pPr>
          </a:lstStyle>
          <a:p>
            <a:pPr lvl="0"/>
            <a:r>
              <a:rPr lang="sv-SE" dirty="0"/>
              <a:t>Lägg till underrubrik</a:t>
            </a:r>
          </a:p>
        </p:txBody>
      </p:sp>
      <p:sp>
        <p:nvSpPr>
          <p:cNvPr id="10" name="Platshållare för innehåll 9"/>
          <p:cNvSpPr>
            <a:spLocks noGrp="1"/>
          </p:cNvSpPr>
          <p:nvPr>
            <p:ph sz="quarter" idx="15"/>
          </p:nvPr>
        </p:nvSpPr>
        <p:spPr>
          <a:xfrm>
            <a:off x="358775" y="1260000"/>
            <a:ext cx="4140200" cy="321040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9" name="Platshållare för bild 7"/>
          <p:cNvSpPr>
            <a:spLocks noGrp="1"/>
          </p:cNvSpPr>
          <p:nvPr>
            <p:ph type="pic" sz="quarter" idx="14"/>
          </p:nvPr>
        </p:nvSpPr>
        <p:spPr>
          <a:xfrm>
            <a:off x="4645025" y="1260000"/>
            <a:ext cx="4140200" cy="3210400"/>
          </a:xfrm>
        </p:spPr>
        <p:txBody>
          <a:bodyPr/>
          <a:lstStyle>
            <a:lvl1pPr marL="0" marR="0" indent="0" algn="l" defTabSz="457200" rtl="0" eaLnBrk="1" fontAlgn="auto" latinLnBrk="0" hangingPunct="1">
              <a:lnSpc>
                <a:spcPct val="100000"/>
              </a:lnSpc>
              <a:spcBef>
                <a:spcPts val="800"/>
              </a:spcBef>
              <a:spcAft>
                <a:spcPts val="0"/>
              </a:spcAft>
              <a:buClrTx/>
              <a:buSzTx/>
              <a:buFont typeface="Arial"/>
              <a:buNone/>
              <a:tabLst/>
              <a:defRPr/>
            </a:lvl1pPr>
          </a:lstStyle>
          <a:p>
            <a:r>
              <a:rPr lang="sv-SE"/>
              <a:t>Klicka på ikonen för att lägga till en bild</a:t>
            </a:r>
            <a:endParaRPr lang="sv-SE" dirty="0"/>
          </a:p>
        </p:txBody>
      </p:sp>
      <p:sp>
        <p:nvSpPr>
          <p:cNvPr id="6" name="Platshållare för datum 5"/>
          <p:cNvSpPr>
            <a:spLocks noGrp="1"/>
          </p:cNvSpPr>
          <p:nvPr>
            <p:ph type="dt" sz="half" idx="16"/>
          </p:nvPr>
        </p:nvSpPr>
        <p:spPr/>
        <p:txBody>
          <a:bodyPr/>
          <a:lstStyle/>
          <a:p>
            <a:fld id="{8C464655-5AFC-44BB-9D7F-CAF3440ABE69}" type="datetime1">
              <a:rPr lang="sv-SE" smtClean="0"/>
              <a:t>2022-09-12</a:t>
            </a:fld>
            <a:endParaRPr lang="sv-SE" dirty="0"/>
          </a:p>
        </p:txBody>
      </p:sp>
      <p:sp>
        <p:nvSpPr>
          <p:cNvPr id="7" name="Platshållare för sidfot 6"/>
          <p:cNvSpPr>
            <a:spLocks noGrp="1"/>
          </p:cNvSpPr>
          <p:nvPr>
            <p:ph type="ftr" sz="quarter" idx="17"/>
          </p:nvPr>
        </p:nvSpPr>
        <p:spPr/>
        <p:txBody>
          <a:bodyPr/>
          <a:lstStyle/>
          <a:p>
            <a:r>
              <a:rPr lang="sv-SE" dirty="0"/>
              <a:t>Sidfotstext (ändras under Meny Infoga och knappen Sidhuvud/Sidfot)</a:t>
            </a:r>
          </a:p>
        </p:txBody>
      </p:sp>
      <p:sp>
        <p:nvSpPr>
          <p:cNvPr id="11" name="Platshållare för bildnummer 10"/>
          <p:cNvSpPr>
            <a:spLocks noGrp="1"/>
          </p:cNvSpPr>
          <p:nvPr>
            <p:ph type="sldNum" sz="quarter" idx="18"/>
          </p:nvPr>
        </p:nvSpPr>
        <p:spPr/>
        <p:txBody>
          <a:bodyPr/>
          <a:lstStyle/>
          <a:p>
            <a:fld id="{E9DBCB7B-D4FD-EE41-85F0-B6F7A4EFC557}" type="slidenum">
              <a:rPr lang="sv-SE" smtClean="0"/>
              <a:pPr/>
              <a:t>‹#›</a:t>
            </a:fld>
            <a:endParaRPr lang="sv-SE" dirty="0"/>
          </a:p>
        </p:txBody>
      </p:sp>
    </p:spTree>
    <p:extLst>
      <p:ext uri="{BB962C8B-B14F-4D97-AF65-F5344CB8AC3E}">
        <p14:creationId xmlns:p14="http://schemas.microsoft.com/office/powerpoint/2010/main" val="1349109049"/>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Rubrik, underrubrik, 2 objekt med rubriker">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358775" y="358774"/>
            <a:ext cx="8426450" cy="565151"/>
          </a:xfrm>
        </p:spPr>
        <p:txBody>
          <a:bodyPr/>
          <a:lstStyle/>
          <a:p>
            <a:r>
              <a:rPr lang="sv-SE" dirty="0"/>
              <a:t>Lägg till rubrik</a:t>
            </a:r>
          </a:p>
        </p:txBody>
      </p:sp>
      <p:sp>
        <p:nvSpPr>
          <p:cNvPr id="8" name="Platshållare för text 7"/>
          <p:cNvSpPr>
            <a:spLocks noGrp="1"/>
          </p:cNvSpPr>
          <p:nvPr>
            <p:ph type="body" sz="quarter" idx="13" hasCustomPrompt="1"/>
          </p:nvPr>
        </p:nvSpPr>
        <p:spPr>
          <a:xfrm>
            <a:off x="358775" y="741786"/>
            <a:ext cx="8426450" cy="325014"/>
          </a:xfrm>
        </p:spPr>
        <p:txBody>
          <a:bodyPr>
            <a:noAutofit/>
          </a:bodyPr>
          <a:lstStyle>
            <a:lvl1pPr>
              <a:defRPr sz="1800" i="1"/>
            </a:lvl1pPr>
          </a:lstStyle>
          <a:p>
            <a:pPr lvl="0"/>
            <a:r>
              <a:rPr lang="sv-SE" dirty="0"/>
              <a:t>Lägg till underrubrik</a:t>
            </a:r>
          </a:p>
        </p:txBody>
      </p:sp>
      <p:sp>
        <p:nvSpPr>
          <p:cNvPr id="9" name="Platshållare för text 8"/>
          <p:cNvSpPr>
            <a:spLocks noGrp="1"/>
          </p:cNvSpPr>
          <p:nvPr>
            <p:ph type="body" sz="quarter" idx="21" hasCustomPrompt="1"/>
          </p:nvPr>
        </p:nvSpPr>
        <p:spPr>
          <a:xfrm>
            <a:off x="358775" y="1260662"/>
            <a:ext cx="4140200" cy="287338"/>
          </a:xfrm>
        </p:spPr>
        <p:txBody>
          <a:bodyPr>
            <a:normAutofit/>
          </a:bodyPr>
          <a:lstStyle>
            <a:lvl1pPr>
              <a:defRPr sz="1600" b="1"/>
            </a:lvl1pPr>
          </a:lstStyle>
          <a:p>
            <a:pPr lvl="0"/>
            <a:r>
              <a:rPr lang="sv-SE" dirty="0"/>
              <a:t>Lägg till rubrik</a:t>
            </a:r>
          </a:p>
        </p:txBody>
      </p:sp>
      <p:sp>
        <p:nvSpPr>
          <p:cNvPr id="10" name="Platshållare för innehåll 7"/>
          <p:cNvSpPr>
            <a:spLocks noGrp="1"/>
          </p:cNvSpPr>
          <p:nvPr>
            <p:ph sz="quarter" idx="14"/>
          </p:nvPr>
        </p:nvSpPr>
        <p:spPr>
          <a:xfrm>
            <a:off x="358775" y="1548000"/>
            <a:ext cx="4140200" cy="292240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15" name="Platshållare för text 14"/>
          <p:cNvSpPr>
            <a:spLocks noGrp="1"/>
          </p:cNvSpPr>
          <p:nvPr>
            <p:ph type="body" sz="quarter" idx="22" hasCustomPrompt="1"/>
          </p:nvPr>
        </p:nvSpPr>
        <p:spPr>
          <a:xfrm>
            <a:off x="4645025" y="1260662"/>
            <a:ext cx="4140200" cy="287338"/>
          </a:xfrm>
        </p:spPr>
        <p:txBody>
          <a:bodyPr>
            <a:normAutofit/>
          </a:bodyPr>
          <a:lstStyle>
            <a:lvl1pPr>
              <a:defRPr sz="1600" b="1"/>
            </a:lvl1pPr>
          </a:lstStyle>
          <a:p>
            <a:pPr lvl="0"/>
            <a:r>
              <a:rPr lang="sv-SE" dirty="0"/>
              <a:t>Lägg till rubrik</a:t>
            </a:r>
          </a:p>
        </p:txBody>
      </p:sp>
      <p:sp>
        <p:nvSpPr>
          <p:cNvPr id="12" name="Platshållare för innehåll 7"/>
          <p:cNvSpPr>
            <a:spLocks noGrp="1"/>
          </p:cNvSpPr>
          <p:nvPr>
            <p:ph sz="quarter" idx="16"/>
          </p:nvPr>
        </p:nvSpPr>
        <p:spPr>
          <a:xfrm>
            <a:off x="4645025" y="1548000"/>
            <a:ext cx="4140200" cy="292240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6" name="Platshållare för datum 5"/>
          <p:cNvSpPr>
            <a:spLocks noGrp="1"/>
          </p:cNvSpPr>
          <p:nvPr>
            <p:ph type="dt" sz="half" idx="23"/>
          </p:nvPr>
        </p:nvSpPr>
        <p:spPr/>
        <p:txBody>
          <a:bodyPr/>
          <a:lstStyle/>
          <a:p>
            <a:fld id="{0DB66358-2D80-4B3A-BABB-B26C9246B66B}" type="datetime1">
              <a:rPr lang="sv-SE" smtClean="0"/>
              <a:t>2022-09-12</a:t>
            </a:fld>
            <a:endParaRPr lang="sv-SE" dirty="0"/>
          </a:p>
        </p:txBody>
      </p:sp>
      <p:sp>
        <p:nvSpPr>
          <p:cNvPr id="7" name="Platshållare för sidfot 6"/>
          <p:cNvSpPr>
            <a:spLocks noGrp="1"/>
          </p:cNvSpPr>
          <p:nvPr>
            <p:ph type="ftr" sz="quarter" idx="24"/>
          </p:nvPr>
        </p:nvSpPr>
        <p:spPr/>
        <p:txBody>
          <a:bodyPr/>
          <a:lstStyle/>
          <a:p>
            <a:r>
              <a:rPr lang="sv-SE" dirty="0"/>
              <a:t>Sidfotstext (ändras under Meny Infoga och knappen Sidhuvud/Sidfot)</a:t>
            </a:r>
          </a:p>
        </p:txBody>
      </p:sp>
      <p:sp>
        <p:nvSpPr>
          <p:cNvPr id="11" name="Platshållare för bildnummer 10"/>
          <p:cNvSpPr>
            <a:spLocks noGrp="1"/>
          </p:cNvSpPr>
          <p:nvPr>
            <p:ph type="sldNum" sz="quarter" idx="25"/>
          </p:nvPr>
        </p:nvSpPr>
        <p:spPr/>
        <p:txBody>
          <a:bodyPr/>
          <a:lstStyle/>
          <a:p>
            <a:fld id="{E9DBCB7B-D4FD-EE41-85F0-B6F7A4EFC557}" type="slidenum">
              <a:rPr lang="sv-SE" smtClean="0"/>
              <a:pPr/>
              <a:t>‹#›</a:t>
            </a:fld>
            <a:endParaRPr lang="sv-SE" dirty="0"/>
          </a:p>
        </p:txBody>
      </p:sp>
    </p:spTree>
    <p:extLst>
      <p:ext uri="{BB962C8B-B14F-4D97-AF65-F5344CB8AC3E}">
        <p14:creationId xmlns:p14="http://schemas.microsoft.com/office/powerpoint/2010/main" val="33554264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Introbild, treradig">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358775" y="434502"/>
            <a:ext cx="8426450" cy="1905473"/>
          </a:xfrm>
        </p:spPr>
        <p:txBody>
          <a:bodyPr/>
          <a:lstStyle>
            <a:lvl1pPr>
              <a:lnSpc>
                <a:spcPct val="70000"/>
              </a:lnSpc>
              <a:defRPr sz="6400" kern="0" spc="-200" baseline="0">
                <a:solidFill>
                  <a:schemeClr val="accent1"/>
                </a:solidFill>
              </a:defRPr>
            </a:lvl1pPr>
          </a:lstStyle>
          <a:p>
            <a:r>
              <a:rPr lang="sv-SE" dirty="0"/>
              <a:t>Lägg till rubrik</a:t>
            </a:r>
          </a:p>
        </p:txBody>
      </p:sp>
      <p:sp>
        <p:nvSpPr>
          <p:cNvPr id="7" name="Platshållare för text 6"/>
          <p:cNvSpPr>
            <a:spLocks noGrp="1"/>
          </p:cNvSpPr>
          <p:nvPr>
            <p:ph type="body" sz="quarter" idx="13" hasCustomPrompt="1"/>
          </p:nvPr>
        </p:nvSpPr>
        <p:spPr>
          <a:xfrm>
            <a:off x="358774" y="2486025"/>
            <a:ext cx="4854575" cy="563426"/>
          </a:xfrm>
        </p:spPr>
        <p:txBody>
          <a:bodyPr>
            <a:normAutofit/>
          </a:bodyPr>
          <a:lstStyle>
            <a:lvl1pPr>
              <a:defRPr sz="1800">
                <a:solidFill>
                  <a:schemeClr val="accent1"/>
                </a:solidFill>
              </a:defRPr>
            </a:lvl1pPr>
          </a:lstStyle>
          <a:p>
            <a:pPr lvl="0"/>
            <a:r>
              <a:rPr lang="sv-SE" dirty="0"/>
              <a:t>Lägg till underrubrik</a:t>
            </a:r>
          </a:p>
        </p:txBody>
      </p:sp>
      <p:sp>
        <p:nvSpPr>
          <p:cNvPr id="9" name="Platshållare för bild 8"/>
          <p:cNvSpPr>
            <a:spLocks noGrp="1"/>
          </p:cNvSpPr>
          <p:nvPr>
            <p:ph type="pic" sz="quarter" idx="14"/>
          </p:nvPr>
        </p:nvSpPr>
        <p:spPr>
          <a:xfrm>
            <a:off x="5359400" y="1066801"/>
            <a:ext cx="3425826" cy="3403600"/>
          </a:xfrm>
        </p:spPr>
        <p:txBody>
          <a:bodyPr anchor="ctr">
            <a:normAutofit/>
          </a:bodyPr>
          <a:lstStyle>
            <a:lvl1pPr algn="ctr">
              <a:defRPr sz="1000">
                <a:solidFill>
                  <a:schemeClr val="accent1"/>
                </a:solidFill>
              </a:defRPr>
            </a:lvl1pPr>
          </a:lstStyle>
          <a:p>
            <a:r>
              <a:rPr lang="sv-SE"/>
              <a:t>Klicka på ikonen för att lägga till en bild</a:t>
            </a:r>
            <a:endParaRPr lang="sv-SE" dirty="0"/>
          </a:p>
        </p:txBody>
      </p:sp>
      <p:sp>
        <p:nvSpPr>
          <p:cNvPr id="6" name="Platshållare för datum 5"/>
          <p:cNvSpPr>
            <a:spLocks noGrp="1"/>
          </p:cNvSpPr>
          <p:nvPr>
            <p:ph type="dt" sz="half" idx="15"/>
          </p:nvPr>
        </p:nvSpPr>
        <p:spPr/>
        <p:txBody>
          <a:bodyPr/>
          <a:lstStyle/>
          <a:p>
            <a:fld id="{5CDB05BF-B009-4E61-A3A1-1972AB4C04F7}" type="datetime1">
              <a:rPr lang="sv-SE" smtClean="0"/>
              <a:t>2022-09-12</a:t>
            </a:fld>
            <a:endParaRPr lang="sv-SE" dirty="0"/>
          </a:p>
        </p:txBody>
      </p:sp>
      <p:sp>
        <p:nvSpPr>
          <p:cNvPr id="8" name="Platshållare för sidfot 7"/>
          <p:cNvSpPr>
            <a:spLocks noGrp="1"/>
          </p:cNvSpPr>
          <p:nvPr>
            <p:ph type="ftr" sz="quarter" idx="16"/>
          </p:nvPr>
        </p:nvSpPr>
        <p:spPr/>
        <p:txBody>
          <a:bodyPr/>
          <a:lstStyle/>
          <a:p>
            <a:r>
              <a:rPr lang="sv-SE" dirty="0"/>
              <a:t>Sidfotstext (ändras under Meny Infoga och knappen Sidhuvud/Sidfot)</a:t>
            </a:r>
          </a:p>
        </p:txBody>
      </p:sp>
      <p:sp>
        <p:nvSpPr>
          <p:cNvPr id="10" name="Platshållare för bildnummer 9"/>
          <p:cNvSpPr>
            <a:spLocks noGrp="1"/>
          </p:cNvSpPr>
          <p:nvPr>
            <p:ph type="sldNum" sz="quarter" idx="17"/>
          </p:nvPr>
        </p:nvSpPr>
        <p:spPr/>
        <p:txBody>
          <a:bodyPr/>
          <a:lstStyle/>
          <a:p>
            <a:fld id="{E9DBCB7B-D4FD-EE41-85F0-B6F7A4EFC557}" type="slidenum">
              <a:rPr lang="sv-SE" smtClean="0"/>
              <a:pPr/>
              <a:t>‹#›</a:t>
            </a:fld>
            <a:endParaRPr lang="sv-SE" dirty="0"/>
          </a:p>
        </p:txBody>
      </p:sp>
    </p:spTree>
    <p:extLst>
      <p:ext uri="{BB962C8B-B14F-4D97-AF65-F5344CB8AC3E}">
        <p14:creationId xmlns:p14="http://schemas.microsoft.com/office/powerpoint/2010/main" val="1207126561"/>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Kontaktsida, bilder">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358775" y="358774"/>
            <a:ext cx="8426450" cy="565151"/>
          </a:xfrm>
        </p:spPr>
        <p:txBody>
          <a:bodyPr/>
          <a:lstStyle/>
          <a:p>
            <a:r>
              <a:rPr lang="sv-SE" dirty="0"/>
              <a:t>Lägg till rubrik</a:t>
            </a:r>
          </a:p>
        </p:txBody>
      </p:sp>
      <p:sp>
        <p:nvSpPr>
          <p:cNvPr id="7" name="Platshållare för bild 6"/>
          <p:cNvSpPr>
            <a:spLocks noGrp="1"/>
          </p:cNvSpPr>
          <p:nvPr>
            <p:ph type="pic" sz="quarter" idx="13"/>
          </p:nvPr>
        </p:nvSpPr>
        <p:spPr>
          <a:xfrm>
            <a:off x="358775" y="1066800"/>
            <a:ext cx="2000250" cy="1984375"/>
          </a:xfrm>
          <a:solidFill>
            <a:schemeClr val="bg2"/>
          </a:solidFill>
        </p:spPr>
        <p:txBody>
          <a:bodyPr anchor="ctr">
            <a:normAutofit/>
          </a:bodyPr>
          <a:lstStyle>
            <a:lvl1pPr algn="ctr">
              <a:defRPr sz="1000"/>
            </a:lvl1pPr>
          </a:lstStyle>
          <a:p>
            <a:r>
              <a:rPr lang="sv-SE"/>
              <a:t>Klicka på ikonen för att lägga till en bild</a:t>
            </a:r>
            <a:endParaRPr lang="sv-SE" dirty="0"/>
          </a:p>
        </p:txBody>
      </p:sp>
      <p:sp>
        <p:nvSpPr>
          <p:cNvPr id="8" name="Platshållare för text 7"/>
          <p:cNvSpPr>
            <a:spLocks noGrp="1"/>
          </p:cNvSpPr>
          <p:nvPr>
            <p:ph type="body" sz="quarter" idx="53" hasCustomPrompt="1"/>
          </p:nvPr>
        </p:nvSpPr>
        <p:spPr>
          <a:xfrm>
            <a:off x="358775" y="3245143"/>
            <a:ext cx="2000250" cy="216000"/>
          </a:xfrm>
        </p:spPr>
        <p:txBody>
          <a:bodyPr>
            <a:noAutofit/>
          </a:bodyPr>
          <a:lstStyle>
            <a:lvl1pPr>
              <a:defRPr sz="1600" b="1"/>
            </a:lvl1pPr>
          </a:lstStyle>
          <a:p>
            <a:pPr lvl="0"/>
            <a:r>
              <a:rPr lang="sv-SE" dirty="0"/>
              <a:t>Plats för personnamn</a:t>
            </a:r>
          </a:p>
        </p:txBody>
      </p:sp>
      <p:sp>
        <p:nvSpPr>
          <p:cNvPr id="15" name="Platshållare för text 14"/>
          <p:cNvSpPr>
            <a:spLocks noGrp="1"/>
          </p:cNvSpPr>
          <p:nvPr>
            <p:ph type="body" sz="quarter" idx="57"/>
          </p:nvPr>
        </p:nvSpPr>
        <p:spPr>
          <a:xfrm>
            <a:off x="358775" y="3461144"/>
            <a:ext cx="2000250" cy="1009256"/>
          </a:xfrm>
        </p:spPr>
        <p:txBody>
          <a:bodyPr>
            <a:normAutofit/>
          </a:bodyPr>
          <a:lstStyle>
            <a:lvl1pPr>
              <a:defRPr sz="1400"/>
            </a:lvl1pPr>
            <a:lvl2pPr marL="0" indent="0">
              <a:buNone/>
              <a:defRPr/>
            </a:lvl2pPr>
          </a:lstStyle>
          <a:p>
            <a:pPr lvl="0"/>
            <a:r>
              <a:rPr lang="sv-SE"/>
              <a:t>Klicka här för att ändra format på bakgrundstexten</a:t>
            </a:r>
          </a:p>
        </p:txBody>
      </p:sp>
      <p:sp>
        <p:nvSpPr>
          <p:cNvPr id="20" name="Platshållare för bild 6"/>
          <p:cNvSpPr>
            <a:spLocks noGrp="1"/>
          </p:cNvSpPr>
          <p:nvPr>
            <p:ph type="pic" sz="quarter" idx="20"/>
          </p:nvPr>
        </p:nvSpPr>
        <p:spPr>
          <a:xfrm>
            <a:off x="2501900" y="1066800"/>
            <a:ext cx="1997075" cy="1984375"/>
          </a:xfrm>
          <a:solidFill>
            <a:schemeClr val="bg2"/>
          </a:solidFill>
        </p:spPr>
        <p:txBody>
          <a:bodyPr anchor="ctr">
            <a:normAutofit/>
          </a:bodyPr>
          <a:lstStyle>
            <a:lvl1pPr algn="ctr">
              <a:defRPr sz="1000"/>
            </a:lvl1pPr>
          </a:lstStyle>
          <a:p>
            <a:r>
              <a:rPr lang="sv-SE"/>
              <a:t>Klicka på ikonen för att lägga till en bild</a:t>
            </a:r>
            <a:endParaRPr lang="sv-SE" dirty="0"/>
          </a:p>
        </p:txBody>
      </p:sp>
      <p:sp>
        <p:nvSpPr>
          <p:cNvPr id="39" name="Platshållare för text 7"/>
          <p:cNvSpPr>
            <a:spLocks noGrp="1"/>
          </p:cNvSpPr>
          <p:nvPr>
            <p:ph type="body" sz="quarter" idx="54" hasCustomPrompt="1"/>
          </p:nvPr>
        </p:nvSpPr>
        <p:spPr>
          <a:xfrm>
            <a:off x="2501900" y="3245143"/>
            <a:ext cx="1998000" cy="216000"/>
          </a:xfrm>
        </p:spPr>
        <p:txBody>
          <a:bodyPr>
            <a:noAutofit/>
          </a:bodyPr>
          <a:lstStyle>
            <a:lvl1pPr>
              <a:defRPr sz="1600" b="1"/>
            </a:lvl1pPr>
          </a:lstStyle>
          <a:p>
            <a:pPr lvl="0"/>
            <a:r>
              <a:rPr lang="sv-SE" dirty="0"/>
              <a:t>Plats för personnamn</a:t>
            </a:r>
          </a:p>
        </p:txBody>
      </p:sp>
      <p:sp>
        <p:nvSpPr>
          <p:cNvPr id="55" name="Platshållare för text 14"/>
          <p:cNvSpPr>
            <a:spLocks noGrp="1"/>
          </p:cNvSpPr>
          <p:nvPr>
            <p:ph type="body" sz="quarter" idx="58"/>
          </p:nvPr>
        </p:nvSpPr>
        <p:spPr>
          <a:xfrm>
            <a:off x="2501900" y="3461144"/>
            <a:ext cx="1998000" cy="1009256"/>
          </a:xfrm>
        </p:spPr>
        <p:txBody>
          <a:bodyPr>
            <a:normAutofit/>
          </a:bodyPr>
          <a:lstStyle>
            <a:lvl1pPr>
              <a:defRPr sz="1400"/>
            </a:lvl1pPr>
            <a:lvl2pPr marL="0" indent="0">
              <a:buNone/>
              <a:defRPr/>
            </a:lvl2pPr>
          </a:lstStyle>
          <a:p>
            <a:pPr lvl="0"/>
            <a:r>
              <a:rPr lang="sv-SE"/>
              <a:t>Klicka här för att ändra format på bakgrundstexten</a:t>
            </a:r>
          </a:p>
        </p:txBody>
      </p:sp>
      <p:sp>
        <p:nvSpPr>
          <p:cNvPr id="27" name="Platshållare för bild 6"/>
          <p:cNvSpPr>
            <a:spLocks noGrp="1"/>
          </p:cNvSpPr>
          <p:nvPr>
            <p:ph type="pic" sz="quarter" idx="27"/>
          </p:nvPr>
        </p:nvSpPr>
        <p:spPr>
          <a:xfrm>
            <a:off x="4647600" y="1066800"/>
            <a:ext cx="1998000" cy="1984375"/>
          </a:xfrm>
          <a:solidFill>
            <a:schemeClr val="bg2"/>
          </a:solidFill>
        </p:spPr>
        <p:txBody>
          <a:bodyPr anchor="ctr">
            <a:normAutofit/>
          </a:bodyPr>
          <a:lstStyle>
            <a:lvl1pPr algn="ctr">
              <a:defRPr sz="1000"/>
            </a:lvl1pPr>
          </a:lstStyle>
          <a:p>
            <a:r>
              <a:rPr lang="sv-SE"/>
              <a:t>Klicka på ikonen för att lägga till en bild</a:t>
            </a:r>
            <a:endParaRPr lang="sv-SE" dirty="0"/>
          </a:p>
        </p:txBody>
      </p:sp>
      <p:sp>
        <p:nvSpPr>
          <p:cNvPr id="53" name="Platshållare för text 7"/>
          <p:cNvSpPr>
            <a:spLocks noGrp="1"/>
          </p:cNvSpPr>
          <p:nvPr>
            <p:ph type="body" sz="quarter" idx="55" hasCustomPrompt="1"/>
          </p:nvPr>
        </p:nvSpPr>
        <p:spPr>
          <a:xfrm>
            <a:off x="4647600" y="3245143"/>
            <a:ext cx="1994499" cy="216000"/>
          </a:xfrm>
        </p:spPr>
        <p:txBody>
          <a:bodyPr>
            <a:noAutofit/>
          </a:bodyPr>
          <a:lstStyle>
            <a:lvl1pPr>
              <a:defRPr sz="1600" b="1"/>
            </a:lvl1pPr>
          </a:lstStyle>
          <a:p>
            <a:pPr lvl="0"/>
            <a:r>
              <a:rPr lang="sv-SE" dirty="0"/>
              <a:t>Plats för personnamn</a:t>
            </a:r>
          </a:p>
        </p:txBody>
      </p:sp>
      <p:sp>
        <p:nvSpPr>
          <p:cNvPr id="56" name="Platshållare för text 14"/>
          <p:cNvSpPr>
            <a:spLocks noGrp="1"/>
          </p:cNvSpPr>
          <p:nvPr>
            <p:ph type="body" sz="quarter" idx="59"/>
          </p:nvPr>
        </p:nvSpPr>
        <p:spPr>
          <a:xfrm>
            <a:off x="4648199" y="3461144"/>
            <a:ext cx="1993899" cy="1009256"/>
          </a:xfrm>
        </p:spPr>
        <p:txBody>
          <a:bodyPr>
            <a:normAutofit/>
          </a:bodyPr>
          <a:lstStyle>
            <a:lvl1pPr>
              <a:defRPr sz="1400"/>
            </a:lvl1pPr>
            <a:lvl2pPr marL="0" indent="0">
              <a:buNone/>
              <a:defRPr/>
            </a:lvl2pPr>
          </a:lstStyle>
          <a:p>
            <a:pPr lvl="0"/>
            <a:r>
              <a:rPr lang="sv-SE"/>
              <a:t>Klicka här för att ändra format på bakgrundstexten</a:t>
            </a:r>
          </a:p>
        </p:txBody>
      </p:sp>
      <p:sp>
        <p:nvSpPr>
          <p:cNvPr id="34" name="Platshållare för bild 6"/>
          <p:cNvSpPr>
            <a:spLocks noGrp="1"/>
          </p:cNvSpPr>
          <p:nvPr>
            <p:ph type="pic" sz="quarter" idx="34"/>
          </p:nvPr>
        </p:nvSpPr>
        <p:spPr>
          <a:xfrm>
            <a:off x="6786000" y="1066800"/>
            <a:ext cx="1998000" cy="1984375"/>
          </a:xfrm>
          <a:solidFill>
            <a:schemeClr val="bg2"/>
          </a:solidFill>
        </p:spPr>
        <p:txBody>
          <a:bodyPr anchor="ctr">
            <a:normAutofit/>
          </a:bodyPr>
          <a:lstStyle>
            <a:lvl1pPr algn="ctr">
              <a:defRPr sz="1000"/>
            </a:lvl1pPr>
          </a:lstStyle>
          <a:p>
            <a:r>
              <a:rPr lang="sv-SE"/>
              <a:t>Klicka på ikonen för att lägga till en bild</a:t>
            </a:r>
            <a:endParaRPr lang="sv-SE" dirty="0"/>
          </a:p>
        </p:txBody>
      </p:sp>
      <p:sp>
        <p:nvSpPr>
          <p:cNvPr id="54" name="Platshållare för text 7"/>
          <p:cNvSpPr>
            <a:spLocks noGrp="1"/>
          </p:cNvSpPr>
          <p:nvPr>
            <p:ph type="body" sz="quarter" idx="56" hasCustomPrompt="1"/>
          </p:nvPr>
        </p:nvSpPr>
        <p:spPr>
          <a:xfrm>
            <a:off x="6784975" y="3245143"/>
            <a:ext cx="2000250" cy="216000"/>
          </a:xfrm>
        </p:spPr>
        <p:txBody>
          <a:bodyPr>
            <a:noAutofit/>
          </a:bodyPr>
          <a:lstStyle>
            <a:lvl1pPr>
              <a:defRPr sz="1600" b="1"/>
            </a:lvl1pPr>
          </a:lstStyle>
          <a:p>
            <a:pPr lvl="0"/>
            <a:r>
              <a:rPr lang="sv-SE" dirty="0"/>
              <a:t>Plats för personnamn</a:t>
            </a:r>
          </a:p>
        </p:txBody>
      </p:sp>
      <p:sp>
        <p:nvSpPr>
          <p:cNvPr id="57" name="Platshållare för text 14"/>
          <p:cNvSpPr>
            <a:spLocks noGrp="1"/>
          </p:cNvSpPr>
          <p:nvPr>
            <p:ph type="body" sz="quarter" idx="60"/>
          </p:nvPr>
        </p:nvSpPr>
        <p:spPr>
          <a:xfrm>
            <a:off x="6784975" y="3461144"/>
            <a:ext cx="2000250" cy="1009256"/>
          </a:xfrm>
        </p:spPr>
        <p:txBody>
          <a:bodyPr>
            <a:normAutofit/>
          </a:bodyPr>
          <a:lstStyle>
            <a:lvl1pPr>
              <a:defRPr sz="1400"/>
            </a:lvl1pPr>
            <a:lvl2pPr marL="0" indent="0">
              <a:buNone/>
              <a:defRPr/>
            </a:lvl2pPr>
          </a:lstStyle>
          <a:p>
            <a:pPr lvl="0"/>
            <a:r>
              <a:rPr lang="sv-SE"/>
              <a:t>Klicka här för att ändra format på bakgrundstexten</a:t>
            </a:r>
          </a:p>
        </p:txBody>
      </p:sp>
      <p:sp>
        <p:nvSpPr>
          <p:cNvPr id="35" name="Platshållare för tabell 5"/>
          <p:cNvSpPr>
            <a:spLocks noGrp="1"/>
          </p:cNvSpPr>
          <p:nvPr>
            <p:ph type="tbl" sz="quarter" idx="61" hasCustomPrompt="1"/>
          </p:nvPr>
        </p:nvSpPr>
        <p:spPr>
          <a:xfrm>
            <a:off x="358222" y="3124960"/>
            <a:ext cx="270000" cy="28800"/>
          </a:xfrm>
          <a:solidFill>
            <a:schemeClr val="accent1"/>
          </a:solidFill>
        </p:spPr>
        <p:txBody>
          <a:bodyPr/>
          <a:lstStyle/>
          <a:p>
            <a:r>
              <a:rPr lang="sv-SE" dirty="0"/>
              <a:t> </a:t>
            </a:r>
          </a:p>
        </p:txBody>
      </p:sp>
      <p:sp>
        <p:nvSpPr>
          <p:cNvPr id="36" name="Platshållare för tabell 5"/>
          <p:cNvSpPr>
            <a:spLocks noGrp="1"/>
          </p:cNvSpPr>
          <p:nvPr>
            <p:ph type="tbl" sz="quarter" idx="62" hasCustomPrompt="1"/>
          </p:nvPr>
        </p:nvSpPr>
        <p:spPr>
          <a:xfrm rot="2700000">
            <a:off x="604700" y="3163750"/>
            <a:ext cx="122400" cy="28800"/>
          </a:xfrm>
          <a:solidFill>
            <a:schemeClr val="accent1"/>
          </a:solidFill>
        </p:spPr>
        <p:txBody>
          <a:bodyPr/>
          <a:lstStyle/>
          <a:p>
            <a:r>
              <a:rPr lang="sv-SE" dirty="0"/>
              <a:t> </a:t>
            </a:r>
          </a:p>
        </p:txBody>
      </p:sp>
      <p:sp>
        <p:nvSpPr>
          <p:cNvPr id="37" name="Platshållare för tabell 5"/>
          <p:cNvSpPr>
            <a:spLocks noGrp="1"/>
          </p:cNvSpPr>
          <p:nvPr>
            <p:ph type="tbl" sz="quarter" idx="63" hasCustomPrompt="1"/>
          </p:nvPr>
        </p:nvSpPr>
        <p:spPr>
          <a:xfrm rot="8100000">
            <a:off x="673100" y="3163750"/>
            <a:ext cx="122400" cy="28800"/>
          </a:xfrm>
          <a:solidFill>
            <a:schemeClr val="accent1"/>
          </a:solidFill>
        </p:spPr>
        <p:txBody>
          <a:bodyPr/>
          <a:lstStyle/>
          <a:p>
            <a:r>
              <a:rPr lang="sv-SE" dirty="0"/>
              <a:t> </a:t>
            </a:r>
          </a:p>
        </p:txBody>
      </p:sp>
      <p:sp>
        <p:nvSpPr>
          <p:cNvPr id="38" name="Platshållare för tabell 5"/>
          <p:cNvSpPr>
            <a:spLocks noGrp="1"/>
          </p:cNvSpPr>
          <p:nvPr>
            <p:ph type="tbl" sz="quarter" idx="64" hasCustomPrompt="1"/>
          </p:nvPr>
        </p:nvSpPr>
        <p:spPr>
          <a:xfrm>
            <a:off x="777500" y="3124960"/>
            <a:ext cx="1584000" cy="28800"/>
          </a:xfrm>
          <a:solidFill>
            <a:schemeClr val="accent1"/>
          </a:solidFill>
        </p:spPr>
        <p:txBody>
          <a:bodyPr/>
          <a:lstStyle/>
          <a:p>
            <a:r>
              <a:rPr lang="sv-SE" dirty="0"/>
              <a:t> </a:t>
            </a:r>
          </a:p>
        </p:txBody>
      </p:sp>
      <p:sp>
        <p:nvSpPr>
          <p:cNvPr id="40" name="Platshållare för tabell 5"/>
          <p:cNvSpPr>
            <a:spLocks noGrp="1"/>
          </p:cNvSpPr>
          <p:nvPr>
            <p:ph type="tbl" sz="quarter" idx="65" hasCustomPrompt="1"/>
          </p:nvPr>
        </p:nvSpPr>
        <p:spPr>
          <a:xfrm>
            <a:off x="2501900" y="3124960"/>
            <a:ext cx="270000" cy="28800"/>
          </a:xfrm>
          <a:solidFill>
            <a:schemeClr val="accent1"/>
          </a:solidFill>
        </p:spPr>
        <p:txBody>
          <a:bodyPr/>
          <a:lstStyle/>
          <a:p>
            <a:r>
              <a:rPr lang="sv-SE" dirty="0"/>
              <a:t> </a:t>
            </a:r>
          </a:p>
        </p:txBody>
      </p:sp>
      <p:sp>
        <p:nvSpPr>
          <p:cNvPr id="58" name="Platshållare för tabell 5"/>
          <p:cNvSpPr>
            <a:spLocks noGrp="1"/>
          </p:cNvSpPr>
          <p:nvPr>
            <p:ph type="tbl" sz="quarter" idx="66" hasCustomPrompt="1"/>
          </p:nvPr>
        </p:nvSpPr>
        <p:spPr>
          <a:xfrm rot="2700000">
            <a:off x="2748378" y="3163750"/>
            <a:ext cx="122400" cy="28800"/>
          </a:xfrm>
          <a:solidFill>
            <a:schemeClr val="accent1"/>
          </a:solidFill>
        </p:spPr>
        <p:txBody>
          <a:bodyPr/>
          <a:lstStyle/>
          <a:p>
            <a:r>
              <a:rPr lang="sv-SE" dirty="0"/>
              <a:t> </a:t>
            </a:r>
          </a:p>
        </p:txBody>
      </p:sp>
      <p:sp>
        <p:nvSpPr>
          <p:cNvPr id="59" name="Platshållare för tabell 5"/>
          <p:cNvSpPr>
            <a:spLocks noGrp="1"/>
          </p:cNvSpPr>
          <p:nvPr>
            <p:ph type="tbl" sz="quarter" idx="67" hasCustomPrompt="1"/>
          </p:nvPr>
        </p:nvSpPr>
        <p:spPr>
          <a:xfrm rot="8100000">
            <a:off x="2816778" y="3163750"/>
            <a:ext cx="122400" cy="28800"/>
          </a:xfrm>
          <a:solidFill>
            <a:schemeClr val="accent1"/>
          </a:solidFill>
        </p:spPr>
        <p:txBody>
          <a:bodyPr/>
          <a:lstStyle/>
          <a:p>
            <a:r>
              <a:rPr lang="sv-SE" dirty="0"/>
              <a:t> </a:t>
            </a:r>
          </a:p>
        </p:txBody>
      </p:sp>
      <p:sp>
        <p:nvSpPr>
          <p:cNvPr id="60" name="Platshållare för tabell 5"/>
          <p:cNvSpPr>
            <a:spLocks noGrp="1"/>
          </p:cNvSpPr>
          <p:nvPr>
            <p:ph type="tbl" sz="quarter" idx="68" hasCustomPrompt="1"/>
          </p:nvPr>
        </p:nvSpPr>
        <p:spPr>
          <a:xfrm>
            <a:off x="2921178" y="3124960"/>
            <a:ext cx="1584000" cy="28800"/>
          </a:xfrm>
          <a:solidFill>
            <a:schemeClr val="accent1"/>
          </a:solidFill>
        </p:spPr>
        <p:txBody>
          <a:bodyPr/>
          <a:lstStyle/>
          <a:p>
            <a:r>
              <a:rPr lang="sv-SE" dirty="0"/>
              <a:t> </a:t>
            </a:r>
          </a:p>
        </p:txBody>
      </p:sp>
      <p:sp>
        <p:nvSpPr>
          <p:cNvPr id="61" name="Platshållare för tabell 5"/>
          <p:cNvSpPr>
            <a:spLocks noGrp="1"/>
          </p:cNvSpPr>
          <p:nvPr>
            <p:ph type="tbl" sz="quarter" idx="69" hasCustomPrompt="1"/>
          </p:nvPr>
        </p:nvSpPr>
        <p:spPr>
          <a:xfrm>
            <a:off x="4647600" y="3124960"/>
            <a:ext cx="270000" cy="28800"/>
          </a:xfrm>
          <a:solidFill>
            <a:schemeClr val="accent1"/>
          </a:solidFill>
        </p:spPr>
        <p:txBody>
          <a:bodyPr/>
          <a:lstStyle/>
          <a:p>
            <a:r>
              <a:rPr lang="sv-SE" dirty="0"/>
              <a:t> </a:t>
            </a:r>
          </a:p>
        </p:txBody>
      </p:sp>
      <p:sp>
        <p:nvSpPr>
          <p:cNvPr id="62" name="Platshållare för tabell 5"/>
          <p:cNvSpPr>
            <a:spLocks noGrp="1"/>
          </p:cNvSpPr>
          <p:nvPr>
            <p:ph type="tbl" sz="quarter" idx="70" hasCustomPrompt="1"/>
          </p:nvPr>
        </p:nvSpPr>
        <p:spPr>
          <a:xfrm rot="2700000">
            <a:off x="4894078" y="3163750"/>
            <a:ext cx="122400" cy="28800"/>
          </a:xfrm>
          <a:solidFill>
            <a:schemeClr val="accent1"/>
          </a:solidFill>
        </p:spPr>
        <p:txBody>
          <a:bodyPr/>
          <a:lstStyle/>
          <a:p>
            <a:r>
              <a:rPr lang="sv-SE" dirty="0"/>
              <a:t> </a:t>
            </a:r>
          </a:p>
        </p:txBody>
      </p:sp>
      <p:sp>
        <p:nvSpPr>
          <p:cNvPr id="63" name="Platshållare för tabell 5"/>
          <p:cNvSpPr>
            <a:spLocks noGrp="1"/>
          </p:cNvSpPr>
          <p:nvPr>
            <p:ph type="tbl" sz="quarter" idx="71" hasCustomPrompt="1"/>
          </p:nvPr>
        </p:nvSpPr>
        <p:spPr>
          <a:xfrm rot="8100000">
            <a:off x="4962478" y="3163750"/>
            <a:ext cx="122400" cy="28800"/>
          </a:xfrm>
          <a:solidFill>
            <a:schemeClr val="accent1"/>
          </a:solidFill>
        </p:spPr>
        <p:txBody>
          <a:bodyPr/>
          <a:lstStyle/>
          <a:p>
            <a:r>
              <a:rPr lang="sv-SE" dirty="0"/>
              <a:t> </a:t>
            </a:r>
          </a:p>
        </p:txBody>
      </p:sp>
      <p:sp>
        <p:nvSpPr>
          <p:cNvPr id="64" name="Platshållare för tabell 5"/>
          <p:cNvSpPr>
            <a:spLocks noGrp="1"/>
          </p:cNvSpPr>
          <p:nvPr>
            <p:ph type="tbl" sz="quarter" idx="72" hasCustomPrompt="1"/>
          </p:nvPr>
        </p:nvSpPr>
        <p:spPr>
          <a:xfrm>
            <a:off x="5066878" y="3124960"/>
            <a:ext cx="1584000" cy="28800"/>
          </a:xfrm>
          <a:solidFill>
            <a:schemeClr val="accent1"/>
          </a:solidFill>
        </p:spPr>
        <p:txBody>
          <a:bodyPr/>
          <a:lstStyle/>
          <a:p>
            <a:r>
              <a:rPr lang="sv-SE" dirty="0"/>
              <a:t> </a:t>
            </a:r>
          </a:p>
        </p:txBody>
      </p:sp>
      <p:sp>
        <p:nvSpPr>
          <p:cNvPr id="65" name="Platshållare för tabell 5"/>
          <p:cNvSpPr>
            <a:spLocks noGrp="1"/>
          </p:cNvSpPr>
          <p:nvPr>
            <p:ph type="tbl" sz="quarter" idx="73" hasCustomPrompt="1"/>
          </p:nvPr>
        </p:nvSpPr>
        <p:spPr>
          <a:xfrm>
            <a:off x="6797822" y="3124960"/>
            <a:ext cx="270000" cy="28800"/>
          </a:xfrm>
          <a:solidFill>
            <a:schemeClr val="accent1"/>
          </a:solidFill>
        </p:spPr>
        <p:txBody>
          <a:bodyPr/>
          <a:lstStyle/>
          <a:p>
            <a:r>
              <a:rPr lang="sv-SE" dirty="0"/>
              <a:t> </a:t>
            </a:r>
          </a:p>
        </p:txBody>
      </p:sp>
      <p:sp>
        <p:nvSpPr>
          <p:cNvPr id="66" name="Platshållare för tabell 5"/>
          <p:cNvSpPr>
            <a:spLocks noGrp="1"/>
          </p:cNvSpPr>
          <p:nvPr>
            <p:ph type="tbl" sz="quarter" idx="74" hasCustomPrompt="1"/>
          </p:nvPr>
        </p:nvSpPr>
        <p:spPr>
          <a:xfrm rot="2700000">
            <a:off x="7044300" y="3163750"/>
            <a:ext cx="122400" cy="28800"/>
          </a:xfrm>
          <a:solidFill>
            <a:schemeClr val="accent1"/>
          </a:solidFill>
        </p:spPr>
        <p:txBody>
          <a:bodyPr/>
          <a:lstStyle/>
          <a:p>
            <a:r>
              <a:rPr lang="sv-SE" dirty="0"/>
              <a:t> </a:t>
            </a:r>
          </a:p>
        </p:txBody>
      </p:sp>
      <p:sp>
        <p:nvSpPr>
          <p:cNvPr id="67" name="Platshållare för tabell 5"/>
          <p:cNvSpPr>
            <a:spLocks noGrp="1"/>
          </p:cNvSpPr>
          <p:nvPr>
            <p:ph type="tbl" sz="quarter" idx="75" hasCustomPrompt="1"/>
          </p:nvPr>
        </p:nvSpPr>
        <p:spPr>
          <a:xfrm rot="8100000">
            <a:off x="7112700" y="3163750"/>
            <a:ext cx="122400" cy="28800"/>
          </a:xfrm>
          <a:solidFill>
            <a:schemeClr val="accent1"/>
          </a:solidFill>
        </p:spPr>
        <p:txBody>
          <a:bodyPr/>
          <a:lstStyle/>
          <a:p>
            <a:r>
              <a:rPr lang="sv-SE" dirty="0"/>
              <a:t> </a:t>
            </a:r>
          </a:p>
        </p:txBody>
      </p:sp>
      <p:sp>
        <p:nvSpPr>
          <p:cNvPr id="68" name="Platshållare för tabell 5"/>
          <p:cNvSpPr>
            <a:spLocks noGrp="1"/>
          </p:cNvSpPr>
          <p:nvPr>
            <p:ph type="tbl" sz="quarter" idx="76" hasCustomPrompt="1"/>
          </p:nvPr>
        </p:nvSpPr>
        <p:spPr>
          <a:xfrm>
            <a:off x="7217100" y="3124960"/>
            <a:ext cx="1584000" cy="28800"/>
          </a:xfrm>
          <a:solidFill>
            <a:schemeClr val="accent1"/>
          </a:solidFill>
        </p:spPr>
        <p:txBody>
          <a:bodyPr/>
          <a:lstStyle/>
          <a:p>
            <a:r>
              <a:rPr lang="sv-SE" dirty="0"/>
              <a:t> </a:t>
            </a:r>
          </a:p>
        </p:txBody>
      </p:sp>
      <p:sp>
        <p:nvSpPr>
          <p:cNvPr id="6" name="Platshållare för datum 5"/>
          <p:cNvSpPr>
            <a:spLocks noGrp="1"/>
          </p:cNvSpPr>
          <p:nvPr>
            <p:ph type="dt" sz="half" idx="77"/>
          </p:nvPr>
        </p:nvSpPr>
        <p:spPr/>
        <p:txBody>
          <a:bodyPr/>
          <a:lstStyle/>
          <a:p>
            <a:fld id="{B0F88EC9-7FB0-44C1-A374-769E1EC7162C}" type="datetime1">
              <a:rPr lang="sv-SE" smtClean="0"/>
              <a:t>2022-09-12</a:t>
            </a:fld>
            <a:endParaRPr lang="sv-SE" dirty="0"/>
          </a:p>
        </p:txBody>
      </p:sp>
      <p:sp>
        <p:nvSpPr>
          <p:cNvPr id="9" name="Platshållare för sidfot 8"/>
          <p:cNvSpPr>
            <a:spLocks noGrp="1"/>
          </p:cNvSpPr>
          <p:nvPr>
            <p:ph type="ftr" sz="quarter" idx="78"/>
          </p:nvPr>
        </p:nvSpPr>
        <p:spPr/>
        <p:txBody>
          <a:bodyPr/>
          <a:lstStyle/>
          <a:p>
            <a:r>
              <a:rPr lang="sv-SE" dirty="0"/>
              <a:t>Sidfotstext (ändras under Meny Infoga och knappen Sidhuvud/Sidfot)</a:t>
            </a:r>
          </a:p>
        </p:txBody>
      </p:sp>
      <p:sp>
        <p:nvSpPr>
          <p:cNvPr id="10" name="Platshållare för bildnummer 9"/>
          <p:cNvSpPr>
            <a:spLocks noGrp="1"/>
          </p:cNvSpPr>
          <p:nvPr>
            <p:ph type="sldNum" sz="quarter" idx="79"/>
          </p:nvPr>
        </p:nvSpPr>
        <p:spPr/>
        <p:txBody>
          <a:bodyPr/>
          <a:lstStyle/>
          <a:p>
            <a:fld id="{E9DBCB7B-D4FD-EE41-85F0-B6F7A4EFC557}" type="slidenum">
              <a:rPr lang="sv-SE" smtClean="0"/>
              <a:pPr/>
              <a:t>‹#›</a:t>
            </a:fld>
            <a:endParaRPr lang="sv-SE" dirty="0"/>
          </a:p>
        </p:txBody>
      </p:sp>
    </p:spTree>
    <p:extLst>
      <p:ext uri="{BB962C8B-B14F-4D97-AF65-F5344CB8AC3E}">
        <p14:creationId xmlns:p14="http://schemas.microsoft.com/office/powerpoint/2010/main" val="74661104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Kontaktsida">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358775" y="358774"/>
            <a:ext cx="8426450" cy="565151"/>
          </a:xfrm>
        </p:spPr>
        <p:txBody>
          <a:bodyPr/>
          <a:lstStyle/>
          <a:p>
            <a:r>
              <a:rPr lang="sv-SE" dirty="0"/>
              <a:t>Lägg till rubrik</a:t>
            </a:r>
          </a:p>
        </p:txBody>
      </p:sp>
      <p:sp>
        <p:nvSpPr>
          <p:cNvPr id="7" name="Platshållare för text 6"/>
          <p:cNvSpPr>
            <a:spLocks noGrp="1"/>
          </p:cNvSpPr>
          <p:nvPr>
            <p:ph type="body" sz="quarter" idx="77" hasCustomPrompt="1"/>
          </p:nvPr>
        </p:nvSpPr>
        <p:spPr>
          <a:xfrm>
            <a:off x="358775" y="1065600"/>
            <a:ext cx="2000250" cy="216000"/>
          </a:xfrm>
        </p:spPr>
        <p:txBody>
          <a:bodyPr>
            <a:normAutofit/>
          </a:bodyPr>
          <a:lstStyle>
            <a:lvl1pPr>
              <a:defRPr sz="1400" b="1"/>
            </a:lvl1pPr>
            <a:lvl2pPr marL="0" indent="0">
              <a:buNone/>
              <a:defRPr/>
            </a:lvl2pPr>
          </a:lstStyle>
          <a:p>
            <a:pPr lvl="0"/>
            <a:r>
              <a:rPr lang="sv-SE" dirty="0"/>
              <a:t>Plats för personnamn</a:t>
            </a:r>
          </a:p>
        </p:txBody>
      </p:sp>
      <p:sp>
        <p:nvSpPr>
          <p:cNvPr id="14" name="Platshållare för text 13"/>
          <p:cNvSpPr>
            <a:spLocks noGrp="1"/>
          </p:cNvSpPr>
          <p:nvPr>
            <p:ph type="body" sz="quarter" idx="85"/>
          </p:nvPr>
        </p:nvSpPr>
        <p:spPr>
          <a:xfrm>
            <a:off x="358775" y="1440000"/>
            <a:ext cx="2000250" cy="1042811"/>
          </a:xfrm>
        </p:spPr>
        <p:txBody>
          <a:bodyPr>
            <a:normAutofit/>
          </a:bodyPr>
          <a:lstStyle>
            <a:lvl1pPr>
              <a:defRPr sz="1300"/>
            </a:lvl1pPr>
          </a:lstStyle>
          <a:p>
            <a:pPr lvl="0"/>
            <a:r>
              <a:rPr lang="sv-SE"/>
              <a:t>Klicka här för att ändra format på bakgrundstexten</a:t>
            </a:r>
          </a:p>
        </p:txBody>
      </p:sp>
      <p:sp>
        <p:nvSpPr>
          <p:cNvPr id="75" name="Platshållare för text 6"/>
          <p:cNvSpPr>
            <a:spLocks noGrp="1"/>
          </p:cNvSpPr>
          <p:nvPr>
            <p:ph type="body" sz="quarter" idx="78" hasCustomPrompt="1"/>
          </p:nvPr>
        </p:nvSpPr>
        <p:spPr>
          <a:xfrm>
            <a:off x="2501900" y="1057054"/>
            <a:ext cx="1998000" cy="216000"/>
          </a:xfrm>
        </p:spPr>
        <p:txBody>
          <a:bodyPr>
            <a:normAutofit/>
          </a:bodyPr>
          <a:lstStyle>
            <a:lvl1pPr>
              <a:defRPr sz="1400" b="1"/>
            </a:lvl1pPr>
            <a:lvl2pPr marL="0" indent="0">
              <a:buNone/>
              <a:defRPr/>
            </a:lvl2pPr>
          </a:lstStyle>
          <a:p>
            <a:pPr lvl="0"/>
            <a:r>
              <a:rPr lang="sv-SE" dirty="0"/>
              <a:t>Plats för personnamn</a:t>
            </a:r>
          </a:p>
        </p:txBody>
      </p:sp>
      <p:sp>
        <p:nvSpPr>
          <p:cNvPr id="85" name="Platshållare för text 13"/>
          <p:cNvSpPr>
            <a:spLocks noGrp="1"/>
          </p:cNvSpPr>
          <p:nvPr>
            <p:ph type="body" sz="quarter" idx="86"/>
          </p:nvPr>
        </p:nvSpPr>
        <p:spPr>
          <a:xfrm>
            <a:off x="2501900" y="1440000"/>
            <a:ext cx="1997075" cy="1046025"/>
          </a:xfrm>
        </p:spPr>
        <p:txBody>
          <a:bodyPr>
            <a:normAutofit/>
          </a:bodyPr>
          <a:lstStyle>
            <a:lvl1pPr>
              <a:defRPr sz="1300"/>
            </a:lvl1pPr>
          </a:lstStyle>
          <a:p>
            <a:pPr lvl="0"/>
            <a:r>
              <a:rPr lang="sv-SE"/>
              <a:t>Klicka här för att ändra format på bakgrundstexten</a:t>
            </a:r>
          </a:p>
        </p:txBody>
      </p:sp>
      <p:sp>
        <p:nvSpPr>
          <p:cNvPr id="76" name="Platshållare för text 6"/>
          <p:cNvSpPr>
            <a:spLocks noGrp="1"/>
          </p:cNvSpPr>
          <p:nvPr>
            <p:ph type="body" sz="quarter" idx="79" hasCustomPrompt="1"/>
          </p:nvPr>
        </p:nvSpPr>
        <p:spPr>
          <a:xfrm>
            <a:off x="4645024" y="1065600"/>
            <a:ext cx="1997075" cy="216000"/>
          </a:xfrm>
        </p:spPr>
        <p:txBody>
          <a:bodyPr>
            <a:normAutofit/>
          </a:bodyPr>
          <a:lstStyle>
            <a:lvl1pPr>
              <a:defRPr sz="1400" b="1"/>
            </a:lvl1pPr>
            <a:lvl2pPr marL="0" indent="0">
              <a:buNone/>
              <a:defRPr/>
            </a:lvl2pPr>
          </a:lstStyle>
          <a:p>
            <a:pPr lvl="0"/>
            <a:r>
              <a:rPr lang="sv-SE" dirty="0"/>
              <a:t>Plats för personnamn</a:t>
            </a:r>
          </a:p>
        </p:txBody>
      </p:sp>
      <p:sp>
        <p:nvSpPr>
          <p:cNvPr id="86" name="Platshållare för text 13"/>
          <p:cNvSpPr>
            <a:spLocks noGrp="1"/>
          </p:cNvSpPr>
          <p:nvPr>
            <p:ph type="body" sz="quarter" idx="87"/>
          </p:nvPr>
        </p:nvSpPr>
        <p:spPr>
          <a:xfrm>
            <a:off x="4645025" y="1440000"/>
            <a:ext cx="1997074" cy="1046025"/>
          </a:xfrm>
        </p:spPr>
        <p:txBody>
          <a:bodyPr>
            <a:normAutofit/>
          </a:bodyPr>
          <a:lstStyle>
            <a:lvl1pPr>
              <a:defRPr sz="1300"/>
            </a:lvl1pPr>
          </a:lstStyle>
          <a:p>
            <a:pPr lvl="0"/>
            <a:r>
              <a:rPr lang="sv-SE"/>
              <a:t>Klicka här för att ändra format på bakgrundstexten</a:t>
            </a:r>
          </a:p>
        </p:txBody>
      </p:sp>
      <p:sp>
        <p:nvSpPr>
          <p:cNvPr id="78" name="Platshållare för text 6"/>
          <p:cNvSpPr>
            <a:spLocks noGrp="1"/>
          </p:cNvSpPr>
          <p:nvPr>
            <p:ph type="body" sz="quarter" idx="80" hasCustomPrompt="1"/>
          </p:nvPr>
        </p:nvSpPr>
        <p:spPr>
          <a:xfrm>
            <a:off x="6784975" y="1065600"/>
            <a:ext cx="2000250" cy="216000"/>
          </a:xfrm>
        </p:spPr>
        <p:txBody>
          <a:bodyPr>
            <a:normAutofit/>
          </a:bodyPr>
          <a:lstStyle>
            <a:lvl1pPr>
              <a:defRPr sz="1400" b="1"/>
            </a:lvl1pPr>
            <a:lvl2pPr marL="0" indent="0">
              <a:buNone/>
              <a:defRPr/>
            </a:lvl2pPr>
          </a:lstStyle>
          <a:p>
            <a:pPr lvl="0"/>
            <a:r>
              <a:rPr lang="sv-SE" dirty="0"/>
              <a:t>Plats för personnamn</a:t>
            </a:r>
          </a:p>
        </p:txBody>
      </p:sp>
      <p:sp>
        <p:nvSpPr>
          <p:cNvPr id="87" name="Platshållare för text 13"/>
          <p:cNvSpPr>
            <a:spLocks noGrp="1"/>
          </p:cNvSpPr>
          <p:nvPr>
            <p:ph type="body" sz="quarter" idx="88"/>
          </p:nvPr>
        </p:nvSpPr>
        <p:spPr>
          <a:xfrm>
            <a:off x="6784975" y="1440000"/>
            <a:ext cx="2001599" cy="1046025"/>
          </a:xfrm>
        </p:spPr>
        <p:txBody>
          <a:bodyPr>
            <a:normAutofit/>
          </a:bodyPr>
          <a:lstStyle>
            <a:lvl1pPr>
              <a:defRPr sz="1300"/>
            </a:lvl1pPr>
          </a:lstStyle>
          <a:p>
            <a:pPr lvl="0"/>
            <a:r>
              <a:rPr lang="sv-SE"/>
              <a:t>Klicka här för att ändra format på bakgrundstexten</a:t>
            </a:r>
          </a:p>
        </p:txBody>
      </p:sp>
      <p:sp>
        <p:nvSpPr>
          <p:cNvPr id="79" name="Platshållare för text 6"/>
          <p:cNvSpPr>
            <a:spLocks noGrp="1"/>
          </p:cNvSpPr>
          <p:nvPr>
            <p:ph type="body" sz="quarter" idx="81" hasCustomPrompt="1"/>
          </p:nvPr>
        </p:nvSpPr>
        <p:spPr>
          <a:xfrm>
            <a:off x="358775" y="2628020"/>
            <a:ext cx="2000250" cy="216000"/>
          </a:xfrm>
        </p:spPr>
        <p:txBody>
          <a:bodyPr>
            <a:normAutofit/>
          </a:bodyPr>
          <a:lstStyle>
            <a:lvl1pPr>
              <a:defRPr sz="1400" b="1"/>
            </a:lvl1pPr>
            <a:lvl2pPr marL="0" indent="0">
              <a:buNone/>
              <a:defRPr/>
            </a:lvl2pPr>
          </a:lstStyle>
          <a:p>
            <a:pPr lvl="0"/>
            <a:r>
              <a:rPr lang="sv-SE" dirty="0"/>
              <a:t>Plats för personnamn</a:t>
            </a:r>
          </a:p>
        </p:txBody>
      </p:sp>
      <p:sp>
        <p:nvSpPr>
          <p:cNvPr id="88" name="Platshållare för text 13"/>
          <p:cNvSpPr>
            <a:spLocks noGrp="1"/>
          </p:cNvSpPr>
          <p:nvPr>
            <p:ph type="body" sz="quarter" idx="89"/>
          </p:nvPr>
        </p:nvSpPr>
        <p:spPr>
          <a:xfrm>
            <a:off x="358775" y="3002420"/>
            <a:ext cx="2000250" cy="1042811"/>
          </a:xfrm>
        </p:spPr>
        <p:txBody>
          <a:bodyPr>
            <a:normAutofit/>
          </a:bodyPr>
          <a:lstStyle>
            <a:lvl1pPr>
              <a:defRPr sz="1300"/>
            </a:lvl1pPr>
          </a:lstStyle>
          <a:p>
            <a:pPr lvl="0"/>
            <a:r>
              <a:rPr lang="sv-SE"/>
              <a:t>Klicka här för att ändra format på bakgrundstexten</a:t>
            </a:r>
          </a:p>
        </p:txBody>
      </p:sp>
      <p:sp>
        <p:nvSpPr>
          <p:cNvPr id="80" name="Platshållare för text 6"/>
          <p:cNvSpPr>
            <a:spLocks noGrp="1"/>
          </p:cNvSpPr>
          <p:nvPr>
            <p:ph type="body" sz="quarter" idx="82" hasCustomPrompt="1"/>
          </p:nvPr>
        </p:nvSpPr>
        <p:spPr>
          <a:xfrm>
            <a:off x="2501900" y="2628020"/>
            <a:ext cx="1998000" cy="216000"/>
          </a:xfrm>
        </p:spPr>
        <p:txBody>
          <a:bodyPr>
            <a:normAutofit/>
          </a:bodyPr>
          <a:lstStyle>
            <a:lvl1pPr>
              <a:defRPr sz="1400" b="1"/>
            </a:lvl1pPr>
            <a:lvl2pPr marL="0" indent="0">
              <a:buNone/>
              <a:defRPr/>
            </a:lvl2pPr>
          </a:lstStyle>
          <a:p>
            <a:pPr lvl="0"/>
            <a:r>
              <a:rPr lang="sv-SE" dirty="0"/>
              <a:t>Plats för personnamn</a:t>
            </a:r>
          </a:p>
        </p:txBody>
      </p:sp>
      <p:sp>
        <p:nvSpPr>
          <p:cNvPr id="89" name="Platshållare för text 13"/>
          <p:cNvSpPr>
            <a:spLocks noGrp="1"/>
          </p:cNvSpPr>
          <p:nvPr>
            <p:ph type="body" sz="quarter" idx="90"/>
          </p:nvPr>
        </p:nvSpPr>
        <p:spPr>
          <a:xfrm>
            <a:off x="2501900" y="3002420"/>
            <a:ext cx="1997075" cy="1046025"/>
          </a:xfrm>
        </p:spPr>
        <p:txBody>
          <a:bodyPr>
            <a:normAutofit/>
          </a:bodyPr>
          <a:lstStyle>
            <a:lvl1pPr>
              <a:defRPr sz="1300"/>
            </a:lvl1pPr>
          </a:lstStyle>
          <a:p>
            <a:pPr lvl="0"/>
            <a:r>
              <a:rPr lang="sv-SE"/>
              <a:t>Klicka här för att ändra format på bakgrundstexten</a:t>
            </a:r>
          </a:p>
        </p:txBody>
      </p:sp>
      <p:sp>
        <p:nvSpPr>
          <p:cNvPr id="81" name="Platshållare för text 6"/>
          <p:cNvSpPr>
            <a:spLocks noGrp="1"/>
          </p:cNvSpPr>
          <p:nvPr>
            <p:ph type="body" sz="quarter" idx="83" hasCustomPrompt="1"/>
          </p:nvPr>
        </p:nvSpPr>
        <p:spPr>
          <a:xfrm>
            <a:off x="4645024" y="2628020"/>
            <a:ext cx="1997075" cy="216000"/>
          </a:xfrm>
        </p:spPr>
        <p:txBody>
          <a:bodyPr>
            <a:normAutofit/>
          </a:bodyPr>
          <a:lstStyle>
            <a:lvl1pPr>
              <a:defRPr sz="1400" b="1"/>
            </a:lvl1pPr>
            <a:lvl2pPr marL="0" indent="0">
              <a:buNone/>
              <a:defRPr/>
            </a:lvl2pPr>
          </a:lstStyle>
          <a:p>
            <a:pPr lvl="0"/>
            <a:r>
              <a:rPr lang="sv-SE" dirty="0"/>
              <a:t>Plats för personnamn</a:t>
            </a:r>
          </a:p>
        </p:txBody>
      </p:sp>
      <p:sp>
        <p:nvSpPr>
          <p:cNvPr id="90" name="Platshållare för text 13"/>
          <p:cNvSpPr>
            <a:spLocks noGrp="1"/>
          </p:cNvSpPr>
          <p:nvPr>
            <p:ph type="body" sz="quarter" idx="91"/>
          </p:nvPr>
        </p:nvSpPr>
        <p:spPr>
          <a:xfrm>
            <a:off x="4645025" y="3002420"/>
            <a:ext cx="1997074" cy="1046025"/>
          </a:xfrm>
        </p:spPr>
        <p:txBody>
          <a:bodyPr>
            <a:normAutofit/>
          </a:bodyPr>
          <a:lstStyle>
            <a:lvl1pPr>
              <a:defRPr sz="1300"/>
            </a:lvl1pPr>
          </a:lstStyle>
          <a:p>
            <a:pPr lvl="0"/>
            <a:r>
              <a:rPr lang="sv-SE"/>
              <a:t>Klicka här för att ändra format på bakgrundstexten</a:t>
            </a:r>
          </a:p>
        </p:txBody>
      </p:sp>
      <p:sp>
        <p:nvSpPr>
          <p:cNvPr id="82" name="Platshållare för text 6"/>
          <p:cNvSpPr>
            <a:spLocks noGrp="1"/>
          </p:cNvSpPr>
          <p:nvPr>
            <p:ph type="body" sz="quarter" idx="84" hasCustomPrompt="1"/>
          </p:nvPr>
        </p:nvSpPr>
        <p:spPr>
          <a:xfrm>
            <a:off x="6784975" y="2628020"/>
            <a:ext cx="2000250" cy="216000"/>
          </a:xfrm>
        </p:spPr>
        <p:txBody>
          <a:bodyPr>
            <a:normAutofit/>
          </a:bodyPr>
          <a:lstStyle>
            <a:lvl1pPr>
              <a:defRPr sz="1400" b="1"/>
            </a:lvl1pPr>
            <a:lvl2pPr marL="0" indent="0">
              <a:buNone/>
              <a:defRPr/>
            </a:lvl2pPr>
          </a:lstStyle>
          <a:p>
            <a:pPr lvl="0"/>
            <a:r>
              <a:rPr lang="sv-SE" dirty="0"/>
              <a:t>Plats för personnamn</a:t>
            </a:r>
          </a:p>
        </p:txBody>
      </p:sp>
      <p:sp>
        <p:nvSpPr>
          <p:cNvPr id="91" name="Platshållare för text 13"/>
          <p:cNvSpPr>
            <a:spLocks noGrp="1"/>
          </p:cNvSpPr>
          <p:nvPr>
            <p:ph type="body" sz="quarter" idx="92"/>
          </p:nvPr>
        </p:nvSpPr>
        <p:spPr>
          <a:xfrm>
            <a:off x="6784975" y="3002420"/>
            <a:ext cx="2001599" cy="1046025"/>
          </a:xfrm>
        </p:spPr>
        <p:txBody>
          <a:bodyPr>
            <a:normAutofit/>
          </a:bodyPr>
          <a:lstStyle>
            <a:lvl1pPr>
              <a:defRPr sz="1300"/>
            </a:lvl1pPr>
          </a:lstStyle>
          <a:p>
            <a:pPr lvl="0"/>
            <a:r>
              <a:rPr lang="sv-SE"/>
              <a:t>Klicka här för att ändra format på bakgrundstexten</a:t>
            </a:r>
          </a:p>
        </p:txBody>
      </p:sp>
      <p:sp>
        <p:nvSpPr>
          <p:cNvPr id="54" name="Platshållare för tabell 5"/>
          <p:cNvSpPr>
            <a:spLocks noGrp="1"/>
          </p:cNvSpPr>
          <p:nvPr>
            <p:ph type="tbl" sz="quarter" idx="61" hasCustomPrompt="1"/>
          </p:nvPr>
        </p:nvSpPr>
        <p:spPr>
          <a:xfrm>
            <a:off x="354722" y="1306347"/>
            <a:ext cx="270000" cy="28800"/>
          </a:xfrm>
          <a:solidFill>
            <a:schemeClr val="accent1"/>
          </a:solidFill>
        </p:spPr>
        <p:txBody>
          <a:bodyPr/>
          <a:lstStyle/>
          <a:p>
            <a:r>
              <a:rPr lang="sv-SE" dirty="0"/>
              <a:t> </a:t>
            </a:r>
          </a:p>
        </p:txBody>
      </p:sp>
      <p:sp>
        <p:nvSpPr>
          <p:cNvPr id="55" name="Platshållare för tabell 5"/>
          <p:cNvSpPr>
            <a:spLocks noGrp="1"/>
          </p:cNvSpPr>
          <p:nvPr>
            <p:ph type="tbl" sz="quarter" idx="62" hasCustomPrompt="1"/>
          </p:nvPr>
        </p:nvSpPr>
        <p:spPr>
          <a:xfrm rot="2700000">
            <a:off x="601200" y="1345137"/>
            <a:ext cx="122400" cy="28800"/>
          </a:xfrm>
          <a:solidFill>
            <a:schemeClr val="accent1"/>
          </a:solidFill>
        </p:spPr>
        <p:txBody>
          <a:bodyPr/>
          <a:lstStyle/>
          <a:p>
            <a:r>
              <a:rPr lang="sv-SE" dirty="0"/>
              <a:t> </a:t>
            </a:r>
          </a:p>
        </p:txBody>
      </p:sp>
      <p:sp>
        <p:nvSpPr>
          <p:cNvPr id="56" name="Platshållare för tabell 5"/>
          <p:cNvSpPr>
            <a:spLocks noGrp="1"/>
          </p:cNvSpPr>
          <p:nvPr>
            <p:ph type="tbl" sz="quarter" idx="63" hasCustomPrompt="1"/>
          </p:nvPr>
        </p:nvSpPr>
        <p:spPr>
          <a:xfrm rot="8100000">
            <a:off x="669600" y="1345137"/>
            <a:ext cx="122400" cy="28800"/>
          </a:xfrm>
          <a:solidFill>
            <a:schemeClr val="accent1"/>
          </a:solidFill>
        </p:spPr>
        <p:txBody>
          <a:bodyPr/>
          <a:lstStyle/>
          <a:p>
            <a:r>
              <a:rPr lang="sv-SE" dirty="0"/>
              <a:t> </a:t>
            </a:r>
          </a:p>
        </p:txBody>
      </p:sp>
      <p:sp>
        <p:nvSpPr>
          <p:cNvPr id="57" name="Platshållare för tabell 5"/>
          <p:cNvSpPr>
            <a:spLocks noGrp="1"/>
          </p:cNvSpPr>
          <p:nvPr>
            <p:ph type="tbl" sz="quarter" idx="64" hasCustomPrompt="1"/>
          </p:nvPr>
        </p:nvSpPr>
        <p:spPr>
          <a:xfrm>
            <a:off x="774000" y="1306347"/>
            <a:ext cx="1584000" cy="28800"/>
          </a:xfrm>
          <a:solidFill>
            <a:schemeClr val="accent1"/>
          </a:solidFill>
        </p:spPr>
        <p:txBody>
          <a:bodyPr/>
          <a:lstStyle/>
          <a:p>
            <a:r>
              <a:rPr lang="sv-SE" dirty="0"/>
              <a:t> </a:t>
            </a:r>
          </a:p>
        </p:txBody>
      </p:sp>
      <p:sp>
        <p:nvSpPr>
          <p:cNvPr id="83" name="Platshållare för tabell 5"/>
          <p:cNvSpPr>
            <a:spLocks noGrp="1"/>
          </p:cNvSpPr>
          <p:nvPr>
            <p:ph type="tbl" sz="quarter" idx="93" hasCustomPrompt="1"/>
          </p:nvPr>
        </p:nvSpPr>
        <p:spPr>
          <a:xfrm>
            <a:off x="354722" y="2870827"/>
            <a:ext cx="270000" cy="28800"/>
          </a:xfrm>
          <a:solidFill>
            <a:schemeClr val="accent1"/>
          </a:solidFill>
        </p:spPr>
        <p:txBody>
          <a:bodyPr/>
          <a:lstStyle/>
          <a:p>
            <a:r>
              <a:rPr lang="sv-SE" dirty="0"/>
              <a:t> </a:t>
            </a:r>
          </a:p>
        </p:txBody>
      </p:sp>
      <p:sp>
        <p:nvSpPr>
          <p:cNvPr id="84" name="Platshållare för tabell 5"/>
          <p:cNvSpPr>
            <a:spLocks noGrp="1"/>
          </p:cNvSpPr>
          <p:nvPr>
            <p:ph type="tbl" sz="quarter" idx="94" hasCustomPrompt="1"/>
          </p:nvPr>
        </p:nvSpPr>
        <p:spPr>
          <a:xfrm rot="2700000">
            <a:off x="601200" y="2909617"/>
            <a:ext cx="122400" cy="28800"/>
          </a:xfrm>
          <a:solidFill>
            <a:schemeClr val="accent1"/>
          </a:solidFill>
        </p:spPr>
        <p:txBody>
          <a:bodyPr/>
          <a:lstStyle/>
          <a:p>
            <a:r>
              <a:rPr lang="sv-SE" dirty="0"/>
              <a:t> </a:t>
            </a:r>
          </a:p>
        </p:txBody>
      </p:sp>
      <p:sp>
        <p:nvSpPr>
          <p:cNvPr id="92" name="Platshållare för tabell 5"/>
          <p:cNvSpPr>
            <a:spLocks noGrp="1"/>
          </p:cNvSpPr>
          <p:nvPr>
            <p:ph type="tbl" sz="quarter" idx="95" hasCustomPrompt="1"/>
          </p:nvPr>
        </p:nvSpPr>
        <p:spPr>
          <a:xfrm rot="8100000">
            <a:off x="669600" y="2909617"/>
            <a:ext cx="122400" cy="28800"/>
          </a:xfrm>
          <a:solidFill>
            <a:schemeClr val="accent1"/>
          </a:solidFill>
        </p:spPr>
        <p:txBody>
          <a:bodyPr/>
          <a:lstStyle/>
          <a:p>
            <a:r>
              <a:rPr lang="sv-SE" dirty="0"/>
              <a:t> </a:t>
            </a:r>
          </a:p>
        </p:txBody>
      </p:sp>
      <p:sp>
        <p:nvSpPr>
          <p:cNvPr id="93" name="Platshållare för tabell 5"/>
          <p:cNvSpPr>
            <a:spLocks noGrp="1"/>
          </p:cNvSpPr>
          <p:nvPr>
            <p:ph type="tbl" sz="quarter" idx="96" hasCustomPrompt="1"/>
          </p:nvPr>
        </p:nvSpPr>
        <p:spPr>
          <a:xfrm>
            <a:off x="774000" y="2870827"/>
            <a:ext cx="1584000" cy="28800"/>
          </a:xfrm>
          <a:solidFill>
            <a:schemeClr val="accent1"/>
          </a:solidFill>
        </p:spPr>
        <p:txBody>
          <a:bodyPr/>
          <a:lstStyle/>
          <a:p>
            <a:r>
              <a:rPr lang="sv-SE" dirty="0"/>
              <a:t> </a:t>
            </a:r>
          </a:p>
        </p:txBody>
      </p:sp>
      <p:sp>
        <p:nvSpPr>
          <p:cNvPr id="103" name="Platshållare för tabell 5"/>
          <p:cNvSpPr>
            <a:spLocks noGrp="1"/>
          </p:cNvSpPr>
          <p:nvPr>
            <p:ph type="tbl" sz="quarter" idx="97" hasCustomPrompt="1"/>
          </p:nvPr>
        </p:nvSpPr>
        <p:spPr>
          <a:xfrm>
            <a:off x="2501900" y="1306347"/>
            <a:ext cx="270000" cy="28800"/>
          </a:xfrm>
          <a:solidFill>
            <a:schemeClr val="accent1"/>
          </a:solidFill>
        </p:spPr>
        <p:txBody>
          <a:bodyPr/>
          <a:lstStyle/>
          <a:p>
            <a:r>
              <a:rPr lang="sv-SE" dirty="0"/>
              <a:t> </a:t>
            </a:r>
          </a:p>
        </p:txBody>
      </p:sp>
      <p:sp>
        <p:nvSpPr>
          <p:cNvPr id="104" name="Platshållare för tabell 5"/>
          <p:cNvSpPr>
            <a:spLocks noGrp="1"/>
          </p:cNvSpPr>
          <p:nvPr>
            <p:ph type="tbl" sz="quarter" idx="98" hasCustomPrompt="1"/>
          </p:nvPr>
        </p:nvSpPr>
        <p:spPr>
          <a:xfrm rot="2700000">
            <a:off x="2748378" y="1345137"/>
            <a:ext cx="122400" cy="28800"/>
          </a:xfrm>
          <a:solidFill>
            <a:schemeClr val="accent1"/>
          </a:solidFill>
        </p:spPr>
        <p:txBody>
          <a:bodyPr/>
          <a:lstStyle/>
          <a:p>
            <a:r>
              <a:rPr lang="sv-SE" dirty="0"/>
              <a:t> </a:t>
            </a:r>
          </a:p>
        </p:txBody>
      </p:sp>
      <p:sp>
        <p:nvSpPr>
          <p:cNvPr id="105" name="Platshållare för tabell 5"/>
          <p:cNvSpPr>
            <a:spLocks noGrp="1"/>
          </p:cNvSpPr>
          <p:nvPr>
            <p:ph type="tbl" sz="quarter" idx="99" hasCustomPrompt="1"/>
          </p:nvPr>
        </p:nvSpPr>
        <p:spPr>
          <a:xfrm rot="8100000">
            <a:off x="2816778" y="1345137"/>
            <a:ext cx="122400" cy="28800"/>
          </a:xfrm>
          <a:solidFill>
            <a:schemeClr val="accent1"/>
          </a:solidFill>
        </p:spPr>
        <p:txBody>
          <a:bodyPr/>
          <a:lstStyle/>
          <a:p>
            <a:r>
              <a:rPr lang="sv-SE" dirty="0"/>
              <a:t> </a:t>
            </a:r>
          </a:p>
        </p:txBody>
      </p:sp>
      <p:sp>
        <p:nvSpPr>
          <p:cNvPr id="106" name="Platshållare för tabell 5"/>
          <p:cNvSpPr>
            <a:spLocks noGrp="1"/>
          </p:cNvSpPr>
          <p:nvPr>
            <p:ph type="tbl" sz="quarter" idx="100" hasCustomPrompt="1"/>
          </p:nvPr>
        </p:nvSpPr>
        <p:spPr>
          <a:xfrm>
            <a:off x="2921178" y="1306347"/>
            <a:ext cx="1584000" cy="28800"/>
          </a:xfrm>
          <a:solidFill>
            <a:schemeClr val="accent1"/>
          </a:solidFill>
        </p:spPr>
        <p:txBody>
          <a:bodyPr/>
          <a:lstStyle/>
          <a:p>
            <a:r>
              <a:rPr lang="sv-SE" dirty="0"/>
              <a:t> </a:t>
            </a:r>
          </a:p>
        </p:txBody>
      </p:sp>
      <p:sp>
        <p:nvSpPr>
          <p:cNvPr id="107" name="Platshållare för tabell 5"/>
          <p:cNvSpPr>
            <a:spLocks noGrp="1"/>
          </p:cNvSpPr>
          <p:nvPr>
            <p:ph type="tbl" sz="quarter" idx="101" hasCustomPrompt="1"/>
          </p:nvPr>
        </p:nvSpPr>
        <p:spPr>
          <a:xfrm>
            <a:off x="2501900" y="2870827"/>
            <a:ext cx="270000" cy="28800"/>
          </a:xfrm>
          <a:solidFill>
            <a:schemeClr val="accent1"/>
          </a:solidFill>
        </p:spPr>
        <p:txBody>
          <a:bodyPr/>
          <a:lstStyle/>
          <a:p>
            <a:r>
              <a:rPr lang="sv-SE" dirty="0"/>
              <a:t> </a:t>
            </a:r>
          </a:p>
        </p:txBody>
      </p:sp>
      <p:sp>
        <p:nvSpPr>
          <p:cNvPr id="108" name="Platshållare för tabell 5"/>
          <p:cNvSpPr>
            <a:spLocks noGrp="1"/>
          </p:cNvSpPr>
          <p:nvPr>
            <p:ph type="tbl" sz="quarter" idx="102" hasCustomPrompt="1"/>
          </p:nvPr>
        </p:nvSpPr>
        <p:spPr>
          <a:xfrm rot="2700000">
            <a:off x="2748378" y="2909617"/>
            <a:ext cx="122400" cy="28800"/>
          </a:xfrm>
          <a:solidFill>
            <a:schemeClr val="accent1"/>
          </a:solidFill>
        </p:spPr>
        <p:txBody>
          <a:bodyPr/>
          <a:lstStyle/>
          <a:p>
            <a:r>
              <a:rPr lang="sv-SE" dirty="0"/>
              <a:t> </a:t>
            </a:r>
          </a:p>
        </p:txBody>
      </p:sp>
      <p:sp>
        <p:nvSpPr>
          <p:cNvPr id="109" name="Platshållare för tabell 5"/>
          <p:cNvSpPr>
            <a:spLocks noGrp="1"/>
          </p:cNvSpPr>
          <p:nvPr>
            <p:ph type="tbl" sz="quarter" idx="103" hasCustomPrompt="1"/>
          </p:nvPr>
        </p:nvSpPr>
        <p:spPr>
          <a:xfrm rot="8100000">
            <a:off x="2816778" y="2909617"/>
            <a:ext cx="122400" cy="28800"/>
          </a:xfrm>
          <a:solidFill>
            <a:schemeClr val="accent1"/>
          </a:solidFill>
        </p:spPr>
        <p:txBody>
          <a:bodyPr/>
          <a:lstStyle/>
          <a:p>
            <a:r>
              <a:rPr lang="sv-SE" dirty="0"/>
              <a:t> </a:t>
            </a:r>
          </a:p>
        </p:txBody>
      </p:sp>
      <p:sp>
        <p:nvSpPr>
          <p:cNvPr id="110" name="Platshållare för tabell 5"/>
          <p:cNvSpPr>
            <a:spLocks noGrp="1"/>
          </p:cNvSpPr>
          <p:nvPr>
            <p:ph type="tbl" sz="quarter" idx="104" hasCustomPrompt="1"/>
          </p:nvPr>
        </p:nvSpPr>
        <p:spPr>
          <a:xfrm>
            <a:off x="2921178" y="2870827"/>
            <a:ext cx="1584000" cy="28800"/>
          </a:xfrm>
          <a:solidFill>
            <a:schemeClr val="accent1"/>
          </a:solidFill>
        </p:spPr>
        <p:txBody>
          <a:bodyPr/>
          <a:lstStyle/>
          <a:p>
            <a:r>
              <a:rPr lang="sv-SE" dirty="0"/>
              <a:t> </a:t>
            </a:r>
          </a:p>
        </p:txBody>
      </p:sp>
      <p:sp>
        <p:nvSpPr>
          <p:cNvPr id="111" name="Platshållare för tabell 5"/>
          <p:cNvSpPr>
            <a:spLocks noGrp="1"/>
          </p:cNvSpPr>
          <p:nvPr>
            <p:ph type="tbl" sz="quarter" idx="105" hasCustomPrompt="1"/>
          </p:nvPr>
        </p:nvSpPr>
        <p:spPr>
          <a:xfrm>
            <a:off x="4645025" y="1306347"/>
            <a:ext cx="270000" cy="28800"/>
          </a:xfrm>
          <a:solidFill>
            <a:schemeClr val="accent1"/>
          </a:solidFill>
        </p:spPr>
        <p:txBody>
          <a:bodyPr/>
          <a:lstStyle/>
          <a:p>
            <a:r>
              <a:rPr lang="sv-SE" dirty="0"/>
              <a:t> </a:t>
            </a:r>
          </a:p>
        </p:txBody>
      </p:sp>
      <p:sp>
        <p:nvSpPr>
          <p:cNvPr id="112" name="Platshållare för tabell 5"/>
          <p:cNvSpPr>
            <a:spLocks noGrp="1"/>
          </p:cNvSpPr>
          <p:nvPr>
            <p:ph type="tbl" sz="quarter" idx="106" hasCustomPrompt="1"/>
          </p:nvPr>
        </p:nvSpPr>
        <p:spPr>
          <a:xfrm rot="2700000">
            <a:off x="4891503" y="1345137"/>
            <a:ext cx="122400" cy="28800"/>
          </a:xfrm>
          <a:solidFill>
            <a:schemeClr val="accent1"/>
          </a:solidFill>
        </p:spPr>
        <p:txBody>
          <a:bodyPr/>
          <a:lstStyle/>
          <a:p>
            <a:r>
              <a:rPr lang="sv-SE" dirty="0"/>
              <a:t> </a:t>
            </a:r>
          </a:p>
        </p:txBody>
      </p:sp>
      <p:sp>
        <p:nvSpPr>
          <p:cNvPr id="113" name="Platshållare för tabell 5"/>
          <p:cNvSpPr>
            <a:spLocks noGrp="1"/>
          </p:cNvSpPr>
          <p:nvPr>
            <p:ph type="tbl" sz="quarter" idx="107" hasCustomPrompt="1"/>
          </p:nvPr>
        </p:nvSpPr>
        <p:spPr>
          <a:xfrm rot="8100000">
            <a:off x="4959903" y="1345137"/>
            <a:ext cx="122400" cy="28800"/>
          </a:xfrm>
          <a:solidFill>
            <a:schemeClr val="accent1"/>
          </a:solidFill>
        </p:spPr>
        <p:txBody>
          <a:bodyPr/>
          <a:lstStyle/>
          <a:p>
            <a:r>
              <a:rPr lang="sv-SE" dirty="0"/>
              <a:t> </a:t>
            </a:r>
          </a:p>
        </p:txBody>
      </p:sp>
      <p:sp>
        <p:nvSpPr>
          <p:cNvPr id="114" name="Platshållare för tabell 5"/>
          <p:cNvSpPr>
            <a:spLocks noGrp="1"/>
          </p:cNvSpPr>
          <p:nvPr>
            <p:ph type="tbl" sz="quarter" idx="108" hasCustomPrompt="1"/>
          </p:nvPr>
        </p:nvSpPr>
        <p:spPr>
          <a:xfrm>
            <a:off x="5064303" y="1306347"/>
            <a:ext cx="1584000" cy="28800"/>
          </a:xfrm>
          <a:solidFill>
            <a:schemeClr val="accent1"/>
          </a:solidFill>
        </p:spPr>
        <p:txBody>
          <a:bodyPr/>
          <a:lstStyle/>
          <a:p>
            <a:r>
              <a:rPr lang="sv-SE" dirty="0"/>
              <a:t> </a:t>
            </a:r>
          </a:p>
        </p:txBody>
      </p:sp>
      <p:sp>
        <p:nvSpPr>
          <p:cNvPr id="115" name="Platshållare för tabell 5"/>
          <p:cNvSpPr>
            <a:spLocks noGrp="1"/>
          </p:cNvSpPr>
          <p:nvPr>
            <p:ph type="tbl" sz="quarter" idx="109" hasCustomPrompt="1"/>
          </p:nvPr>
        </p:nvSpPr>
        <p:spPr>
          <a:xfrm>
            <a:off x="4645025" y="2870827"/>
            <a:ext cx="270000" cy="28800"/>
          </a:xfrm>
          <a:solidFill>
            <a:schemeClr val="accent1"/>
          </a:solidFill>
        </p:spPr>
        <p:txBody>
          <a:bodyPr/>
          <a:lstStyle/>
          <a:p>
            <a:r>
              <a:rPr lang="sv-SE" dirty="0"/>
              <a:t> </a:t>
            </a:r>
          </a:p>
        </p:txBody>
      </p:sp>
      <p:sp>
        <p:nvSpPr>
          <p:cNvPr id="116" name="Platshållare för tabell 5"/>
          <p:cNvSpPr>
            <a:spLocks noGrp="1"/>
          </p:cNvSpPr>
          <p:nvPr>
            <p:ph type="tbl" sz="quarter" idx="110" hasCustomPrompt="1"/>
          </p:nvPr>
        </p:nvSpPr>
        <p:spPr>
          <a:xfrm rot="2700000">
            <a:off x="4891503" y="2909617"/>
            <a:ext cx="122400" cy="28800"/>
          </a:xfrm>
          <a:solidFill>
            <a:schemeClr val="accent1"/>
          </a:solidFill>
        </p:spPr>
        <p:txBody>
          <a:bodyPr/>
          <a:lstStyle/>
          <a:p>
            <a:r>
              <a:rPr lang="sv-SE" dirty="0"/>
              <a:t> </a:t>
            </a:r>
          </a:p>
        </p:txBody>
      </p:sp>
      <p:sp>
        <p:nvSpPr>
          <p:cNvPr id="117" name="Platshållare för tabell 5"/>
          <p:cNvSpPr>
            <a:spLocks noGrp="1"/>
          </p:cNvSpPr>
          <p:nvPr>
            <p:ph type="tbl" sz="quarter" idx="111" hasCustomPrompt="1"/>
          </p:nvPr>
        </p:nvSpPr>
        <p:spPr>
          <a:xfrm rot="8100000">
            <a:off x="4959903" y="2909617"/>
            <a:ext cx="122400" cy="28800"/>
          </a:xfrm>
          <a:solidFill>
            <a:schemeClr val="accent1"/>
          </a:solidFill>
        </p:spPr>
        <p:txBody>
          <a:bodyPr/>
          <a:lstStyle/>
          <a:p>
            <a:r>
              <a:rPr lang="sv-SE" dirty="0"/>
              <a:t> </a:t>
            </a:r>
          </a:p>
        </p:txBody>
      </p:sp>
      <p:sp>
        <p:nvSpPr>
          <p:cNvPr id="118" name="Platshållare för tabell 5"/>
          <p:cNvSpPr>
            <a:spLocks noGrp="1"/>
          </p:cNvSpPr>
          <p:nvPr>
            <p:ph type="tbl" sz="quarter" idx="112" hasCustomPrompt="1"/>
          </p:nvPr>
        </p:nvSpPr>
        <p:spPr>
          <a:xfrm>
            <a:off x="5064303" y="2870827"/>
            <a:ext cx="1584000" cy="28800"/>
          </a:xfrm>
          <a:solidFill>
            <a:schemeClr val="accent1"/>
          </a:solidFill>
        </p:spPr>
        <p:txBody>
          <a:bodyPr/>
          <a:lstStyle/>
          <a:p>
            <a:r>
              <a:rPr lang="sv-SE" dirty="0"/>
              <a:t> </a:t>
            </a:r>
          </a:p>
        </p:txBody>
      </p:sp>
      <p:sp>
        <p:nvSpPr>
          <p:cNvPr id="119" name="Platshållare för tabell 5"/>
          <p:cNvSpPr>
            <a:spLocks noGrp="1"/>
          </p:cNvSpPr>
          <p:nvPr>
            <p:ph type="tbl" sz="quarter" idx="113" hasCustomPrompt="1"/>
          </p:nvPr>
        </p:nvSpPr>
        <p:spPr>
          <a:xfrm>
            <a:off x="6784975" y="1306347"/>
            <a:ext cx="270000" cy="28800"/>
          </a:xfrm>
          <a:solidFill>
            <a:schemeClr val="accent1"/>
          </a:solidFill>
        </p:spPr>
        <p:txBody>
          <a:bodyPr/>
          <a:lstStyle/>
          <a:p>
            <a:r>
              <a:rPr lang="sv-SE" dirty="0"/>
              <a:t> </a:t>
            </a:r>
          </a:p>
        </p:txBody>
      </p:sp>
      <p:sp>
        <p:nvSpPr>
          <p:cNvPr id="120" name="Platshållare för tabell 5"/>
          <p:cNvSpPr>
            <a:spLocks noGrp="1"/>
          </p:cNvSpPr>
          <p:nvPr>
            <p:ph type="tbl" sz="quarter" idx="114" hasCustomPrompt="1"/>
          </p:nvPr>
        </p:nvSpPr>
        <p:spPr>
          <a:xfrm rot="2700000">
            <a:off x="7031453" y="1345137"/>
            <a:ext cx="122400" cy="28800"/>
          </a:xfrm>
          <a:solidFill>
            <a:schemeClr val="accent1"/>
          </a:solidFill>
        </p:spPr>
        <p:txBody>
          <a:bodyPr/>
          <a:lstStyle/>
          <a:p>
            <a:r>
              <a:rPr lang="sv-SE" dirty="0"/>
              <a:t> </a:t>
            </a:r>
          </a:p>
        </p:txBody>
      </p:sp>
      <p:sp>
        <p:nvSpPr>
          <p:cNvPr id="121" name="Platshållare för tabell 5"/>
          <p:cNvSpPr>
            <a:spLocks noGrp="1"/>
          </p:cNvSpPr>
          <p:nvPr>
            <p:ph type="tbl" sz="quarter" idx="115" hasCustomPrompt="1"/>
          </p:nvPr>
        </p:nvSpPr>
        <p:spPr>
          <a:xfrm rot="8100000">
            <a:off x="7099853" y="1345137"/>
            <a:ext cx="122400" cy="28800"/>
          </a:xfrm>
          <a:solidFill>
            <a:schemeClr val="accent1"/>
          </a:solidFill>
        </p:spPr>
        <p:txBody>
          <a:bodyPr/>
          <a:lstStyle/>
          <a:p>
            <a:r>
              <a:rPr lang="sv-SE" dirty="0"/>
              <a:t> </a:t>
            </a:r>
          </a:p>
        </p:txBody>
      </p:sp>
      <p:sp>
        <p:nvSpPr>
          <p:cNvPr id="122" name="Platshållare för tabell 5"/>
          <p:cNvSpPr>
            <a:spLocks noGrp="1"/>
          </p:cNvSpPr>
          <p:nvPr>
            <p:ph type="tbl" sz="quarter" idx="116" hasCustomPrompt="1"/>
          </p:nvPr>
        </p:nvSpPr>
        <p:spPr>
          <a:xfrm>
            <a:off x="7204253" y="1306347"/>
            <a:ext cx="1584000" cy="28800"/>
          </a:xfrm>
          <a:solidFill>
            <a:schemeClr val="accent1"/>
          </a:solidFill>
        </p:spPr>
        <p:txBody>
          <a:bodyPr/>
          <a:lstStyle/>
          <a:p>
            <a:r>
              <a:rPr lang="sv-SE" dirty="0"/>
              <a:t> </a:t>
            </a:r>
          </a:p>
        </p:txBody>
      </p:sp>
      <p:sp>
        <p:nvSpPr>
          <p:cNvPr id="123" name="Platshållare för tabell 5"/>
          <p:cNvSpPr>
            <a:spLocks noGrp="1"/>
          </p:cNvSpPr>
          <p:nvPr>
            <p:ph type="tbl" sz="quarter" idx="117" hasCustomPrompt="1"/>
          </p:nvPr>
        </p:nvSpPr>
        <p:spPr>
          <a:xfrm>
            <a:off x="6784975" y="2870827"/>
            <a:ext cx="270000" cy="28800"/>
          </a:xfrm>
          <a:solidFill>
            <a:schemeClr val="accent1"/>
          </a:solidFill>
        </p:spPr>
        <p:txBody>
          <a:bodyPr/>
          <a:lstStyle/>
          <a:p>
            <a:r>
              <a:rPr lang="sv-SE" dirty="0"/>
              <a:t> </a:t>
            </a:r>
          </a:p>
        </p:txBody>
      </p:sp>
      <p:sp>
        <p:nvSpPr>
          <p:cNvPr id="124" name="Platshållare för tabell 5"/>
          <p:cNvSpPr>
            <a:spLocks noGrp="1"/>
          </p:cNvSpPr>
          <p:nvPr>
            <p:ph type="tbl" sz="quarter" idx="118" hasCustomPrompt="1"/>
          </p:nvPr>
        </p:nvSpPr>
        <p:spPr>
          <a:xfrm rot="2700000">
            <a:off x="7031453" y="2909617"/>
            <a:ext cx="122400" cy="28800"/>
          </a:xfrm>
          <a:solidFill>
            <a:schemeClr val="accent1"/>
          </a:solidFill>
        </p:spPr>
        <p:txBody>
          <a:bodyPr/>
          <a:lstStyle/>
          <a:p>
            <a:r>
              <a:rPr lang="sv-SE" dirty="0"/>
              <a:t> </a:t>
            </a:r>
          </a:p>
        </p:txBody>
      </p:sp>
      <p:sp>
        <p:nvSpPr>
          <p:cNvPr id="125" name="Platshållare för tabell 5"/>
          <p:cNvSpPr>
            <a:spLocks noGrp="1"/>
          </p:cNvSpPr>
          <p:nvPr>
            <p:ph type="tbl" sz="quarter" idx="119" hasCustomPrompt="1"/>
          </p:nvPr>
        </p:nvSpPr>
        <p:spPr>
          <a:xfrm rot="8100000">
            <a:off x="7099853" y="2909617"/>
            <a:ext cx="122400" cy="28800"/>
          </a:xfrm>
          <a:solidFill>
            <a:schemeClr val="accent1"/>
          </a:solidFill>
        </p:spPr>
        <p:txBody>
          <a:bodyPr/>
          <a:lstStyle/>
          <a:p>
            <a:r>
              <a:rPr lang="sv-SE" dirty="0"/>
              <a:t> </a:t>
            </a:r>
          </a:p>
        </p:txBody>
      </p:sp>
      <p:sp>
        <p:nvSpPr>
          <p:cNvPr id="126" name="Platshållare för tabell 5"/>
          <p:cNvSpPr>
            <a:spLocks noGrp="1"/>
          </p:cNvSpPr>
          <p:nvPr>
            <p:ph type="tbl" sz="quarter" idx="120" hasCustomPrompt="1"/>
          </p:nvPr>
        </p:nvSpPr>
        <p:spPr>
          <a:xfrm>
            <a:off x="7204253" y="2870827"/>
            <a:ext cx="1584000" cy="28800"/>
          </a:xfrm>
          <a:solidFill>
            <a:schemeClr val="accent1"/>
          </a:solidFill>
        </p:spPr>
        <p:txBody>
          <a:bodyPr/>
          <a:lstStyle/>
          <a:p>
            <a:r>
              <a:rPr lang="sv-SE" dirty="0"/>
              <a:t> </a:t>
            </a:r>
          </a:p>
        </p:txBody>
      </p:sp>
      <p:sp>
        <p:nvSpPr>
          <p:cNvPr id="6" name="Platshållare för datum 5"/>
          <p:cNvSpPr>
            <a:spLocks noGrp="1"/>
          </p:cNvSpPr>
          <p:nvPr>
            <p:ph type="dt" sz="half" idx="121"/>
          </p:nvPr>
        </p:nvSpPr>
        <p:spPr/>
        <p:txBody>
          <a:bodyPr/>
          <a:lstStyle/>
          <a:p>
            <a:fld id="{1D4FA8C1-278C-4E3F-B506-D0C7A3AE99C7}" type="datetime1">
              <a:rPr lang="sv-SE" smtClean="0"/>
              <a:t>2022-09-12</a:t>
            </a:fld>
            <a:endParaRPr lang="sv-SE" dirty="0"/>
          </a:p>
        </p:txBody>
      </p:sp>
      <p:sp>
        <p:nvSpPr>
          <p:cNvPr id="8" name="Platshållare för sidfot 7"/>
          <p:cNvSpPr>
            <a:spLocks noGrp="1"/>
          </p:cNvSpPr>
          <p:nvPr>
            <p:ph type="ftr" sz="quarter" idx="122"/>
          </p:nvPr>
        </p:nvSpPr>
        <p:spPr/>
        <p:txBody>
          <a:bodyPr/>
          <a:lstStyle/>
          <a:p>
            <a:r>
              <a:rPr lang="sv-SE" dirty="0"/>
              <a:t>Sidfotstext (ändras under Meny Infoga och knappen Sidhuvud/Sidfot)</a:t>
            </a:r>
          </a:p>
        </p:txBody>
      </p:sp>
      <p:sp>
        <p:nvSpPr>
          <p:cNvPr id="9" name="Platshållare för bildnummer 8"/>
          <p:cNvSpPr>
            <a:spLocks noGrp="1"/>
          </p:cNvSpPr>
          <p:nvPr>
            <p:ph type="sldNum" sz="quarter" idx="123"/>
          </p:nvPr>
        </p:nvSpPr>
        <p:spPr/>
        <p:txBody>
          <a:bodyPr/>
          <a:lstStyle/>
          <a:p>
            <a:fld id="{E9DBCB7B-D4FD-EE41-85F0-B6F7A4EFC557}" type="slidenum">
              <a:rPr lang="sv-SE" smtClean="0"/>
              <a:pPr/>
              <a:t>‹#›</a:t>
            </a:fld>
            <a:endParaRPr lang="sv-SE" dirty="0"/>
          </a:p>
        </p:txBody>
      </p:sp>
    </p:spTree>
    <p:extLst>
      <p:ext uri="{BB962C8B-B14F-4D97-AF65-F5344CB8AC3E}">
        <p14:creationId xmlns:p14="http://schemas.microsoft.com/office/powerpoint/2010/main" val="1526309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Introbild, treradig, två bilder">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358775" y="434502"/>
            <a:ext cx="4854575" cy="1905473"/>
          </a:xfrm>
        </p:spPr>
        <p:txBody>
          <a:bodyPr/>
          <a:lstStyle>
            <a:lvl1pPr>
              <a:lnSpc>
                <a:spcPct val="70000"/>
              </a:lnSpc>
              <a:defRPr sz="6400" kern="0" spc="-200" baseline="0">
                <a:solidFill>
                  <a:schemeClr val="accent1"/>
                </a:solidFill>
              </a:defRPr>
            </a:lvl1pPr>
          </a:lstStyle>
          <a:p>
            <a:r>
              <a:rPr lang="sv-SE" dirty="0"/>
              <a:t>Lägg till rubrik</a:t>
            </a:r>
          </a:p>
        </p:txBody>
      </p:sp>
      <p:sp>
        <p:nvSpPr>
          <p:cNvPr id="7" name="Platshållare för text 6"/>
          <p:cNvSpPr>
            <a:spLocks noGrp="1"/>
          </p:cNvSpPr>
          <p:nvPr>
            <p:ph type="body" sz="quarter" idx="13" hasCustomPrompt="1"/>
          </p:nvPr>
        </p:nvSpPr>
        <p:spPr>
          <a:xfrm>
            <a:off x="358774" y="2486025"/>
            <a:ext cx="3425826" cy="565150"/>
          </a:xfrm>
        </p:spPr>
        <p:txBody>
          <a:bodyPr>
            <a:normAutofit/>
          </a:bodyPr>
          <a:lstStyle>
            <a:lvl1pPr>
              <a:defRPr sz="1800">
                <a:solidFill>
                  <a:schemeClr val="accent1"/>
                </a:solidFill>
              </a:defRPr>
            </a:lvl1pPr>
          </a:lstStyle>
          <a:p>
            <a:pPr lvl="0"/>
            <a:r>
              <a:rPr lang="sv-SE" dirty="0"/>
              <a:t>Lägg till underrubrik</a:t>
            </a:r>
          </a:p>
        </p:txBody>
      </p:sp>
      <p:sp>
        <p:nvSpPr>
          <p:cNvPr id="9" name="Platshållare för bild 8"/>
          <p:cNvSpPr>
            <a:spLocks noGrp="1"/>
          </p:cNvSpPr>
          <p:nvPr>
            <p:ph type="pic" sz="quarter" idx="14"/>
          </p:nvPr>
        </p:nvSpPr>
        <p:spPr>
          <a:xfrm>
            <a:off x="5359400" y="358775"/>
            <a:ext cx="3425826" cy="3413125"/>
          </a:xfrm>
        </p:spPr>
        <p:txBody>
          <a:bodyPr anchor="ctr">
            <a:normAutofit/>
          </a:bodyPr>
          <a:lstStyle>
            <a:lvl1pPr algn="ctr">
              <a:defRPr sz="1000">
                <a:solidFill>
                  <a:schemeClr val="accent1"/>
                </a:solidFill>
              </a:defRPr>
            </a:lvl1pPr>
          </a:lstStyle>
          <a:p>
            <a:r>
              <a:rPr lang="sv-SE"/>
              <a:t>Klicka på ikonen för att lägga till en bild</a:t>
            </a:r>
            <a:endParaRPr lang="sv-SE" dirty="0"/>
          </a:p>
        </p:txBody>
      </p:sp>
      <p:sp>
        <p:nvSpPr>
          <p:cNvPr id="8" name="Platshållare för bild 8"/>
          <p:cNvSpPr>
            <a:spLocks noGrp="1"/>
          </p:cNvSpPr>
          <p:nvPr>
            <p:ph type="pic" sz="quarter" idx="15"/>
          </p:nvPr>
        </p:nvSpPr>
        <p:spPr>
          <a:xfrm>
            <a:off x="3886525" y="2486025"/>
            <a:ext cx="2041200" cy="1984375"/>
          </a:xfrm>
        </p:spPr>
        <p:txBody>
          <a:bodyPr anchor="ctr">
            <a:normAutofit/>
          </a:bodyPr>
          <a:lstStyle>
            <a:lvl1pPr algn="ctr">
              <a:defRPr sz="1000">
                <a:solidFill>
                  <a:schemeClr val="accent1"/>
                </a:solidFill>
              </a:defRPr>
            </a:lvl1pPr>
          </a:lstStyle>
          <a:p>
            <a:r>
              <a:rPr lang="sv-SE"/>
              <a:t>Klicka på ikonen för att lägga till en bild</a:t>
            </a:r>
            <a:endParaRPr lang="sv-SE" dirty="0"/>
          </a:p>
        </p:txBody>
      </p:sp>
      <p:sp>
        <p:nvSpPr>
          <p:cNvPr id="6" name="Platshållare för datum 5"/>
          <p:cNvSpPr>
            <a:spLocks noGrp="1"/>
          </p:cNvSpPr>
          <p:nvPr>
            <p:ph type="dt" sz="half" idx="16"/>
          </p:nvPr>
        </p:nvSpPr>
        <p:spPr/>
        <p:txBody>
          <a:bodyPr/>
          <a:lstStyle/>
          <a:p>
            <a:fld id="{4DF17A65-7565-4C42-B50F-83E1914ABE60}" type="datetime1">
              <a:rPr lang="sv-SE" smtClean="0"/>
              <a:t>2022-09-12</a:t>
            </a:fld>
            <a:endParaRPr lang="sv-SE" dirty="0"/>
          </a:p>
        </p:txBody>
      </p:sp>
      <p:sp>
        <p:nvSpPr>
          <p:cNvPr id="10" name="Platshållare för sidfot 9"/>
          <p:cNvSpPr>
            <a:spLocks noGrp="1"/>
          </p:cNvSpPr>
          <p:nvPr>
            <p:ph type="ftr" sz="quarter" idx="17"/>
          </p:nvPr>
        </p:nvSpPr>
        <p:spPr/>
        <p:txBody>
          <a:bodyPr/>
          <a:lstStyle/>
          <a:p>
            <a:r>
              <a:rPr lang="sv-SE" dirty="0"/>
              <a:t>Sidfotstext (ändras under Meny Infoga och knappen Sidhuvud/Sidfot)</a:t>
            </a:r>
          </a:p>
        </p:txBody>
      </p:sp>
      <p:sp>
        <p:nvSpPr>
          <p:cNvPr id="11" name="Platshållare för bildnummer 10"/>
          <p:cNvSpPr>
            <a:spLocks noGrp="1"/>
          </p:cNvSpPr>
          <p:nvPr>
            <p:ph type="sldNum" sz="quarter" idx="18"/>
          </p:nvPr>
        </p:nvSpPr>
        <p:spPr/>
        <p:txBody>
          <a:bodyPr/>
          <a:lstStyle/>
          <a:p>
            <a:fld id="{E9DBCB7B-D4FD-EE41-85F0-B6F7A4EFC557}" type="slidenum">
              <a:rPr lang="sv-SE" smtClean="0"/>
              <a:pPr/>
              <a:t>‹#›</a:t>
            </a:fld>
            <a:endParaRPr lang="sv-SE" dirty="0"/>
          </a:p>
        </p:txBody>
      </p:sp>
    </p:spTree>
    <p:extLst>
      <p:ext uri="{BB962C8B-B14F-4D97-AF65-F5344CB8AC3E}">
        <p14:creationId xmlns:p14="http://schemas.microsoft.com/office/powerpoint/2010/main" val="11820590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Introbild, treradig, tre bilder">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358775" y="434502"/>
            <a:ext cx="4854575" cy="1905473"/>
          </a:xfrm>
        </p:spPr>
        <p:txBody>
          <a:bodyPr/>
          <a:lstStyle>
            <a:lvl1pPr>
              <a:lnSpc>
                <a:spcPct val="70000"/>
              </a:lnSpc>
              <a:defRPr sz="6400" kern="0" spc="-200" baseline="0">
                <a:solidFill>
                  <a:schemeClr val="accent1"/>
                </a:solidFill>
              </a:defRPr>
            </a:lvl1pPr>
          </a:lstStyle>
          <a:p>
            <a:r>
              <a:rPr lang="sv-SE" dirty="0"/>
              <a:t>Lägg till rubrik</a:t>
            </a:r>
          </a:p>
        </p:txBody>
      </p:sp>
      <p:sp>
        <p:nvSpPr>
          <p:cNvPr id="7" name="Platshållare för text 6"/>
          <p:cNvSpPr>
            <a:spLocks noGrp="1"/>
          </p:cNvSpPr>
          <p:nvPr>
            <p:ph type="body" sz="quarter" idx="13" hasCustomPrompt="1"/>
          </p:nvPr>
        </p:nvSpPr>
        <p:spPr>
          <a:xfrm>
            <a:off x="358774" y="2486025"/>
            <a:ext cx="3425826" cy="565150"/>
          </a:xfrm>
        </p:spPr>
        <p:txBody>
          <a:bodyPr>
            <a:normAutofit/>
          </a:bodyPr>
          <a:lstStyle>
            <a:lvl1pPr>
              <a:defRPr sz="1800">
                <a:solidFill>
                  <a:schemeClr val="accent1"/>
                </a:solidFill>
              </a:defRPr>
            </a:lvl1pPr>
          </a:lstStyle>
          <a:p>
            <a:pPr lvl="0"/>
            <a:r>
              <a:rPr lang="sv-SE" dirty="0"/>
              <a:t>Lägg till underrubrik</a:t>
            </a:r>
          </a:p>
        </p:txBody>
      </p:sp>
      <p:sp>
        <p:nvSpPr>
          <p:cNvPr id="9" name="Platshållare för bild 8"/>
          <p:cNvSpPr>
            <a:spLocks noGrp="1"/>
          </p:cNvSpPr>
          <p:nvPr>
            <p:ph type="pic" sz="quarter" idx="14"/>
          </p:nvPr>
        </p:nvSpPr>
        <p:spPr>
          <a:xfrm>
            <a:off x="6747624" y="358776"/>
            <a:ext cx="2037600" cy="1981200"/>
          </a:xfrm>
        </p:spPr>
        <p:txBody>
          <a:bodyPr anchor="ctr">
            <a:normAutofit/>
          </a:bodyPr>
          <a:lstStyle>
            <a:lvl1pPr algn="ctr">
              <a:defRPr sz="1000">
                <a:solidFill>
                  <a:schemeClr val="accent1"/>
                </a:solidFill>
              </a:defRPr>
            </a:lvl1pPr>
          </a:lstStyle>
          <a:p>
            <a:r>
              <a:rPr lang="sv-SE"/>
              <a:t>Klicka på ikonen för att lägga till en bild</a:t>
            </a:r>
            <a:endParaRPr lang="sv-SE" dirty="0"/>
          </a:p>
        </p:txBody>
      </p:sp>
      <p:sp>
        <p:nvSpPr>
          <p:cNvPr id="8" name="Platshållare för bild 8"/>
          <p:cNvSpPr>
            <a:spLocks noGrp="1"/>
          </p:cNvSpPr>
          <p:nvPr>
            <p:ph type="pic" sz="quarter" idx="15"/>
          </p:nvPr>
        </p:nvSpPr>
        <p:spPr>
          <a:xfrm>
            <a:off x="5359400" y="1774825"/>
            <a:ext cx="2711451" cy="2695575"/>
          </a:xfrm>
        </p:spPr>
        <p:txBody>
          <a:bodyPr anchor="ctr">
            <a:normAutofit/>
          </a:bodyPr>
          <a:lstStyle>
            <a:lvl1pPr algn="ctr">
              <a:defRPr sz="1000">
                <a:solidFill>
                  <a:schemeClr val="accent1"/>
                </a:solidFill>
              </a:defRPr>
            </a:lvl1pPr>
          </a:lstStyle>
          <a:p>
            <a:r>
              <a:rPr lang="sv-SE"/>
              <a:t>Klicka på ikonen för att lägga till en bild</a:t>
            </a:r>
            <a:endParaRPr lang="sv-SE" dirty="0"/>
          </a:p>
        </p:txBody>
      </p:sp>
      <p:sp>
        <p:nvSpPr>
          <p:cNvPr id="10" name="Platshållare för bild 8"/>
          <p:cNvSpPr>
            <a:spLocks noGrp="1"/>
          </p:cNvSpPr>
          <p:nvPr>
            <p:ph type="pic" sz="quarter" idx="16"/>
          </p:nvPr>
        </p:nvSpPr>
        <p:spPr>
          <a:xfrm>
            <a:off x="3930649" y="1066800"/>
            <a:ext cx="2041200" cy="1984375"/>
          </a:xfrm>
        </p:spPr>
        <p:txBody>
          <a:bodyPr anchor="ctr">
            <a:normAutofit/>
          </a:bodyPr>
          <a:lstStyle>
            <a:lvl1pPr algn="ctr">
              <a:defRPr sz="1000">
                <a:solidFill>
                  <a:schemeClr val="accent1"/>
                </a:solidFill>
              </a:defRPr>
            </a:lvl1pPr>
          </a:lstStyle>
          <a:p>
            <a:r>
              <a:rPr lang="sv-SE"/>
              <a:t>Klicka på ikonen för att lägga till en bild</a:t>
            </a:r>
            <a:endParaRPr lang="sv-SE" dirty="0"/>
          </a:p>
        </p:txBody>
      </p:sp>
      <p:sp>
        <p:nvSpPr>
          <p:cNvPr id="6" name="Platshållare för datum 5"/>
          <p:cNvSpPr>
            <a:spLocks noGrp="1"/>
          </p:cNvSpPr>
          <p:nvPr>
            <p:ph type="dt" sz="half" idx="17"/>
          </p:nvPr>
        </p:nvSpPr>
        <p:spPr/>
        <p:txBody>
          <a:bodyPr/>
          <a:lstStyle/>
          <a:p>
            <a:fld id="{2E465061-0F4E-459D-9C68-1004CC2E5B6C}" type="datetime1">
              <a:rPr lang="sv-SE" smtClean="0"/>
              <a:t>2022-09-12</a:t>
            </a:fld>
            <a:endParaRPr lang="sv-SE" dirty="0"/>
          </a:p>
        </p:txBody>
      </p:sp>
      <p:sp>
        <p:nvSpPr>
          <p:cNvPr id="11" name="Platshållare för sidfot 10"/>
          <p:cNvSpPr>
            <a:spLocks noGrp="1"/>
          </p:cNvSpPr>
          <p:nvPr>
            <p:ph type="ftr" sz="quarter" idx="18"/>
          </p:nvPr>
        </p:nvSpPr>
        <p:spPr/>
        <p:txBody>
          <a:bodyPr/>
          <a:lstStyle/>
          <a:p>
            <a:r>
              <a:rPr lang="sv-SE" dirty="0"/>
              <a:t>Sidfotstext (ändras under Meny Infoga och knappen Sidhuvud/Sidfot)</a:t>
            </a:r>
          </a:p>
        </p:txBody>
      </p:sp>
      <p:sp>
        <p:nvSpPr>
          <p:cNvPr id="12" name="Platshållare för bildnummer 11"/>
          <p:cNvSpPr>
            <a:spLocks noGrp="1"/>
          </p:cNvSpPr>
          <p:nvPr>
            <p:ph type="sldNum" sz="quarter" idx="19"/>
          </p:nvPr>
        </p:nvSpPr>
        <p:spPr/>
        <p:txBody>
          <a:bodyPr/>
          <a:lstStyle/>
          <a:p>
            <a:fld id="{E9DBCB7B-D4FD-EE41-85F0-B6F7A4EFC557}" type="slidenum">
              <a:rPr lang="sv-SE" smtClean="0"/>
              <a:pPr/>
              <a:t>‹#›</a:t>
            </a:fld>
            <a:endParaRPr lang="sv-SE" dirty="0"/>
          </a:p>
        </p:txBody>
      </p:sp>
    </p:spTree>
    <p:extLst>
      <p:ext uri="{BB962C8B-B14F-4D97-AF65-F5344CB8AC3E}">
        <p14:creationId xmlns:p14="http://schemas.microsoft.com/office/powerpoint/2010/main" val="3588393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Introbild, tvåradig">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358775" y="434502"/>
            <a:ext cx="8426450" cy="1340323"/>
          </a:xfrm>
        </p:spPr>
        <p:txBody>
          <a:bodyPr/>
          <a:lstStyle>
            <a:lvl1pPr>
              <a:lnSpc>
                <a:spcPct val="70000"/>
              </a:lnSpc>
              <a:defRPr sz="6400" kern="0" spc="-200" baseline="0"/>
            </a:lvl1pPr>
          </a:lstStyle>
          <a:p>
            <a:r>
              <a:rPr lang="sv-SE" dirty="0"/>
              <a:t>Lägg till rubrik</a:t>
            </a:r>
          </a:p>
        </p:txBody>
      </p:sp>
      <p:sp>
        <p:nvSpPr>
          <p:cNvPr id="7" name="Platshållare för text 6"/>
          <p:cNvSpPr>
            <a:spLocks noGrp="1"/>
          </p:cNvSpPr>
          <p:nvPr>
            <p:ph type="body" sz="quarter" idx="13" hasCustomPrompt="1"/>
          </p:nvPr>
        </p:nvSpPr>
        <p:spPr>
          <a:xfrm>
            <a:off x="358775" y="1774825"/>
            <a:ext cx="8426450" cy="565150"/>
          </a:xfrm>
        </p:spPr>
        <p:txBody>
          <a:bodyPr>
            <a:normAutofit/>
          </a:bodyPr>
          <a:lstStyle>
            <a:lvl1pPr>
              <a:defRPr sz="1800"/>
            </a:lvl1pPr>
          </a:lstStyle>
          <a:p>
            <a:pPr lvl="0"/>
            <a:r>
              <a:rPr lang="sv-SE" dirty="0"/>
              <a:t>Lägg till underrubrik</a:t>
            </a:r>
          </a:p>
        </p:txBody>
      </p:sp>
      <p:sp>
        <p:nvSpPr>
          <p:cNvPr id="9" name="Platshållare för bild 8"/>
          <p:cNvSpPr>
            <a:spLocks noGrp="1"/>
          </p:cNvSpPr>
          <p:nvPr>
            <p:ph type="pic" sz="quarter" idx="14"/>
          </p:nvPr>
        </p:nvSpPr>
        <p:spPr>
          <a:xfrm>
            <a:off x="358775" y="2339975"/>
            <a:ext cx="2711450" cy="2130425"/>
          </a:xfrm>
        </p:spPr>
        <p:txBody>
          <a:bodyPr anchor="ctr">
            <a:normAutofit/>
          </a:bodyPr>
          <a:lstStyle>
            <a:lvl1pPr algn="ctr">
              <a:defRPr sz="1000"/>
            </a:lvl1pPr>
          </a:lstStyle>
          <a:p>
            <a:r>
              <a:rPr lang="sv-SE"/>
              <a:t>Klicka på ikonen för att lägga till en bild</a:t>
            </a:r>
            <a:endParaRPr lang="sv-SE" dirty="0"/>
          </a:p>
        </p:txBody>
      </p:sp>
      <p:sp>
        <p:nvSpPr>
          <p:cNvPr id="8" name="Platshållare för bild 8"/>
          <p:cNvSpPr>
            <a:spLocks noGrp="1"/>
          </p:cNvSpPr>
          <p:nvPr>
            <p:ph type="pic" sz="quarter" idx="15"/>
          </p:nvPr>
        </p:nvSpPr>
        <p:spPr>
          <a:xfrm>
            <a:off x="3216275" y="2339975"/>
            <a:ext cx="2711450" cy="2130425"/>
          </a:xfrm>
        </p:spPr>
        <p:txBody>
          <a:bodyPr anchor="ctr">
            <a:normAutofit/>
          </a:bodyPr>
          <a:lstStyle>
            <a:lvl1pPr algn="ctr">
              <a:defRPr sz="1000"/>
            </a:lvl1pPr>
          </a:lstStyle>
          <a:p>
            <a:r>
              <a:rPr lang="sv-SE"/>
              <a:t>Klicka på ikonen för att lägga till en bild</a:t>
            </a:r>
            <a:endParaRPr lang="sv-SE" dirty="0"/>
          </a:p>
        </p:txBody>
      </p:sp>
      <p:sp>
        <p:nvSpPr>
          <p:cNvPr id="10" name="Platshållare för bild 8"/>
          <p:cNvSpPr>
            <a:spLocks noGrp="1"/>
          </p:cNvSpPr>
          <p:nvPr>
            <p:ph type="pic" sz="quarter" idx="16"/>
          </p:nvPr>
        </p:nvSpPr>
        <p:spPr>
          <a:xfrm>
            <a:off x="6073775" y="2339975"/>
            <a:ext cx="2711450" cy="2130425"/>
          </a:xfrm>
        </p:spPr>
        <p:txBody>
          <a:bodyPr anchor="ctr">
            <a:normAutofit/>
          </a:bodyPr>
          <a:lstStyle>
            <a:lvl1pPr algn="ctr">
              <a:defRPr sz="1000"/>
            </a:lvl1pPr>
          </a:lstStyle>
          <a:p>
            <a:r>
              <a:rPr lang="sv-SE"/>
              <a:t>Klicka på ikonen för att lägga till en bild</a:t>
            </a:r>
            <a:endParaRPr lang="sv-SE" dirty="0"/>
          </a:p>
        </p:txBody>
      </p:sp>
      <p:sp>
        <p:nvSpPr>
          <p:cNvPr id="6" name="Platshållare för datum 5"/>
          <p:cNvSpPr>
            <a:spLocks noGrp="1"/>
          </p:cNvSpPr>
          <p:nvPr>
            <p:ph type="dt" sz="half" idx="17"/>
          </p:nvPr>
        </p:nvSpPr>
        <p:spPr/>
        <p:txBody>
          <a:bodyPr/>
          <a:lstStyle/>
          <a:p>
            <a:fld id="{61085FCB-290B-4387-B907-84B4874C0D95}" type="datetime1">
              <a:rPr lang="sv-SE" smtClean="0"/>
              <a:t>2022-09-12</a:t>
            </a:fld>
            <a:endParaRPr lang="sv-SE" dirty="0"/>
          </a:p>
        </p:txBody>
      </p:sp>
      <p:sp>
        <p:nvSpPr>
          <p:cNvPr id="11" name="Platshållare för sidfot 10"/>
          <p:cNvSpPr>
            <a:spLocks noGrp="1"/>
          </p:cNvSpPr>
          <p:nvPr>
            <p:ph type="ftr" sz="quarter" idx="18"/>
          </p:nvPr>
        </p:nvSpPr>
        <p:spPr/>
        <p:txBody>
          <a:bodyPr/>
          <a:lstStyle/>
          <a:p>
            <a:r>
              <a:rPr lang="sv-SE" dirty="0"/>
              <a:t>Sidfotstext (ändras under Meny Infoga och knappen Sidhuvud/Sidfot)</a:t>
            </a:r>
          </a:p>
        </p:txBody>
      </p:sp>
      <p:sp>
        <p:nvSpPr>
          <p:cNvPr id="12" name="Platshållare för bildnummer 11"/>
          <p:cNvSpPr>
            <a:spLocks noGrp="1"/>
          </p:cNvSpPr>
          <p:nvPr>
            <p:ph type="sldNum" sz="quarter" idx="19"/>
          </p:nvPr>
        </p:nvSpPr>
        <p:spPr/>
        <p:txBody>
          <a:bodyPr/>
          <a:lstStyle/>
          <a:p>
            <a:fld id="{E9DBCB7B-D4FD-EE41-85F0-B6F7A4EFC557}" type="slidenum">
              <a:rPr lang="sv-SE" smtClean="0"/>
              <a:pPr/>
              <a:t>‹#›</a:t>
            </a:fld>
            <a:endParaRPr lang="sv-SE" dirty="0"/>
          </a:p>
        </p:txBody>
      </p:sp>
    </p:spTree>
    <p:extLst>
      <p:ext uri="{BB962C8B-B14F-4D97-AF65-F5344CB8AC3E}">
        <p14:creationId xmlns:p14="http://schemas.microsoft.com/office/powerpoint/2010/main" val="9262389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Agenda, max 7 punkter">
    <p:spTree>
      <p:nvGrpSpPr>
        <p:cNvPr id="1" name=""/>
        <p:cNvGrpSpPr/>
        <p:nvPr/>
      </p:nvGrpSpPr>
      <p:grpSpPr>
        <a:xfrm>
          <a:off x="0" y="0"/>
          <a:ext cx="0" cy="0"/>
          <a:chOff x="0" y="0"/>
          <a:chExt cx="0" cy="0"/>
        </a:xfrm>
      </p:grpSpPr>
      <p:sp>
        <p:nvSpPr>
          <p:cNvPr id="63" name="Platshållare för rubrik 1"/>
          <p:cNvSpPr>
            <a:spLocks noGrp="1"/>
          </p:cNvSpPr>
          <p:nvPr>
            <p:ph type="title" hasCustomPrompt="1"/>
          </p:nvPr>
        </p:nvSpPr>
        <p:spPr>
          <a:xfrm>
            <a:off x="358775" y="358774"/>
            <a:ext cx="4140200" cy="568951"/>
          </a:xfrm>
          <a:prstGeom prst="rect">
            <a:avLst/>
          </a:prstGeom>
        </p:spPr>
        <p:txBody>
          <a:bodyPr vert="horz" lIns="0" tIns="0" rIns="0" bIns="0" rtlCol="0" anchor="t" anchorCtr="0">
            <a:noAutofit/>
          </a:bodyPr>
          <a:lstStyle>
            <a:lvl1pPr>
              <a:defRPr baseline="0"/>
            </a:lvl1pPr>
          </a:lstStyle>
          <a:p>
            <a:r>
              <a:rPr lang="sv-SE" dirty="0"/>
              <a:t>Lägg till rubrik</a:t>
            </a:r>
          </a:p>
        </p:txBody>
      </p:sp>
      <p:sp>
        <p:nvSpPr>
          <p:cNvPr id="7" name="Platshållare för bild 6"/>
          <p:cNvSpPr>
            <a:spLocks noGrp="1"/>
          </p:cNvSpPr>
          <p:nvPr>
            <p:ph type="pic" sz="quarter" idx="13"/>
          </p:nvPr>
        </p:nvSpPr>
        <p:spPr>
          <a:xfrm>
            <a:off x="4645025" y="358775"/>
            <a:ext cx="4140200" cy="4111625"/>
          </a:xfrm>
        </p:spPr>
        <p:txBody>
          <a:bodyPr anchor="ctr">
            <a:normAutofit/>
          </a:bodyPr>
          <a:lstStyle>
            <a:lvl1pPr algn="ctr">
              <a:defRPr sz="1000"/>
            </a:lvl1pPr>
          </a:lstStyle>
          <a:p>
            <a:r>
              <a:rPr lang="sv-SE"/>
              <a:t>Klicka på ikonen för att lägga till en bild</a:t>
            </a:r>
            <a:endParaRPr lang="sv-SE" dirty="0"/>
          </a:p>
        </p:txBody>
      </p:sp>
      <p:sp>
        <p:nvSpPr>
          <p:cNvPr id="2" name="Platshållare för datum 1"/>
          <p:cNvSpPr>
            <a:spLocks noGrp="1"/>
          </p:cNvSpPr>
          <p:nvPr>
            <p:ph type="dt" sz="half" idx="49"/>
          </p:nvPr>
        </p:nvSpPr>
        <p:spPr/>
        <p:txBody>
          <a:bodyPr/>
          <a:lstStyle/>
          <a:p>
            <a:fld id="{C693DDDE-974E-4769-9C81-89BFB7D7F556}" type="datetime1">
              <a:rPr lang="sv-SE" smtClean="0"/>
              <a:t>2022-09-12</a:t>
            </a:fld>
            <a:endParaRPr lang="sv-SE" dirty="0"/>
          </a:p>
        </p:txBody>
      </p:sp>
      <p:sp>
        <p:nvSpPr>
          <p:cNvPr id="6" name="Platshållare för sidfot 5"/>
          <p:cNvSpPr>
            <a:spLocks noGrp="1"/>
          </p:cNvSpPr>
          <p:nvPr>
            <p:ph type="ftr" sz="quarter" idx="50"/>
          </p:nvPr>
        </p:nvSpPr>
        <p:spPr/>
        <p:txBody>
          <a:bodyPr/>
          <a:lstStyle/>
          <a:p>
            <a:r>
              <a:rPr lang="sv-SE" dirty="0"/>
              <a:t>Sidfotstext (ändras under Meny Infoga och knappen Sidhuvud/Sidfot)</a:t>
            </a:r>
          </a:p>
        </p:txBody>
      </p:sp>
      <p:sp>
        <p:nvSpPr>
          <p:cNvPr id="8" name="Platshållare för bildnummer 7"/>
          <p:cNvSpPr>
            <a:spLocks noGrp="1"/>
          </p:cNvSpPr>
          <p:nvPr>
            <p:ph type="sldNum" sz="quarter" idx="51"/>
          </p:nvPr>
        </p:nvSpPr>
        <p:spPr/>
        <p:txBody>
          <a:bodyPr/>
          <a:lstStyle/>
          <a:p>
            <a:fld id="{E9DBCB7B-D4FD-EE41-85F0-B6F7A4EFC557}" type="slidenum">
              <a:rPr lang="sv-SE" smtClean="0"/>
              <a:pPr/>
              <a:t>‹#›</a:t>
            </a:fld>
            <a:endParaRPr lang="sv-SE" dirty="0"/>
          </a:p>
        </p:txBody>
      </p:sp>
    </p:spTree>
    <p:extLst>
      <p:ext uri="{BB962C8B-B14F-4D97-AF65-F5344CB8AC3E}">
        <p14:creationId xmlns:p14="http://schemas.microsoft.com/office/powerpoint/2010/main" val="1656824111"/>
      </p:ext>
    </p:extLst>
  </p:cSld>
  <p:clrMapOvr>
    <a:masterClrMapping/>
  </p:clrMapOvr>
  <p:extLst>
    <p:ext uri="{DCECCB84-F9BA-43D5-87BE-67443E8EF086}">
      <p15:sldGuideLst xmlns:p15="http://schemas.microsoft.com/office/powerpoint/2012/main">
        <p15:guide id="1" pos="56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Agenda, fler punkter">
    <p:spTree>
      <p:nvGrpSpPr>
        <p:cNvPr id="1" name=""/>
        <p:cNvGrpSpPr/>
        <p:nvPr/>
      </p:nvGrpSpPr>
      <p:grpSpPr>
        <a:xfrm>
          <a:off x="0" y="0"/>
          <a:ext cx="0" cy="0"/>
          <a:chOff x="0" y="0"/>
          <a:chExt cx="0" cy="0"/>
        </a:xfrm>
      </p:grpSpPr>
      <p:sp>
        <p:nvSpPr>
          <p:cNvPr id="6" name="Platshållare för text 5"/>
          <p:cNvSpPr>
            <a:spLocks noGrp="1"/>
          </p:cNvSpPr>
          <p:nvPr>
            <p:ph type="body" sz="quarter" idx="37" hasCustomPrompt="1"/>
          </p:nvPr>
        </p:nvSpPr>
        <p:spPr>
          <a:xfrm>
            <a:off x="5948107" y="377825"/>
            <a:ext cx="2822575" cy="522061"/>
          </a:xfrm>
          <a:ln w="38100">
            <a:solidFill>
              <a:schemeClr val="accent1"/>
            </a:solidFill>
            <a:miter lim="800000"/>
          </a:ln>
        </p:spPr>
        <p:txBody>
          <a:bodyPr lIns="144000" tIns="125999">
            <a:noAutofit/>
          </a:bodyPr>
          <a:lstStyle>
            <a:lvl1pPr>
              <a:defRPr sz="1800" b="1"/>
            </a:lvl1pPr>
          </a:lstStyle>
          <a:p>
            <a:pPr lvl="0"/>
            <a:r>
              <a:rPr lang="sv-SE" dirty="0"/>
              <a:t>Lägg till rubrik</a:t>
            </a:r>
          </a:p>
        </p:txBody>
      </p:sp>
      <p:sp>
        <p:nvSpPr>
          <p:cNvPr id="42" name="Platshållare för text 40"/>
          <p:cNvSpPr>
            <a:spLocks noGrp="1"/>
          </p:cNvSpPr>
          <p:nvPr>
            <p:ph type="body" sz="quarter" idx="36" hasCustomPrompt="1"/>
          </p:nvPr>
        </p:nvSpPr>
        <p:spPr>
          <a:xfrm>
            <a:off x="5947200" y="898525"/>
            <a:ext cx="2822150" cy="3556000"/>
          </a:xfrm>
          <a:ln w="38100">
            <a:solidFill>
              <a:schemeClr val="accent1"/>
            </a:solidFill>
          </a:ln>
        </p:spPr>
        <p:txBody>
          <a:bodyPr lIns="144000" tIns="108000" anchor="t">
            <a:noAutofit/>
          </a:bodyPr>
          <a:lstStyle>
            <a:lvl1pPr marL="270000" marR="0" indent="-270000" algn="l" defTabSz="457200" rtl="0" eaLnBrk="1" fontAlgn="auto" latinLnBrk="0" hangingPunct="1">
              <a:lnSpc>
                <a:spcPct val="93000"/>
              </a:lnSpc>
              <a:spcBef>
                <a:spcPts val="0"/>
              </a:spcBef>
              <a:spcAft>
                <a:spcPts val="300"/>
              </a:spcAft>
              <a:buClrTx/>
              <a:buSzTx/>
              <a:buFont typeface="+mj-lt"/>
              <a:buAutoNum type="arabicPeriod"/>
              <a:tabLst/>
              <a:defRPr sz="1400" b="0" baseline="0"/>
            </a:lvl1pPr>
          </a:lstStyle>
          <a:p>
            <a:pPr lvl="0"/>
            <a:r>
              <a:rPr lang="sv-SE" dirty="0"/>
              <a:t>Skriv in programpunkt</a:t>
            </a:r>
          </a:p>
          <a:p>
            <a:pPr lvl="0"/>
            <a:r>
              <a:rPr lang="sv-SE" dirty="0"/>
              <a:t>Skriv in programpunkt</a:t>
            </a:r>
          </a:p>
          <a:p>
            <a:pPr lvl="0"/>
            <a:r>
              <a:rPr lang="sv-SE" dirty="0"/>
              <a:t>Skriv in programpunkt</a:t>
            </a:r>
          </a:p>
          <a:p>
            <a:pPr lvl="0"/>
            <a:r>
              <a:rPr lang="sv-SE" dirty="0"/>
              <a:t>Skriv in programpunkt</a:t>
            </a:r>
          </a:p>
          <a:p>
            <a:pPr lvl="0"/>
            <a:r>
              <a:rPr lang="sv-SE" dirty="0"/>
              <a:t>Skriv in programpunkt</a:t>
            </a:r>
          </a:p>
          <a:p>
            <a:pPr lvl="0"/>
            <a:r>
              <a:rPr lang="sv-SE" dirty="0"/>
              <a:t>Skriv in programpunkt</a:t>
            </a:r>
          </a:p>
          <a:p>
            <a:pPr lvl="0"/>
            <a:r>
              <a:rPr lang="sv-SE" dirty="0"/>
              <a:t>Skriv in programpunkt</a:t>
            </a:r>
          </a:p>
          <a:p>
            <a:pPr lvl="0"/>
            <a:r>
              <a:rPr lang="sv-SE" dirty="0"/>
              <a:t>Skriv in programpunkt</a:t>
            </a:r>
          </a:p>
          <a:p>
            <a:pPr lvl="0"/>
            <a:r>
              <a:rPr lang="sv-SE" dirty="0"/>
              <a:t>Skriv in programpunkt</a:t>
            </a:r>
          </a:p>
          <a:p>
            <a:pPr lvl="0"/>
            <a:r>
              <a:rPr lang="sv-SE" dirty="0"/>
              <a:t>Skriv in programpunkt</a:t>
            </a:r>
          </a:p>
          <a:p>
            <a:pPr lvl="0"/>
            <a:r>
              <a:rPr lang="sv-SE" dirty="0"/>
              <a:t>Skriv in programpunkt</a:t>
            </a:r>
          </a:p>
          <a:p>
            <a:pPr lvl="0"/>
            <a:r>
              <a:rPr lang="sv-SE" dirty="0"/>
              <a:t>Skriv in programpunkt</a:t>
            </a:r>
          </a:p>
          <a:p>
            <a:pPr lvl="0"/>
            <a:r>
              <a:rPr lang="sv-SE" dirty="0"/>
              <a:t>Skriv in programpunkt</a:t>
            </a:r>
          </a:p>
          <a:p>
            <a:pPr lvl="0"/>
            <a:r>
              <a:rPr lang="sv-SE" dirty="0"/>
              <a:t>Skriv in programpunkt</a:t>
            </a:r>
          </a:p>
        </p:txBody>
      </p:sp>
      <p:sp>
        <p:nvSpPr>
          <p:cNvPr id="7" name="Platshållare för bild 6"/>
          <p:cNvSpPr>
            <a:spLocks noGrp="1"/>
          </p:cNvSpPr>
          <p:nvPr>
            <p:ph type="pic" sz="quarter" idx="13"/>
          </p:nvPr>
        </p:nvSpPr>
        <p:spPr>
          <a:xfrm>
            <a:off x="358774" y="358775"/>
            <a:ext cx="5209200" cy="4111625"/>
          </a:xfrm>
        </p:spPr>
        <p:txBody>
          <a:bodyPr anchor="ctr">
            <a:normAutofit/>
          </a:bodyPr>
          <a:lstStyle>
            <a:lvl1pPr algn="ctr">
              <a:defRPr sz="1000"/>
            </a:lvl1pPr>
          </a:lstStyle>
          <a:p>
            <a:r>
              <a:rPr lang="sv-SE"/>
              <a:t>Klicka på ikonen för att lägga till en bild</a:t>
            </a:r>
            <a:endParaRPr lang="sv-SE" dirty="0"/>
          </a:p>
        </p:txBody>
      </p:sp>
      <p:sp>
        <p:nvSpPr>
          <p:cNvPr id="2" name="Platshållare för datum 1"/>
          <p:cNvSpPr>
            <a:spLocks noGrp="1"/>
          </p:cNvSpPr>
          <p:nvPr>
            <p:ph type="dt" sz="half" idx="38"/>
          </p:nvPr>
        </p:nvSpPr>
        <p:spPr/>
        <p:txBody>
          <a:bodyPr/>
          <a:lstStyle/>
          <a:p>
            <a:fld id="{20058E8D-9338-4887-8354-7701BC1E2F59}" type="datetime1">
              <a:rPr lang="sv-SE" smtClean="0"/>
              <a:t>2022-09-12</a:t>
            </a:fld>
            <a:endParaRPr lang="sv-SE" dirty="0"/>
          </a:p>
        </p:txBody>
      </p:sp>
      <p:sp>
        <p:nvSpPr>
          <p:cNvPr id="8" name="Platshållare för sidfot 7"/>
          <p:cNvSpPr>
            <a:spLocks noGrp="1"/>
          </p:cNvSpPr>
          <p:nvPr>
            <p:ph type="ftr" sz="quarter" idx="39"/>
          </p:nvPr>
        </p:nvSpPr>
        <p:spPr/>
        <p:txBody>
          <a:bodyPr/>
          <a:lstStyle/>
          <a:p>
            <a:r>
              <a:rPr lang="sv-SE" dirty="0"/>
              <a:t>Sidfotstext (ändras under Meny Infoga och knappen Sidhuvud/Sidfot)</a:t>
            </a:r>
          </a:p>
        </p:txBody>
      </p:sp>
      <p:sp>
        <p:nvSpPr>
          <p:cNvPr id="9" name="Platshållare för bildnummer 8"/>
          <p:cNvSpPr>
            <a:spLocks noGrp="1"/>
          </p:cNvSpPr>
          <p:nvPr>
            <p:ph type="sldNum" sz="quarter" idx="40"/>
          </p:nvPr>
        </p:nvSpPr>
        <p:spPr/>
        <p:txBody>
          <a:bodyPr/>
          <a:lstStyle/>
          <a:p>
            <a:fld id="{E9DBCB7B-D4FD-EE41-85F0-B6F7A4EFC557}" type="slidenum">
              <a:rPr lang="sv-SE" smtClean="0"/>
              <a:pPr/>
              <a:t>‹#›</a:t>
            </a:fld>
            <a:endParaRPr lang="sv-SE" dirty="0"/>
          </a:p>
        </p:txBody>
      </p:sp>
    </p:spTree>
    <p:extLst>
      <p:ext uri="{BB962C8B-B14F-4D97-AF65-F5344CB8AC3E}">
        <p14:creationId xmlns:p14="http://schemas.microsoft.com/office/powerpoint/2010/main" val="2142537386"/>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theme" Target="../theme/theme1.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image" Target="../media/image2.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tags" Target="../tags/tag1.xml"/><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20" Type="http://schemas.openxmlformats.org/officeDocument/2006/relationships/slideLayout" Target="../slideLayouts/slideLayout20.xml"/><Relationship Id="rId41" Type="http://schemas.openxmlformats.org/officeDocument/2006/relationships/slideLayout" Target="../slideLayouts/slideLayout4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358775" y="358774"/>
            <a:ext cx="8426450" cy="568951"/>
          </a:xfrm>
          <a:prstGeom prst="rect">
            <a:avLst/>
          </a:prstGeom>
        </p:spPr>
        <p:txBody>
          <a:bodyPr vert="horz" lIns="0" tIns="0" rIns="0" bIns="0" rtlCol="0" anchor="t" anchorCtr="0">
            <a:noAutofit/>
          </a:bodyPr>
          <a:lstStyle/>
          <a:p>
            <a:r>
              <a:rPr lang="sv-SE" dirty="0"/>
              <a:t>Klicka här för att ändra format</a:t>
            </a:r>
          </a:p>
        </p:txBody>
      </p:sp>
      <p:sp>
        <p:nvSpPr>
          <p:cNvPr id="3" name="Platshållare för text 2"/>
          <p:cNvSpPr>
            <a:spLocks noGrp="1"/>
          </p:cNvSpPr>
          <p:nvPr>
            <p:ph type="body" idx="1"/>
          </p:nvPr>
        </p:nvSpPr>
        <p:spPr>
          <a:xfrm>
            <a:off x="358775" y="1066800"/>
            <a:ext cx="8426450" cy="3403600"/>
          </a:xfrm>
          <a:prstGeom prst="rect">
            <a:avLst/>
          </a:prstGeom>
        </p:spPr>
        <p:txBody>
          <a:bodyPr vert="horz" lIns="0" tIns="0" rIns="0" bIns="0" rtlCol="0">
            <a:normAutofit/>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a:p>
            <a:pPr lvl="5"/>
            <a:r>
              <a:rPr lang="sv-SE" dirty="0"/>
              <a:t>6</a:t>
            </a:r>
          </a:p>
          <a:p>
            <a:pPr lvl="6"/>
            <a:r>
              <a:rPr lang="sv-SE" dirty="0"/>
              <a:t>7</a:t>
            </a:r>
          </a:p>
          <a:p>
            <a:pPr lvl="7"/>
            <a:r>
              <a:rPr lang="sv-SE" dirty="0"/>
              <a:t>8</a:t>
            </a:r>
          </a:p>
          <a:p>
            <a:pPr lvl="8"/>
            <a:r>
              <a:rPr lang="sv-SE" dirty="0"/>
              <a:t>9</a:t>
            </a:r>
          </a:p>
        </p:txBody>
      </p:sp>
      <p:sp>
        <p:nvSpPr>
          <p:cNvPr id="4" name="Platshållare för datum 3"/>
          <p:cNvSpPr>
            <a:spLocks noGrp="1"/>
          </p:cNvSpPr>
          <p:nvPr>
            <p:ph type="dt" sz="half" idx="2"/>
          </p:nvPr>
        </p:nvSpPr>
        <p:spPr>
          <a:xfrm>
            <a:off x="7748908" y="4698000"/>
            <a:ext cx="667474" cy="144000"/>
          </a:xfrm>
          <a:prstGeom prst="rect">
            <a:avLst/>
          </a:prstGeom>
        </p:spPr>
        <p:txBody>
          <a:bodyPr vert="horz" lIns="0" tIns="0" rIns="0" bIns="0" rtlCol="0" anchor="t" anchorCtr="0"/>
          <a:lstStyle>
            <a:lvl1pPr algn="l">
              <a:defRPr sz="700" i="0">
                <a:solidFill>
                  <a:schemeClr val="accent1"/>
                </a:solidFill>
                <a:latin typeface="+mn-lt"/>
                <a:ea typeface="Arial" panose="00000500000000000000" pitchFamily="50" charset="0"/>
                <a:cs typeface="Arial" panose="00000500000000000000" pitchFamily="50" charset="0"/>
              </a:defRPr>
            </a:lvl1pPr>
          </a:lstStyle>
          <a:p>
            <a:fld id="{7CFBAB27-20D0-425F-8E25-3F0748CF3A01}" type="datetime1">
              <a:rPr lang="sv-SE" smtClean="0"/>
              <a:t>2022-09-12</a:t>
            </a:fld>
            <a:endParaRPr lang="sv-SE" dirty="0"/>
          </a:p>
        </p:txBody>
      </p:sp>
      <p:sp>
        <p:nvSpPr>
          <p:cNvPr id="5" name="Platshållare för sidfot 4"/>
          <p:cNvSpPr>
            <a:spLocks noGrp="1"/>
          </p:cNvSpPr>
          <p:nvPr>
            <p:ph type="ftr" sz="quarter" idx="3"/>
          </p:nvPr>
        </p:nvSpPr>
        <p:spPr>
          <a:xfrm>
            <a:off x="3213100" y="4719600"/>
            <a:ext cx="4447577" cy="220825"/>
          </a:xfrm>
          <a:prstGeom prst="rect">
            <a:avLst/>
          </a:prstGeom>
          <a:blipFill>
            <a:blip r:embed="rId44" cstate="screen">
              <a:extLst>
                <a:ext uri="{28A0092B-C50C-407E-A947-70E740481C1C}">
                  <a14:useLocalDpi xmlns:a14="http://schemas.microsoft.com/office/drawing/2010/main"/>
                </a:ext>
              </a:extLst>
            </a:blip>
            <a:stretch>
              <a:fillRect/>
            </a:stretch>
          </a:blipFill>
        </p:spPr>
        <p:txBody>
          <a:bodyPr vert="horz" wrap="square" lIns="0" tIns="0" rIns="108000" bIns="0" rtlCol="0" anchor="b" anchorCtr="0">
            <a:noAutofit/>
          </a:bodyPr>
          <a:lstStyle>
            <a:lvl1pPr algn="r">
              <a:defRPr sz="700" b="0" i="0">
                <a:solidFill>
                  <a:schemeClr val="accent1"/>
                </a:solidFill>
                <a:latin typeface="+mn-lt"/>
                <a:ea typeface="Arial" panose="00000500000000000000" pitchFamily="50" charset="0"/>
                <a:cs typeface="Arial" panose="00000500000000000000" pitchFamily="50" charset="0"/>
              </a:defRPr>
            </a:lvl1pPr>
          </a:lstStyle>
          <a:p>
            <a:r>
              <a:rPr lang="sv-SE" dirty="0"/>
              <a:t>Sidfotstext (ändras under Meny Infoga och knappen Sidhuvud/Sidfot)</a:t>
            </a:r>
          </a:p>
        </p:txBody>
      </p:sp>
      <p:sp>
        <p:nvSpPr>
          <p:cNvPr id="83" name="Platshållare för sidfot 4"/>
          <p:cNvSpPr txBox="1">
            <a:spLocks/>
          </p:cNvSpPr>
          <p:nvPr>
            <p:custDataLst>
              <p:tags r:id="rId43"/>
            </p:custDataLst>
          </p:nvPr>
        </p:nvSpPr>
        <p:spPr>
          <a:xfrm>
            <a:off x="7748908" y="4795200"/>
            <a:ext cx="792000" cy="144000"/>
          </a:xfrm>
          <a:prstGeom prst="rect">
            <a:avLst/>
          </a:prstGeom>
        </p:spPr>
        <p:txBody>
          <a:bodyPr vert="horz" wrap="square" lIns="0" tIns="0" rIns="0" bIns="0" rtlCol="0" anchor="b" anchorCtr="0">
            <a:noAutofit/>
          </a:bodyPr>
          <a:lstStyle>
            <a:defPPr>
              <a:defRPr lang="sv-SE"/>
            </a:defPPr>
            <a:lvl1pPr marL="0" algn="r" defTabSz="457200" rtl="0" eaLnBrk="1" latinLnBrk="0" hangingPunct="1">
              <a:defRPr sz="700" b="0" i="0" kern="1200">
                <a:solidFill>
                  <a:schemeClr val="accent4"/>
                </a:solidFill>
                <a:latin typeface="Arial" charset="0"/>
                <a:ea typeface="Arial" charset="0"/>
                <a:cs typeface="Arial"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r>
              <a:rPr lang="sv-SE" i="1">
                <a:solidFill>
                  <a:schemeClr val="accent1"/>
                </a:solidFill>
                <a:latin typeface="+mn-lt"/>
              </a:rPr>
              <a:t>Intern</a:t>
            </a:r>
            <a:endParaRPr lang="sv-SE" i="1" dirty="0">
              <a:solidFill>
                <a:schemeClr val="accent1"/>
              </a:solidFill>
              <a:latin typeface="+mn-lt"/>
            </a:endParaRPr>
          </a:p>
        </p:txBody>
      </p:sp>
      <p:sp>
        <p:nvSpPr>
          <p:cNvPr id="6" name="Platshållare för bildnummer 5"/>
          <p:cNvSpPr>
            <a:spLocks noGrp="1"/>
          </p:cNvSpPr>
          <p:nvPr>
            <p:ph type="sldNum" sz="quarter" idx="4"/>
          </p:nvPr>
        </p:nvSpPr>
        <p:spPr>
          <a:xfrm>
            <a:off x="8216899" y="4665600"/>
            <a:ext cx="584201" cy="287864"/>
          </a:xfrm>
          <a:prstGeom prst="rect">
            <a:avLst/>
          </a:prstGeom>
          <a:noFill/>
        </p:spPr>
        <p:txBody>
          <a:bodyPr vert="horz" wrap="none" lIns="0" tIns="0" rIns="0" bIns="0" rtlCol="0" anchor="t" anchorCtr="0"/>
          <a:lstStyle>
            <a:lvl1pPr algn="r">
              <a:defRPr sz="2200" i="0">
                <a:solidFill>
                  <a:schemeClr val="accent1"/>
                </a:solidFill>
                <a:latin typeface="+mn-lt"/>
                <a:ea typeface="Arial" panose="00000500000000000000" pitchFamily="50" charset="0"/>
                <a:cs typeface="Arial" panose="00000500000000000000" pitchFamily="50" charset="0"/>
              </a:defRPr>
            </a:lvl1pPr>
          </a:lstStyle>
          <a:p>
            <a:fld id="{E9DBCB7B-D4FD-EE41-85F0-B6F7A4EFC557}" type="slidenum">
              <a:rPr lang="sv-SE" smtClean="0"/>
              <a:pPr/>
              <a:t>‹#›</a:t>
            </a:fld>
            <a:endParaRPr lang="sv-SE" dirty="0"/>
          </a:p>
        </p:txBody>
      </p:sp>
      <p:pic>
        <p:nvPicPr>
          <p:cNvPr id="8" name="Bildobjekt 7"/>
          <p:cNvPicPr>
            <a:picLocks noChangeAspect="1"/>
          </p:cNvPicPr>
          <p:nvPr userDrawn="1"/>
        </p:nvPicPr>
        <p:blipFill>
          <a:blip r:embed="rId45">
            <a:extLst>
              <a:ext uri="{28A0092B-C50C-407E-A947-70E740481C1C}">
                <a14:useLocalDpi xmlns:a14="http://schemas.microsoft.com/office/drawing/2010/main" val="0"/>
              </a:ext>
            </a:extLst>
          </a:blip>
          <a:stretch>
            <a:fillRect/>
          </a:stretch>
        </p:blipFill>
        <p:spPr>
          <a:xfrm>
            <a:off x="333727" y="4584644"/>
            <a:ext cx="2229148" cy="508402"/>
          </a:xfrm>
          <a:prstGeom prst="rect">
            <a:avLst/>
          </a:prstGeom>
        </p:spPr>
      </p:pic>
      <p:sp>
        <p:nvSpPr>
          <p:cNvPr id="7" name="MSIPCMContentMarking" descr="{&quot;HashCode&quot;:-1153307947,&quot;Placement&quot;:&quot;Footer&quot;,&quot;Top&quot;:387.034332,&quot;Left&quot;:315.1878,&quot;SlideWidth&quot;:720,&quot;SlideHeight&quot;:405}">
            <a:extLst>
              <a:ext uri="{FF2B5EF4-FFF2-40B4-BE49-F238E27FC236}">
                <a16:creationId xmlns:a16="http://schemas.microsoft.com/office/drawing/2014/main" id="{A98036FE-1C9D-479E-A33E-74A0086CAEE8}"/>
              </a:ext>
            </a:extLst>
          </p:cNvPr>
          <p:cNvSpPr txBox="1"/>
          <p:nvPr userDrawn="1"/>
        </p:nvSpPr>
        <p:spPr>
          <a:xfrm>
            <a:off x="4002885" y="4915336"/>
            <a:ext cx="1138231" cy="228163"/>
          </a:xfrm>
          <a:prstGeom prst="rect">
            <a:avLst/>
          </a:prstGeom>
          <a:noFill/>
        </p:spPr>
        <p:txBody>
          <a:bodyPr vert="horz" wrap="square" lIns="0" tIns="0" rIns="0" bIns="0" rtlCol="0" anchor="ctr" anchorCtr="1">
            <a:noAutofit/>
          </a:bodyPr>
          <a:lstStyle/>
          <a:p>
            <a:pPr algn="ctr">
              <a:spcBef>
                <a:spcPts val="0"/>
              </a:spcBef>
              <a:spcAft>
                <a:spcPts val="0"/>
              </a:spcAft>
            </a:pPr>
            <a:r>
              <a:rPr lang="sv-SE" sz="800">
                <a:solidFill>
                  <a:srgbClr val="000000"/>
                </a:solidFill>
                <a:latin typeface="Calibri" panose="020F0502020204030204" pitchFamily="34" charset="0"/>
              </a:rPr>
              <a:t>Informationsklass: K2</a:t>
            </a:r>
            <a:endParaRPr lang="sv-SE" sz="800" dirty="0" err="1">
              <a:solidFill>
                <a:srgbClr val="000000"/>
              </a:solidFill>
              <a:latin typeface="Calibri" panose="020F0502020204030204" pitchFamily="34" charset="0"/>
            </a:endParaRPr>
          </a:p>
        </p:txBody>
      </p:sp>
    </p:spTree>
    <p:extLst>
      <p:ext uri="{BB962C8B-B14F-4D97-AF65-F5344CB8AC3E}">
        <p14:creationId xmlns:p14="http://schemas.microsoft.com/office/powerpoint/2010/main" val="2305616581"/>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9" r:id="rId3"/>
    <p:sldLayoutId id="2147483664" r:id="rId4"/>
    <p:sldLayoutId id="2147483700" r:id="rId5"/>
    <p:sldLayoutId id="2147483701" r:id="rId6"/>
    <p:sldLayoutId id="2147483665" r:id="rId7"/>
    <p:sldLayoutId id="2147483680" r:id="rId8"/>
    <p:sldLayoutId id="2147483682" r:id="rId9"/>
    <p:sldLayoutId id="2147483668" r:id="rId10"/>
    <p:sldLayoutId id="2147483663" r:id="rId11"/>
    <p:sldLayoutId id="2147483670" r:id="rId12"/>
    <p:sldLayoutId id="2147483679" r:id="rId13"/>
    <p:sldLayoutId id="2147483678" r:id="rId14"/>
    <p:sldLayoutId id="2147483673" r:id="rId15"/>
    <p:sldLayoutId id="2147483676" r:id="rId16"/>
    <p:sldLayoutId id="2147483675" r:id="rId17"/>
    <p:sldLayoutId id="2147483677" r:id="rId18"/>
    <p:sldLayoutId id="2147483671" r:id="rId19"/>
    <p:sldLayoutId id="2147483706" r:id="rId20"/>
    <p:sldLayoutId id="2147483672" r:id="rId21"/>
    <p:sldLayoutId id="2147483684" r:id="rId22"/>
    <p:sldLayoutId id="2147483662" r:id="rId23"/>
    <p:sldLayoutId id="2147483725" r:id="rId24"/>
    <p:sldLayoutId id="2147483726" r:id="rId25"/>
    <p:sldLayoutId id="2147483727" r:id="rId26"/>
    <p:sldLayoutId id="2147483713" r:id="rId27"/>
    <p:sldLayoutId id="2147483689" r:id="rId28"/>
    <p:sldLayoutId id="2147483715" r:id="rId29"/>
    <p:sldLayoutId id="2147483718" r:id="rId30"/>
    <p:sldLayoutId id="2147483698" r:id="rId31"/>
    <p:sldLayoutId id="2147483683" r:id="rId32"/>
    <p:sldLayoutId id="2147483722" r:id="rId33"/>
    <p:sldLayoutId id="2147483724" r:id="rId34"/>
    <p:sldLayoutId id="2147483723" r:id="rId35"/>
    <p:sldLayoutId id="2147483714" r:id="rId36"/>
    <p:sldLayoutId id="2147483716" r:id="rId37"/>
    <p:sldLayoutId id="2147483699" r:id="rId38"/>
    <p:sldLayoutId id="2147483721" r:id="rId39"/>
    <p:sldLayoutId id="2147483685" r:id="rId40"/>
    <p:sldLayoutId id="2147483686" r:id="rId41"/>
  </p:sldLayoutIdLst>
  <p:hf hdr="0"/>
  <p:txStyles>
    <p:titleStyle>
      <a:lvl1pPr algn="l" defTabSz="457200" rtl="0" eaLnBrk="1" latinLnBrk="0" hangingPunct="1">
        <a:lnSpc>
          <a:spcPct val="80000"/>
        </a:lnSpc>
        <a:spcBef>
          <a:spcPct val="0"/>
        </a:spcBef>
        <a:buNone/>
        <a:defRPr sz="3000" b="0" i="0" kern="0" spc="-60" baseline="0">
          <a:solidFill>
            <a:schemeClr val="accent1"/>
          </a:solidFill>
          <a:latin typeface="+mj-lt"/>
          <a:ea typeface="Georgia" charset="0"/>
          <a:cs typeface="Georgia" charset="0"/>
        </a:defRPr>
      </a:lvl1pPr>
    </p:titleStyle>
    <p:bodyStyle>
      <a:lvl1pPr marL="0" indent="0" algn="l" defTabSz="457200" rtl="0" eaLnBrk="1" latinLnBrk="0" hangingPunct="1">
        <a:spcBef>
          <a:spcPts val="800"/>
        </a:spcBef>
        <a:buFont typeface="Arial"/>
        <a:buNone/>
        <a:defRPr sz="1800" kern="1200">
          <a:solidFill>
            <a:schemeClr val="accent1"/>
          </a:solidFill>
          <a:latin typeface="+mn-lt"/>
          <a:ea typeface="Arial" panose="00000500000000000000" pitchFamily="50" charset="0"/>
          <a:cs typeface="Arial" panose="00000500000000000000" pitchFamily="50" charset="0"/>
        </a:defRPr>
      </a:lvl1pPr>
      <a:lvl2pPr marL="144000" indent="-144000" algn="l" defTabSz="457200" rtl="0" eaLnBrk="1" latinLnBrk="0" hangingPunct="1">
        <a:spcBef>
          <a:spcPts val="800"/>
        </a:spcBef>
        <a:buFont typeface="Wingdings" charset="2"/>
        <a:buChar char="§"/>
        <a:defRPr sz="1500" kern="1200">
          <a:solidFill>
            <a:schemeClr val="accent1"/>
          </a:solidFill>
          <a:latin typeface="+mn-lt"/>
          <a:ea typeface="Arial" panose="00000500000000000000" pitchFamily="50" charset="0"/>
          <a:cs typeface="Arial" panose="00000500000000000000" pitchFamily="50" charset="0"/>
        </a:defRPr>
      </a:lvl2pPr>
      <a:lvl3pPr marL="288000" indent="-144000" algn="l" defTabSz="457200" rtl="0" eaLnBrk="1" latinLnBrk="0" hangingPunct="1">
        <a:spcBef>
          <a:spcPts val="325"/>
        </a:spcBef>
        <a:buFont typeface="Arial"/>
        <a:buChar char="–"/>
        <a:defRPr sz="1300" b="0" i="1" kern="1200">
          <a:solidFill>
            <a:schemeClr val="accent1"/>
          </a:solidFill>
          <a:latin typeface="+mn-lt"/>
          <a:ea typeface="Arial" panose="00000500000000000000" pitchFamily="50" charset="0"/>
          <a:cs typeface="Arial" panose="00000500000000000000" pitchFamily="50" charset="0"/>
        </a:defRPr>
      </a:lvl3pPr>
      <a:lvl4pPr marL="0" indent="0" algn="l" defTabSz="457200" rtl="0" eaLnBrk="1" latinLnBrk="0" hangingPunct="1">
        <a:spcBef>
          <a:spcPts val="300"/>
        </a:spcBef>
        <a:spcAft>
          <a:spcPts val="0"/>
        </a:spcAft>
        <a:buFontTx/>
        <a:buNone/>
        <a:defRPr sz="1400" b="1" i="0" kern="1200">
          <a:solidFill>
            <a:schemeClr val="accent1"/>
          </a:solidFill>
          <a:latin typeface="+mn-lt"/>
          <a:ea typeface="Arial" panose="00000500000000000000" pitchFamily="50" charset="0"/>
          <a:cs typeface="Arial" panose="00000500000000000000" pitchFamily="50" charset="0"/>
        </a:defRPr>
      </a:lvl4pPr>
      <a:lvl5pPr marL="0" indent="0" algn="l" defTabSz="457200" rtl="0" eaLnBrk="1" latinLnBrk="0" hangingPunct="1">
        <a:spcBef>
          <a:spcPts val="300"/>
        </a:spcBef>
        <a:buFont typeface="Arial"/>
        <a:buNone/>
        <a:defRPr sz="1100" kern="1200">
          <a:solidFill>
            <a:schemeClr val="accent1"/>
          </a:solidFill>
          <a:latin typeface="+mn-lt"/>
          <a:ea typeface="Arial" panose="00000500000000000000" pitchFamily="50" charset="0"/>
          <a:cs typeface="Arial" panose="00000500000000000000" pitchFamily="50" charset="0"/>
        </a:defRPr>
      </a:lvl5pPr>
      <a:lvl6pPr marL="0" indent="-108000" algn="l" defTabSz="457200" rtl="0" eaLnBrk="1" latinLnBrk="0" hangingPunct="1">
        <a:spcBef>
          <a:spcPct val="20000"/>
        </a:spcBef>
        <a:buFont typeface="Wingdings" panose="05000000000000000000" pitchFamily="2" charset="2"/>
        <a:buChar char="§"/>
        <a:defRPr sz="1100" kern="1200">
          <a:solidFill>
            <a:schemeClr val="accent1"/>
          </a:solidFill>
          <a:latin typeface="+mn-lt"/>
          <a:ea typeface="+mn-ea"/>
          <a:cs typeface="+mn-cs"/>
        </a:defRPr>
      </a:lvl6pPr>
      <a:lvl7pPr marL="0" indent="0" algn="l" defTabSz="457200" rtl="0" eaLnBrk="1" latinLnBrk="0" hangingPunct="1">
        <a:spcBef>
          <a:spcPct val="20000"/>
        </a:spcBef>
        <a:buFont typeface="Wingdings" panose="05000000000000000000" pitchFamily="2" charset="2"/>
        <a:buNone/>
        <a:defRPr sz="1100" b="1" kern="1200">
          <a:solidFill>
            <a:schemeClr val="accent1"/>
          </a:solidFill>
          <a:latin typeface="+mn-lt"/>
          <a:ea typeface="+mn-ea"/>
          <a:cs typeface="+mn-cs"/>
        </a:defRPr>
      </a:lvl7pPr>
      <a:lvl8pPr marL="0" indent="0" algn="l" defTabSz="457200" rtl="0" eaLnBrk="1" latinLnBrk="0" hangingPunct="1">
        <a:spcBef>
          <a:spcPct val="20000"/>
        </a:spcBef>
        <a:buFont typeface="Wingdings" panose="05000000000000000000" pitchFamily="2" charset="2"/>
        <a:buNone/>
        <a:defRPr sz="1100" i="1" kern="1200">
          <a:solidFill>
            <a:schemeClr val="accent1"/>
          </a:solidFill>
          <a:latin typeface="+mn-lt"/>
          <a:ea typeface="+mn-ea"/>
          <a:cs typeface="+mn-cs"/>
        </a:defRPr>
      </a:lvl8pPr>
      <a:lvl9pPr marL="0" indent="0" algn="l" defTabSz="457200" rtl="0" eaLnBrk="1" latinLnBrk="0" hangingPunct="1">
        <a:spcBef>
          <a:spcPct val="20000"/>
        </a:spcBef>
        <a:buFont typeface="Wingdings" panose="05000000000000000000" pitchFamily="2" charset="2"/>
        <a:buNone/>
        <a:defRPr sz="1100" i="1" kern="1200">
          <a:solidFill>
            <a:schemeClr val="accent1"/>
          </a:solidFill>
          <a:latin typeface="+mn-lt"/>
          <a:ea typeface="+mn-ea"/>
          <a:cs typeface="+mn-cs"/>
        </a:defRPr>
      </a:lvl9pPr>
    </p:bodyStyle>
    <p:otherStyle>
      <a:defPPr>
        <a:defRPr lang="sv-S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2" pos="5534" userDrawn="1">
          <p15:clr>
            <a:srgbClr val="F26B43"/>
          </p15:clr>
        </p15:guide>
        <p15:guide id="3" pos="226" userDrawn="1">
          <p15:clr>
            <a:srgbClr val="F26B43"/>
          </p15:clr>
        </p15:guide>
        <p15:guide id="4" orient="horz" pos="226" userDrawn="1">
          <p15:clr>
            <a:srgbClr val="F26B43"/>
          </p15:clr>
        </p15:guide>
        <p15:guide id="5" orient="horz" pos="2816" userDrawn="1">
          <p15:clr>
            <a:srgbClr val="F26B43"/>
          </p15:clr>
        </p15:guide>
        <p15:guide id="43" pos="2880" userDrawn="1">
          <p15:clr>
            <a:srgbClr val="F26B43"/>
          </p15:clr>
        </p15:guide>
        <p15:guide id="44" pos="584" userDrawn="1">
          <p15:clr>
            <a:srgbClr val="F26B43"/>
          </p15:clr>
        </p15:guide>
        <p15:guide id="45" pos="676" userDrawn="1">
          <p15:clr>
            <a:srgbClr val="F26B43"/>
          </p15:clr>
        </p15:guide>
        <p15:guide id="46" pos="1034" userDrawn="1">
          <p15:clr>
            <a:srgbClr val="F26B43"/>
          </p15:clr>
        </p15:guide>
        <p15:guide id="47" pos="1126" userDrawn="1">
          <p15:clr>
            <a:srgbClr val="F26B43"/>
          </p15:clr>
        </p15:guide>
        <p15:guide id="48" pos="1486" userDrawn="1">
          <p15:clr>
            <a:srgbClr val="F26B43"/>
          </p15:clr>
        </p15:guide>
        <p15:guide id="49" pos="1576" userDrawn="1">
          <p15:clr>
            <a:srgbClr val="F26B43"/>
          </p15:clr>
        </p15:guide>
        <p15:guide id="51" pos="1934" userDrawn="1">
          <p15:clr>
            <a:srgbClr val="F26B43"/>
          </p15:clr>
        </p15:guide>
        <p15:guide id="52" pos="2024" userDrawn="1">
          <p15:clr>
            <a:srgbClr val="F26B43"/>
          </p15:clr>
        </p15:guide>
        <p15:guide id="53" pos="2384" userDrawn="1">
          <p15:clr>
            <a:srgbClr val="F26B43"/>
          </p15:clr>
        </p15:guide>
        <p15:guide id="54" pos="2476" userDrawn="1">
          <p15:clr>
            <a:srgbClr val="F26B43"/>
          </p15:clr>
        </p15:guide>
        <p15:guide id="55" pos="2834" userDrawn="1">
          <p15:clr>
            <a:srgbClr val="F26B43"/>
          </p15:clr>
        </p15:guide>
        <p15:guide id="56" pos="2926" userDrawn="1">
          <p15:clr>
            <a:srgbClr val="F26B43"/>
          </p15:clr>
        </p15:guide>
        <p15:guide id="57" pos="3284" userDrawn="1">
          <p15:clr>
            <a:srgbClr val="F26B43"/>
          </p15:clr>
        </p15:guide>
        <p15:guide id="58" pos="3376" userDrawn="1">
          <p15:clr>
            <a:srgbClr val="F26B43"/>
          </p15:clr>
        </p15:guide>
        <p15:guide id="59" pos="3734" userDrawn="1">
          <p15:clr>
            <a:srgbClr val="F26B43"/>
          </p15:clr>
        </p15:guide>
        <p15:guide id="60" pos="3826" userDrawn="1">
          <p15:clr>
            <a:srgbClr val="F26B43"/>
          </p15:clr>
        </p15:guide>
        <p15:guide id="61" pos="4184" userDrawn="1">
          <p15:clr>
            <a:srgbClr val="F26B43"/>
          </p15:clr>
        </p15:guide>
        <p15:guide id="62" pos="4274" userDrawn="1">
          <p15:clr>
            <a:srgbClr val="F26B43"/>
          </p15:clr>
        </p15:guide>
        <p15:guide id="63" pos="4634" userDrawn="1">
          <p15:clr>
            <a:srgbClr val="F26B43"/>
          </p15:clr>
        </p15:guide>
        <p15:guide id="64" pos="4726" userDrawn="1">
          <p15:clr>
            <a:srgbClr val="F26B43"/>
          </p15:clr>
        </p15:guide>
        <p15:guide id="65" pos="5084" userDrawn="1">
          <p15:clr>
            <a:srgbClr val="F26B43"/>
          </p15:clr>
        </p15:guide>
        <p15:guide id="66" pos="5176" userDrawn="1">
          <p15:clr>
            <a:srgbClr val="F26B43"/>
          </p15:clr>
        </p15:guide>
        <p15:guide id="67" orient="horz" pos="582" userDrawn="1">
          <p15:clr>
            <a:srgbClr val="F26B43"/>
          </p15:clr>
        </p15:guide>
        <p15:guide id="68" orient="horz" pos="672" userDrawn="1">
          <p15:clr>
            <a:srgbClr val="F26B43"/>
          </p15:clr>
        </p15:guide>
        <p15:guide id="69" orient="horz" pos="1028" userDrawn="1">
          <p15:clr>
            <a:srgbClr val="F26B43"/>
          </p15:clr>
        </p15:guide>
        <p15:guide id="70" orient="horz" pos="1118" userDrawn="1">
          <p15:clr>
            <a:srgbClr val="F26B43"/>
          </p15:clr>
        </p15:guide>
        <p15:guide id="71" orient="horz" pos="1474" userDrawn="1">
          <p15:clr>
            <a:srgbClr val="F26B43"/>
          </p15:clr>
        </p15:guide>
        <p15:guide id="72" orient="horz" pos="1566" userDrawn="1">
          <p15:clr>
            <a:srgbClr val="F26B43"/>
          </p15:clr>
        </p15:guide>
        <p15:guide id="73" orient="horz" pos="1922" userDrawn="1">
          <p15:clr>
            <a:srgbClr val="F26B43"/>
          </p15:clr>
        </p15:guide>
        <p15:guide id="74" orient="horz" pos="2012" userDrawn="1">
          <p15:clr>
            <a:srgbClr val="F26B43"/>
          </p15:clr>
        </p15:guide>
        <p15:guide id="75" orient="horz" pos="2376" userDrawn="1">
          <p15:clr>
            <a:srgbClr val="F26B43"/>
          </p15:clr>
        </p15:guide>
        <p15:guide id="76" orient="horz" pos="2460" userDrawn="1">
          <p15:clr>
            <a:srgbClr val="F26B43"/>
          </p15:clr>
        </p15:guide>
        <p15:guide id="77" orient="horz" pos="3094" userDrawn="1">
          <p15:clr>
            <a:srgbClr val="F26B43"/>
          </p15:clr>
        </p15:guide>
        <p15:guide id="78" orient="horz" pos="2902"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ubrik 7"/>
          <p:cNvSpPr>
            <a:spLocks noGrp="1"/>
          </p:cNvSpPr>
          <p:nvPr>
            <p:ph type="title"/>
          </p:nvPr>
        </p:nvSpPr>
        <p:spPr>
          <a:xfrm>
            <a:off x="358775" y="434502"/>
            <a:ext cx="6773545" cy="1905473"/>
          </a:xfrm>
        </p:spPr>
        <p:txBody>
          <a:bodyPr/>
          <a:lstStyle/>
          <a:p>
            <a:r>
              <a:rPr lang="sv-SE" dirty="0"/>
              <a:t>Upptaktsträff</a:t>
            </a:r>
            <a:br>
              <a:rPr lang="sv-SE" dirty="0"/>
            </a:br>
            <a:endParaRPr lang="sv-SE" dirty="0"/>
          </a:p>
        </p:txBody>
      </p:sp>
      <p:sp>
        <p:nvSpPr>
          <p:cNvPr id="9" name="Platshållare för text 8"/>
          <p:cNvSpPr>
            <a:spLocks noGrp="1"/>
          </p:cNvSpPr>
          <p:nvPr>
            <p:ph type="body" sz="quarter" idx="13"/>
          </p:nvPr>
        </p:nvSpPr>
        <p:spPr/>
        <p:txBody>
          <a:bodyPr/>
          <a:lstStyle/>
          <a:p>
            <a:r>
              <a:rPr lang="sv-SE" dirty="0"/>
              <a:t>Piteå Hockey U13</a:t>
            </a:r>
          </a:p>
        </p:txBody>
      </p:sp>
      <p:sp>
        <p:nvSpPr>
          <p:cNvPr id="14" name="Platshållare för bild 13"/>
          <p:cNvSpPr>
            <a:spLocks noGrp="1"/>
          </p:cNvSpPr>
          <p:nvPr>
            <p:ph type="pic" sz="quarter" idx="14"/>
          </p:nvPr>
        </p:nvSpPr>
        <p:spPr/>
      </p:sp>
      <p:sp>
        <p:nvSpPr>
          <p:cNvPr id="15" name="Platshållare för bild 14"/>
          <p:cNvSpPr>
            <a:spLocks noGrp="1"/>
          </p:cNvSpPr>
          <p:nvPr>
            <p:ph type="pic" sz="quarter" idx="15"/>
          </p:nvPr>
        </p:nvSpPr>
        <p:spPr/>
      </p:sp>
      <p:sp>
        <p:nvSpPr>
          <p:cNvPr id="5" name="Platshållare för datum 4"/>
          <p:cNvSpPr>
            <a:spLocks noGrp="1"/>
          </p:cNvSpPr>
          <p:nvPr>
            <p:ph type="dt" sz="half" idx="16"/>
          </p:nvPr>
        </p:nvSpPr>
        <p:spPr/>
        <p:txBody>
          <a:bodyPr/>
          <a:lstStyle/>
          <a:p>
            <a:fld id="{41B265D2-0039-43A8-8F20-14AC7FEACE9A}" type="datetime1">
              <a:rPr lang="sv-SE" smtClean="0"/>
              <a:t>2022-09-12</a:t>
            </a:fld>
            <a:endParaRPr lang="sv-SE" dirty="0"/>
          </a:p>
        </p:txBody>
      </p:sp>
      <p:sp>
        <p:nvSpPr>
          <p:cNvPr id="6" name="Platshållare för sidfot 5"/>
          <p:cNvSpPr>
            <a:spLocks noGrp="1"/>
          </p:cNvSpPr>
          <p:nvPr>
            <p:ph type="ftr" sz="quarter" idx="17"/>
          </p:nvPr>
        </p:nvSpPr>
        <p:spPr/>
        <p:txBody>
          <a:bodyPr/>
          <a:lstStyle/>
          <a:p>
            <a:r>
              <a:rPr lang="sv-SE"/>
              <a:t>Sidfotstext (ändras under Meny Infoga och knappen Sidhuvud/Sidfot)</a:t>
            </a:r>
            <a:endParaRPr lang="sv-SE" dirty="0"/>
          </a:p>
        </p:txBody>
      </p:sp>
      <p:sp>
        <p:nvSpPr>
          <p:cNvPr id="7" name="Platshållare för bildnummer 6"/>
          <p:cNvSpPr>
            <a:spLocks noGrp="1"/>
          </p:cNvSpPr>
          <p:nvPr>
            <p:ph type="sldNum" sz="quarter" idx="18"/>
          </p:nvPr>
        </p:nvSpPr>
        <p:spPr/>
        <p:txBody>
          <a:bodyPr/>
          <a:lstStyle/>
          <a:p>
            <a:fld id="{E9DBCB7B-D4FD-EE41-85F0-B6F7A4EFC557}" type="slidenum">
              <a:rPr lang="sv-SE" smtClean="0"/>
              <a:pPr/>
              <a:t>1</a:t>
            </a:fld>
            <a:endParaRPr lang="sv-SE" dirty="0"/>
          </a:p>
        </p:txBody>
      </p:sp>
    </p:spTree>
    <p:extLst>
      <p:ext uri="{BB962C8B-B14F-4D97-AF65-F5344CB8AC3E}">
        <p14:creationId xmlns:p14="http://schemas.microsoft.com/office/powerpoint/2010/main" val="35141210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Vad krävs för att få spela</a:t>
            </a:r>
          </a:p>
        </p:txBody>
      </p:sp>
      <p:sp>
        <p:nvSpPr>
          <p:cNvPr id="3" name="Platshållare för innehåll 2"/>
          <p:cNvSpPr>
            <a:spLocks noGrp="1"/>
          </p:cNvSpPr>
          <p:nvPr>
            <p:ph sz="quarter" idx="13"/>
          </p:nvPr>
        </p:nvSpPr>
        <p:spPr/>
        <p:txBody>
          <a:bodyPr/>
          <a:lstStyle/>
          <a:p>
            <a:r>
              <a:rPr lang="sv-SE" dirty="0"/>
              <a:t>Detta är mycket enkelt. Den som vill får spela, även om man inte kunnat träna. Vid längre frånvaro kommer det dock krävas en dialog med oss ledare. Vi vill inte att man spelar halvskadad, utan man skall vara fullt återställd</a:t>
            </a:r>
          </a:p>
          <a:p>
            <a:endParaRPr lang="sv-SE" dirty="0"/>
          </a:p>
          <a:p>
            <a:r>
              <a:rPr lang="sv-SE" dirty="0"/>
              <a:t>Vi kommer anmäla 2 lag i seriespel och så många som möjligt till cuper. Alla kommer erbjudas lika många matchtillfällen. Med ledning av detta är det viktigt att alla anmäler sig i tid</a:t>
            </a:r>
          </a:p>
          <a:p>
            <a:endParaRPr lang="sv-SE" dirty="0"/>
          </a:p>
          <a:p>
            <a:endParaRPr lang="sv-SE" dirty="0"/>
          </a:p>
          <a:p>
            <a:endParaRPr lang="sv-SE" dirty="0"/>
          </a:p>
          <a:p>
            <a:endParaRPr lang="sv-SE" dirty="0"/>
          </a:p>
        </p:txBody>
      </p:sp>
      <p:sp>
        <p:nvSpPr>
          <p:cNvPr id="4" name="Platshållare för datum 3"/>
          <p:cNvSpPr>
            <a:spLocks noGrp="1"/>
          </p:cNvSpPr>
          <p:nvPr>
            <p:ph type="dt" sz="half" idx="14"/>
          </p:nvPr>
        </p:nvSpPr>
        <p:spPr/>
        <p:txBody>
          <a:bodyPr/>
          <a:lstStyle/>
          <a:p>
            <a:fld id="{9560A3C1-FC04-4F81-9DFD-199E66339743}" type="datetime1">
              <a:rPr lang="sv-SE" smtClean="0"/>
              <a:t>2022-09-12</a:t>
            </a:fld>
            <a:endParaRPr lang="sv-SE" dirty="0"/>
          </a:p>
        </p:txBody>
      </p:sp>
      <p:sp>
        <p:nvSpPr>
          <p:cNvPr id="5" name="Platshållare för sidfot 4"/>
          <p:cNvSpPr>
            <a:spLocks noGrp="1"/>
          </p:cNvSpPr>
          <p:nvPr>
            <p:ph type="ftr" sz="quarter" idx="15"/>
          </p:nvPr>
        </p:nvSpPr>
        <p:spPr/>
        <p:txBody>
          <a:bodyPr/>
          <a:lstStyle/>
          <a:p>
            <a:r>
              <a:rPr lang="sv-SE"/>
              <a:t>Sidfotstext (ändras under Meny Infoga och knappen Sidhuvud/Sidfot)</a:t>
            </a:r>
            <a:endParaRPr lang="sv-SE" dirty="0"/>
          </a:p>
        </p:txBody>
      </p:sp>
      <p:sp>
        <p:nvSpPr>
          <p:cNvPr id="6" name="Platshållare för bildnummer 5"/>
          <p:cNvSpPr>
            <a:spLocks noGrp="1"/>
          </p:cNvSpPr>
          <p:nvPr>
            <p:ph type="sldNum" sz="quarter" idx="16"/>
          </p:nvPr>
        </p:nvSpPr>
        <p:spPr/>
        <p:txBody>
          <a:bodyPr/>
          <a:lstStyle/>
          <a:p>
            <a:fld id="{E9DBCB7B-D4FD-EE41-85F0-B6F7A4EFC557}" type="slidenum">
              <a:rPr lang="sv-SE" smtClean="0"/>
              <a:pPr/>
              <a:t>10</a:t>
            </a:fld>
            <a:endParaRPr lang="sv-SE" dirty="0"/>
          </a:p>
        </p:txBody>
      </p:sp>
      <p:sp>
        <p:nvSpPr>
          <p:cNvPr id="7" name="Rubrik 1"/>
          <p:cNvSpPr txBox="1">
            <a:spLocks/>
          </p:cNvSpPr>
          <p:nvPr/>
        </p:nvSpPr>
        <p:spPr>
          <a:xfrm rot="19746387">
            <a:off x="1732428" y="2265148"/>
            <a:ext cx="8426450" cy="565151"/>
          </a:xfrm>
          <a:prstGeom prst="rect">
            <a:avLst/>
          </a:prstGeom>
        </p:spPr>
        <p:txBody>
          <a:bodyPr vert="horz" lIns="0" tIns="0" rIns="0" bIns="0" rtlCol="0" anchor="t" anchorCtr="0">
            <a:noAutofit/>
          </a:bodyPr>
          <a:lstStyle>
            <a:lvl1pPr algn="l" defTabSz="457200" rtl="0" eaLnBrk="1" latinLnBrk="0" hangingPunct="1">
              <a:lnSpc>
                <a:spcPct val="80000"/>
              </a:lnSpc>
              <a:spcBef>
                <a:spcPct val="0"/>
              </a:spcBef>
              <a:buNone/>
              <a:defRPr sz="3000" b="0" i="0" kern="0" spc="-60" baseline="0">
                <a:solidFill>
                  <a:schemeClr val="accent1"/>
                </a:solidFill>
                <a:latin typeface="+mj-lt"/>
                <a:ea typeface="Georgia" charset="0"/>
                <a:cs typeface="Georgia" charset="0"/>
              </a:defRPr>
            </a:lvl1pPr>
          </a:lstStyle>
          <a:p>
            <a:r>
              <a:rPr lang="sv-SE" dirty="0">
                <a:solidFill>
                  <a:srgbClr val="FF0000"/>
                </a:solidFill>
              </a:rPr>
              <a:t>Detta är Rättvist </a:t>
            </a:r>
          </a:p>
        </p:txBody>
      </p:sp>
    </p:spTree>
    <p:extLst>
      <p:ext uri="{BB962C8B-B14F-4D97-AF65-F5344CB8AC3E}">
        <p14:creationId xmlns:p14="http://schemas.microsoft.com/office/powerpoint/2010/main" val="19571183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Cuper</a:t>
            </a:r>
          </a:p>
        </p:txBody>
      </p:sp>
      <p:sp>
        <p:nvSpPr>
          <p:cNvPr id="3" name="Platshållare för innehåll 2"/>
          <p:cNvSpPr>
            <a:spLocks noGrp="1"/>
          </p:cNvSpPr>
          <p:nvPr>
            <p:ph sz="quarter" idx="13"/>
          </p:nvPr>
        </p:nvSpPr>
        <p:spPr/>
        <p:txBody>
          <a:bodyPr>
            <a:normAutofit lnSpcReduction="10000"/>
          </a:bodyPr>
          <a:lstStyle/>
          <a:p>
            <a:pPr marL="285750" indent="-285750">
              <a:buFontTx/>
              <a:buChar char="-"/>
            </a:pPr>
            <a:r>
              <a:rPr lang="sv-SE" sz="1500" u="sng" dirty="0"/>
              <a:t>Klimpens Cup Skellefteå 7-9 oktober</a:t>
            </a:r>
          </a:p>
          <a:p>
            <a:pPr marL="573750" lvl="2" indent="-285750">
              <a:buFontTx/>
              <a:buChar char="-"/>
            </a:pPr>
            <a:r>
              <a:rPr lang="sv-SE" dirty="0"/>
              <a:t>Ett lag. 850 kr per deltagare</a:t>
            </a:r>
          </a:p>
          <a:p>
            <a:pPr marL="285750" lvl="8" indent="-285750">
              <a:buFontTx/>
              <a:buChar char="-"/>
            </a:pPr>
            <a:r>
              <a:rPr lang="sv-SE" b="1" dirty="0"/>
              <a:t>      </a:t>
            </a:r>
            <a:endParaRPr lang="sv-SE" dirty="0"/>
          </a:p>
          <a:p>
            <a:pPr marL="429750" lvl="1" indent="-285750">
              <a:buFontTx/>
              <a:buChar char="-"/>
            </a:pPr>
            <a:r>
              <a:rPr lang="sv-SE" u="sng" dirty="0"/>
              <a:t>DM Haparanda, 18-20/11 -22,</a:t>
            </a:r>
          </a:p>
          <a:p>
            <a:pPr marL="429750" lvl="1" indent="-285750">
              <a:buFontTx/>
              <a:buChar char="-"/>
            </a:pPr>
            <a:r>
              <a:rPr lang="sv-SE" u="sng" dirty="0"/>
              <a:t>Tromb Cup, Piteå, 24-26/2 -23. </a:t>
            </a:r>
          </a:p>
          <a:p>
            <a:pPr marL="573750" lvl="2" indent="-285750">
              <a:buFontTx/>
              <a:buChar char="-"/>
            </a:pPr>
            <a:r>
              <a:rPr lang="sv-SE" dirty="0"/>
              <a:t>Två lag</a:t>
            </a:r>
          </a:p>
          <a:p>
            <a:pPr marL="429750" lvl="1" indent="-285750">
              <a:buFontTx/>
              <a:buChar char="-"/>
            </a:pPr>
            <a:r>
              <a:rPr lang="sv-SE" u="sng" dirty="0"/>
              <a:t>Tegs Cup, Umeå, troligen 17-19/3 -23, </a:t>
            </a:r>
          </a:p>
          <a:p>
            <a:pPr marL="573750" lvl="2" indent="-285750">
              <a:buFontTx/>
              <a:buChar char="-"/>
            </a:pPr>
            <a:r>
              <a:rPr lang="sv-SE" i="0" dirty="0"/>
              <a:t>950kr/spelare</a:t>
            </a:r>
          </a:p>
          <a:p>
            <a:pPr marL="429750" lvl="1" indent="-285750">
              <a:buFontTx/>
              <a:buChar char="-"/>
            </a:pPr>
            <a:endParaRPr lang="sv-SE" u="sng" dirty="0"/>
          </a:p>
          <a:p>
            <a:pPr lvl="1" indent="0">
              <a:buNone/>
            </a:pPr>
            <a:r>
              <a:rPr lang="sv-SE" dirty="0"/>
              <a:t>I år kommer vi att delta med ett lag när vi åker på borta cuper </a:t>
            </a:r>
            <a:r>
              <a:rPr lang="sv-SE" dirty="0" err="1"/>
              <a:t>pga</a:t>
            </a:r>
            <a:r>
              <a:rPr lang="sv-SE" dirty="0"/>
              <a:t> av att vi är för få spelare för att ställa upp med två lag. Det kommer att innebära att alla spelare inte spelar alla matcher.</a:t>
            </a:r>
            <a:br>
              <a:rPr lang="sv-SE" dirty="0"/>
            </a:br>
            <a:r>
              <a:rPr lang="sv-SE" dirty="0"/>
              <a:t>Valfritt vilka cuper man vill delta i.</a:t>
            </a:r>
            <a:br>
              <a:rPr lang="sv-SE" dirty="0"/>
            </a:br>
            <a:endParaRPr lang="sv-SE" dirty="0"/>
          </a:p>
          <a:p>
            <a:pPr lvl="2" indent="0">
              <a:buNone/>
            </a:pPr>
            <a:endParaRPr lang="sv-SE" dirty="0"/>
          </a:p>
        </p:txBody>
      </p:sp>
      <p:sp>
        <p:nvSpPr>
          <p:cNvPr id="4" name="Platshållare för datum 3"/>
          <p:cNvSpPr>
            <a:spLocks noGrp="1"/>
          </p:cNvSpPr>
          <p:nvPr>
            <p:ph type="dt" sz="half" idx="14"/>
          </p:nvPr>
        </p:nvSpPr>
        <p:spPr/>
        <p:txBody>
          <a:bodyPr/>
          <a:lstStyle/>
          <a:p>
            <a:fld id="{9560A3C1-FC04-4F81-9DFD-199E66339743}" type="datetime1">
              <a:rPr lang="sv-SE" smtClean="0"/>
              <a:t>2022-09-12</a:t>
            </a:fld>
            <a:endParaRPr lang="sv-SE" dirty="0"/>
          </a:p>
        </p:txBody>
      </p:sp>
      <p:sp>
        <p:nvSpPr>
          <p:cNvPr id="5" name="Platshållare för sidfot 4"/>
          <p:cNvSpPr>
            <a:spLocks noGrp="1"/>
          </p:cNvSpPr>
          <p:nvPr>
            <p:ph type="ftr" sz="quarter" idx="15"/>
          </p:nvPr>
        </p:nvSpPr>
        <p:spPr/>
        <p:txBody>
          <a:bodyPr/>
          <a:lstStyle/>
          <a:p>
            <a:r>
              <a:rPr lang="sv-SE"/>
              <a:t>Sidfotstext (ändras under Meny Infoga och knappen Sidhuvud/Sidfot)</a:t>
            </a:r>
            <a:endParaRPr lang="sv-SE" dirty="0"/>
          </a:p>
        </p:txBody>
      </p:sp>
      <p:sp>
        <p:nvSpPr>
          <p:cNvPr id="6" name="Platshållare för bildnummer 5"/>
          <p:cNvSpPr>
            <a:spLocks noGrp="1"/>
          </p:cNvSpPr>
          <p:nvPr>
            <p:ph type="sldNum" sz="quarter" idx="16"/>
          </p:nvPr>
        </p:nvSpPr>
        <p:spPr/>
        <p:txBody>
          <a:bodyPr/>
          <a:lstStyle/>
          <a:p>
            <a:fld id="{E9DBCB7B-D4FD-EE41-85F0-B6F7A4EFC557}" type="slidenum">
              <a:rPr lang="sv-SE" smtClean="0"/>
              <a:pPr/>
              <a:t>11</a:t>
            </a:fld>
            <a:endParaRPr lang="sv-SE" dirty="0"/>
          </a:p>
        </p:txBody>
      </p:sp>
    </p:spTree>
    <p:extLst>
      <p:ext uri="{BB962C8B-B14F-4D97-AF65-F5344CB8AC3E}">
        <p14:creationId xmlns:p14="http://schemas.microsoft.com/office/powerpoint/2010/main" val="38530859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Målvakter</a:t>
            </a:r>
          </a:p>
        </p:txBody>
      </p:sp>
      <p:sp>
        <p:nvSpPr>
          <p:cNvPr id="3" name="Platshållare för innehåll 2"/>
          <p:cNvSpPr>
            <a:spLocks noGrp="1"/>
          </p:cNvSpPr>
          <p:nvPr>
            <p:ph sz="quarter" idx="13"/>
          </p:nvPr>
        </p:nvSpPr>
        <p:spPr/>
        <p:txBody>
          <a:bodyPr/>
          <a:lstStyle/>
          <a:p>
            <a:r>
              <a:rPr lang="sv-SE" dirty="0"/>
              <a:t>VI har 4 stycken målvakter. Tanken är att de bildar par fram till jul och sedan blir det nya par. Mikael L kommer jobba med alla separat. </a:t>
            </a:r>
          </a:p>
          <a:p>
            <a:endParaRPr lang="sv-SE" dirty="0"/>
          </a:p>
          <a:p>
            <a:endParaRPr lang="sv-SE" dirty="0"/>
          </a:p>
        </p:txBody>
      </p:sp>
      <p:sp>
        <p:nvSpPr>
          <p:cNvPr id="4" name="Platshållare för datum 3"/>
          <p:cNvSpPr>
            <a:spLocks noGrp="1"/>
          </p:cNvSpPr>
          <p:nvPr>
            <p:ph type="dt" sz="half" idx="14"/>
          </p:nvPr>
        </p:nvSpPr>
        <p:spPr/>
        <p:txBody>
          <a:bodyPr/>
          <a:lstStyle/>
          <a:p>
            <a:fld id="{9560A3C1-FC04-4F81-9DFD-199E66339743}" type="datetime1">
              <a:rPr lang="sv-SE" smtClean="0"/>
              <a:t>2022-09-12</a:t>
            </a:fld>
            <a:endParaRPr lang="sv-SE" dirty="0"/>
          </a:p>
        </p:txBody>
      </p:sp>
      <p:sp>
        <p:nvSpPr>
          <p:cNvPr id="5" name="Platshållare för sidfot 4"/>
          <p:cNvSpPr>
            <a:spLocks noGrp="1"/>
          </p:cNvSpPr>
          <p:nvPr>
            <p:ph type="ftr" sz="quarter" idx="15"/>
          </p:nvPr>
        </p:nvSpPr>
        <p:spPr/>
        <p:txBody>
          <a:bodyPr/>
          <a:lstStyle/>
          <a:p>
            <a:r>
              <a:rPr lang="sv-SE"/>
              <a:t>Sidfotstext (ändras under Meny Infoga och knappen Sidhuvud/Sidfot)</a:t>
            </a:r>
            <a:endParaRPr lang="sv-SE" dirty="0"/>
          </a:p>
        </p:txBody>
      </p:sp>
      <p:sp>
        <p:nvSpPr>
          <p:cNvPr id="6" name="Platshållare för bildnummer 5"/>
          <p:cNvSpPr>
            <a:spLocks noGrp="1"/>
          </p:cNvSpPr>
          <p:nvPr>
            <p:ph type="sldNum" sz="quarter" idx="16"/>
          </p:nvPr>
        </p:nvSpPr>
        <p:spPr/>
        <p:txBody>
          <a:bodyPr/>
          <a:lstStyle/>
          <a:p>
            <a:fld id="{E9DBCB7B-D4FD-EE41-85F0-B6F7A4EFC557}" type="slidenum">
              <a:rPr lang="sv-SE" smtClean="0"/>
              <a:pPr/>
              <a:t>12</a:t>
            </a:fld>
            <a:endParaRPr lang="sv-SE" dirty="0"/>
          </a:p>
        </p:txBody>
      </p:sp>
    </p:spTree>
    <p:extLst>
      <p:ext uri="{BB962C8B-B14F-4D97-AF65-F5344CB8AC3E}">
        <p14:creationId xmlns:p14="http://schemas.microsoft.com/office/powerpoint/2010/main" val="1295651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Ekonomi, avgifter och arbetsinsats</a:t>
            </a:r>
          </a:p>
        </p:txBody>
      </p:sp>
      <p:sp>
        <p:nvSpPr>
          <p:cNvPr id="3" name="Platshållare för innehåll 2"/>
          <p:cNvSpPr>
            <a:spLocks noGrp="1"/>
          </p:cNvSpPr>
          <p:nvPr>
            <p:ph sz="quarter" idx="13"/>
          </p:nvPr>
        </p:nvSpPr>
        <p:spPr/>
        <p:txBody>
          <a:bodyPr>
            <a:normAutofit lnSpcReduction="10000"/>
          </a:bodyPr>
          <a:lstStyle/>
          <a:p>
            <a:r>
              <a:rPr lang="sv-SE" dirty="0"/>
              <a:t>Ekonomi och avgifter</a:t>
            </a:r>
          </a:p>
          <a:p>
            <a:pPr marL="285750" indent="-285750">
              <a:buFontTx/>
              <a:buChar char="-"/>
            </a:pPr>
            <a:r>
              <a:rPr lang="sv-SE" dirty="0"/>
              <a:t>PHC deltagaravgift 5400 (förra årets siffra)</a:t>
            </a:r>
          </a:p>
          <a:p>
            <a:pPr marL="285750" indent="-285750">
              <a:buFontTx/>
              <a:buChar char="-"/>
            </a:pPr>
            <a:r>
              <a:rPr lang="sv-SE" dirty="0"/>
              <a:t>Medlemsavgift 250 (förra årets siffra)</a:t>
            </a:r>
          </a:p>
          <a:p>
            <a:pPr marL="285750" indent="-285750">
              <a:buFontTx/>
              <a:buChar char="-"/>
            </a:pPr>
            <a:r>
              <a:rPr lang="sv-SE" dirty="0"/>
              <a:t>Cupavgifter, i normal fall kommer deltagaravgiften tas ut</a:t>
            </a:r>
          </a:p>
          <a:p>
            <a:pPr marL="285750" indent="-285750">
              <a:buFontTx/>
              <a:buChar char="-"/>
            </a:pPr>
            <a:r>
              <a:rPr lang="sv-SE" dirty="0"/>
              <a:t>Lagavgift till föreningen a 1200 kr per spelare. Denna kostnad skall täcka buss osv. I år kommer denna avgift tas från Lagkassan. </a:t>
            </a:r>
          </a:p>
          <a:p>
            <a:pPr marL="285750" indent="-285750">
              <a:buFontTx/>
              <a:buChar char="-"/>
            </a:pPr>
            <a:endParaRPr lang="sv-SE" dirty="0"/>
          </a:p>
          <a:p>
            <a:r>
              <a:rPr lang="sv-SE" dirty="0"/>
              <a:t>Arbetsinsats</a:t>
            </a:r>
          </a:p>
          <a:p>
            <a:pPr marL="285750" indent="-285750">
              <a:buFontTx/>
              <a:buChar char="-"/>
            </a:pPr>
            <a:r>
              <a:rPr lang="sv-SE" dirty="0"/>
              <a:t>Arrangera Skoogs Cup. </a:t>
            </a:r>
          </a:p>
          <a:p>
            <a:pPr marL="285750" indent="-285750">
              <a:buFontTx/>
              <a:buChar char="-"/>
            </a:pPr>
            <a:r>
              <a:rPr lang="sv-SE" dirty="0"/>
              <a:t>Bemanna seriematcher. Matchvärd, sekretariat och Fika</a:t>
            </a:r>
          </a:p>
        </p:txBody>
      </p:sp>
      <p:sp>
        <p:nvSpPr>
          <p:cNvPr id="4" name="Platshållare för datum 3"/>
          <p:cNvSpPr>
            <a:spLocks noGrp="1"/>
          </p:cNvSpPr>
          <p:nvPr>
            <p:ph type="dt" sz="half" idx="14"/>
          </p:nvPr>
        </p:nvSpPr>
        <p:spPr/>
        <p:txBody>
          <a:bodyPr/>
          <a:lstStyle/>
          <a:p>
            <a:fld id="{9560A3C1-FC04-4F81-9DFD-199E66339743}" type="datetime1">
              <a:rPr lang="sv-SE" smtClean="0"/>
              <a:t>2022-09-12</a:t>
            </a:fld>
            <a:endParaRPr lang="sv-SE" dirty="0"/>
          </a:p>
        </p:txBody>
      </p:sp>
      <p:sp>
        <p:nvSpPr>
          <p:cNvPr id="5" name="Platshållare för sidfot 4"/>
          <p:cNvSpPr>
            <a:spLocks noGrp="1"/>
          </p:cNvSpPr>
          <p:nvPr>
            <p:ph type="ftr" sz="quarter" idx="15"/>
          </p:nvPr>
        </p:nvSpPr>
        <p:spPr/>
        <p:txBody>
          <a:bodyPr/>
          <a:lstStyle/>
          <a:p>
            <a:r>
              <a:rPr lang="sv-SE"/>
              <a:t>Sidfotstext (ändras under Meny Infoga och knappen Sidhuvud/Sidfot)</a:t>
            </a:r>
            <a:endParaRPr lang="sv-SE" dirty="0"/>
          </a:p>
        </p:txBody>
      </p:sp>
      <p:sp>
        <p:nvSpPr>
          <p:cNvPr id="6" name="Platshållare för bildnummer 5"/>
          <p:cNvSpPr>
            <a:spLocks noGrp="1"/>
          </p:cNvSpPr>
          <p:nvPr>
            <p:ph type="sldNum" sz="quarter" idx="16"/>
          </p:nvPr>
        </p:nvSpPr>
        <p:spPr/>
        <p:txBody>
          <a:bodyPr/>
          <a:lstStyle/>
          <a:p>
            <a:fld id="{E9DBCB7B-D4FD-EE41-85F0-B6F7A4EFC557}" type="slidenum">
              <a:rPr lang="sv-SE" smtClean="0"/>
              <a:pPr/>
              <a:t>13</a:t>
            </a:fld>
            <a:endParaRPr lang="sv-SE" dirty="0"/>
          </a:p>
        </p:txBody>
      </p:sp>
    </p:spTree>
    <p:extLst>
      <p:ext uri="{BB962C8B-B14F-4D97-AF65-F5344CB8AC3E}">
        <p14:creationId xmlns:p14="http://schemas.microsoft.com/office/powerpoint/2010/main" val="41733107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F860A89-41D2-4F5F-8F2A-ACFE7CA1B8C3}"/>
              </a:ext>
            </a:extLst>
          </p:cNvPr>
          <p:cNvSpPr>
            <a:spLocks noGrp="1"/>
          </p:cNvSpPr>
          <p:nvPr>
            <p:ph type="title"/>
          </p:nvPr>
        </p:nvSpPr>
        <p:spPr/>
        <p:txBody>
          <a:bodyPr/>
          <a:lstStyle/>
          <a:p>
            <a:r>
              <a:rPr lang="sv-SE" dirty="0"/>
              <a:t>Försäljning och lotterier</a:t>
            </a:r>
          </a:p>
        </p:txBody>
      </p:sp>
      <p:sp>
        <p:nvSpPr>
          <p:cNvPr id="3" name="Platshållare för innehåll 2">
            <a:extLst>
              <a:ext uri="{FF2B5EF4-FFF2-40B4-BE49-F238E27FC236}">
                <a16:creationId xmlns:a16="http://schemas.microsoft.com/office/drawing/2014/main" id="{B82C2C4F-B56D-4E97-A378-7C4D0EB01A49}"/>
              </a:ext>
            </a:extLst>
          </p:cNvPr>
          <p:cNvSpPr>
            <a:spLocks noGrp="1"/>
          </p:cNvSpPr>
          <p:nvPr>
            <p:ph sz="quarter" idx="13"/>
          </p:nvPr>
        </p:nvSpPr>
        <p:spPr/>
        <p:txBody>
          <a:bodyPr/>
          <a:lstStyle/>
          <a:p>
            <a:r>
              <a:rPr lang="sv-SE" u="sng" dirty="0"/>
              <a:t>Föreningsaktiviteter</a:t>
            </a:r>
          </a:p>
          <a:p>
            <a:r>
              <a:rPr lang="sv-SE" dirty="0"/>
              <a:t>-    Bingolotter kommer säljas</a:t>
            </a:r>
          </a:p>
          <a:p>
            <a:pPr marL="285750" indent="-285750">
              <a:buFontTx/>
              <a:buChar char="-"/>
            </a:pPr>
            <a:r>
              <a:rPr lang="sv-SE" dirty="0"/>
              <a:t>Någon typ av försäljningskampanj, kan bli strumpor kommer också ske. Preliminärt två gånger per år. För detta kommer laget behålla en del, preliminärt ca 14000 kr. </a:t>
            </a:r>
          </a:p>
          <a:p>
            <a:pPr marL="285750" indent="-285750">
              <a:buFontTx/>
              <a:buChar char="-"/>
            </a:pPr>
            <a:endParaRPr lang="sv-SE" dirty="0"/>
          </a:p>
          <a:p>
            <a:r>
              <a:rPr lang="sv-SE" u="sng" dirty="0"/>
              <a:t>Lagaktiviteter</a:t>
            </a:r>
          </a:p>
          <a:p>
            <a:r>
              <a:rPr lang="sv-SE" u="sng" dirty="0"/>
              <a:t>- </a:t>
            </a:r>
            <a:r>
              <a:rPr lang="sv-SE" dirty="0"/>
              <a:t>Vi avvaktar föreningsaktiviteten innan beslut fattas</a:t>
            </a:r>
            <a:endParaRPr lang="sv-SE" u="sng" dirty="0"/>
          </a:p>
        </p:txBody>
      </p:sp>
      <p:sp>
        <p:nvSpPr>
          <p:cNvPr id="4" name="Platshållare för datum 3">
            <a:extLst>
              <a:ext uri="{FF2B5EF4-FFF2-40B4-BE49-F238E27FC236}">
                <a16:creationId xmlns:a16="http://schemas.microsoft.com/office/drawing/2014/main" id="{D56D2E7D-0AE5-4760-A8BA-A22D1E0C8909}"/>
              </a:ext>
            </a:extLst>
          </p:cNvPr>
          <p:cNvSpPr>
            <a:spLocks noGrp="1"/>
          </p:cNvSpPr>
          <p:nvPr>
            <p:ph type="dt" sz="half" idx="14"/>
          </p:nvPr>
        </p:nvSpPr>
        <p:spPr/>
        <p:txBody>
          <a:bodyPr/>
          <a:lstStyle/>
          <a:p>
            <a:fld id="{9560A3C1-FC04-4F81-9DFD-199E66339743}" type="datetime1">
              <a:rPr lang="sv-SE" smtClean="0"/>
              <a:t>2022-09-12</a:t>
            </a:fld>
            <a:endParaRPr lang="sv-SE" dirty="0"/>
          </a:p>
        </p:txBody>
      </p:sp>
      <p:sp>
        <p:nvSpPr>
          <p:cNvPr id="5" name="Platshållare för sidfot 4">
            <a:extLst>
              <a:ext uri="{FF2B5EF4-FFF2-40B4-BE49-F238E27FC236}">
                <a16:creationId xmlns:a16="http://schemas.microsoft.com/office/drawing/2014/main" id="{3833F89B-FA75-4704-84AA-01E5620EFDFC}"/>
              </a:ext>
            </a:extLst>
          </p:cNvPr>
          <p:cNvSpPr>
            <a:spLocks noGrp="1"/>
          </p:cNvSpPr>
          <p:nvPr>
            <p:ph type="ftr" sz="quarter" idx="15"/>
          </p:nvPr>
        </p:nvSpPr>
        <p:spPr/>
        <p:txBody>
          <a:bodyPr/>
          <a:lstStyle/>
          <a:p>
            <a:r>
              <a:rPr lang="sv-SE"/>
              <a:t>Sidfotstext (ändras under Meny Infoga och knappen Sidhuvud/Sidfot)</a:t>
            </a:r>
            <a:endParaRPr lang="sv-SE" dirty="0"/>
          </a:p>
        </p:txBody>
      </p:sp>
      <p:sp>
        <p:nvSpPr>
          <p:cNvPr id="6" name="Platshållare för bildnummer 5">
            <a:extLst>
              <a:ext uri="{FF2B5EF4-FFF2-40B4-BE49-F238E27FC236}">
                <a16:creationId xmlns:a16="http://schemas.microsoft.com/office/drawing/2014/main" id="{0FEF259E-E6D9-40CF-B608-20A6ADA52283}"/>
              </a:ext>
            </a:extLst>
          </p:cNvPr>
          <p:cNvSpPr>
            <a:spLocks noGrp="1"/>
          </p:cNvSpPr>
          <p:nvPr>
            <p:ph type="sldNum" sz="quarter" idx="16"/>
          </p:nvPr>
        </p:nvSpPr>
        <p:spPr/>
        <p:txBody>
          <a:bodyPr/>
          <a:lstStyle/>
          <a:p>
            <a:fld id="{E9DBCB7B-D4FD-EE41-85F0-B6F7A4EFC557}" type="slidenum">
              <a:rPr lang="sv-SE" smtClean="0"/>
              <a:pPr/>
              <a:t>14</a:t>
            </a:fld>
            <a:endParaRPr lang="sv-SE" dirty="0"/>
          </a:p>
        </p:txBody>
      </p:sp>
    </p:spTree>
    <p:extLst>
      <p:ext uri="{BB962C8B-B14F-4D97-AF65-F5344CB8AC3E}">
        <p14:creationId xmlns:p14="http://schemas.microsoft.com/office/powerpoint/2010/main" val="1286109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DDE0A8A-83CA-4F2C-8E02-A68C4354B03B}"/>
              </a:ext>
            </a:extLst>
          </p:cNvPr>
          <p:cNvSpPr>
            <a:spLocks noGrp="1"/>
          </p:cNvSpPr>
          <p:nvPr>
            <p:ph type="title"/>
          </p:nvPr>
        </p:nvSpPr>
        <p:spPr/>
        <p:txBody>
          <a:bodyPr/>
          <a:lstStyle/>
          <a:p>
            <a:r>
              <a:rPr lang="sv-SE" dirty="0"/>
              <a:t>Match- &amp; Träningströjor</a:t>
            </a:r>
          </a:p>
        </p:txBody>
      </p:sp>
      <p:sp>
        <p:nvSpPr>
          <p:cNvPr id="3" name="Platshållare för innehåll 2">
            <a:extLst>
              <a:ext uri="{FF2B5EF4-FFF2-40B4-BE49-F238E27FC236}">
                <a16:creationId xmlns:a16="http://schemas.microsoft.com/office/drawing/2014/main" id="{A66E6CDD-226C-4E10-8C8C-C2203FDA6863}"/>
              </a:ext>
            </a:extLst>
          </p:cNvPr>
          <p:cNvSpPr>
            <a:spLocks noGrp="1"/>
          </p:cNvSpPr>
          <p:nvPr>
            <p:ph sz="quarter" idx="13"/>
          </p:nvPr>
        </p:nvSpPr>
        <p:spPr/>
        <p:txBody>
          <a:bodyPr/>
          <a:lstStyle/>
          <a:p>
            <a:r>
              <a:rPr lang="sv-SE" dirty="0"/>
              <a:t>Alla får varsin röd samt vit träningströja med unikt nummer. Spelarna ansvarar för att dessa skall vara hela och rena. Kan dessa inte lämnas igen efter säsongen är slut kommer spelaren få ersätt träningströjan. Ca 500-1000 kr</a:t>
            </a:r>
          </a:p>
          <a:p>
            <a:endParaRPr lang="sv-SE" dirty="0"/>
          </a:p>
          <a:p>
            <a:r>
              <a:rPr lang="sv-SE" dirty="0"/>
              <a:t>Namnskyltar är beställda</a:t>
            </a:r>
          </a:p>
        </p:txBody>
      </p:sp>
      <p:sp>
        <p:nvSpPr>
          <p:cNvPr id="4" name="Platshållare för datum 3">
            <a:extLst>
              <a:ext uri="{FF2B5EF4-FFF2-40B4-BE49-F238E27FC236}">
                <a16:creationId xmlns:a16="http://schemas.microsoft.com/office/drawing/2014/main" id="{C796ACC9-725D-4F5D-9C41-0662B123434C}"/>
              </a:ext>
            </a:extLst>
          </p:cNvPr>
          <p:cNvSpPr>
            <a:spLocks noGrp="1"/>
          </p:cNvSpPr>
          <p:nvPr>
            <p:ph type="dt" sz="half" idx="14"/>
          </p:nvPr>
        </p:nvSpPr>
        <p:spPr/>
        <p:txBody>
          <a:bodyPr/>
          <a:lstStyle/>
          <a:p>
            <a:fld id="{9560A3C1-FC04-4F81-9DFD-199E66339743}" type="datetime1">
              <a:rPr lang="sv-SE" smtClean="0"/>
              <a:t>2022-09-12</a:t>
            </a:fld>
            <a:endParaRPr lang="sv-SE" dirty="0"/>
          </a:p>
        </p:txBody>
      </p:sp>
      <p:sp>
        <p:nvSpPr>
          <p:cNvPr id="5" name="Platshållare för sidfot 4">
            <a:extLst>
              <a:ext uri="{FF2B5EF4-FFF2-40B4-BE49-F238E27FC236}">
                <a16:creationId xmlns:a16="http://schemas.microsoft.com/office/drawing/2014/main" id="{D318A037-2FB6-4ACF-9009-BEFD2892262E}"/>
              </a:ext>
            </a:extLst>
          </p:cNvPr>
          <p:cNvSpPr>
            <a:spLocks noGrp="1"/>
          </p:cNvSpPr>
          <p:nvPr>
            <p:ph type="ftr" sz="quarter" idx="15"/>
          </p:nvPr>
        </p:nvSpPr>
        <p:spPr/>
        <p:txBody>
          <a:bodyPr/>
          <a:lstStyle/>
          <a:p>
            <a:r>
              <a:rPr lang="sv-SE"/>
              <a:t>Sidfotstext (ändras under Meny Infoga och knappen Sidhuvud/Sidfot)</a:t>
            </a:r>
            <a:endParaRPr lang="sv-SE" dirty="0"/>
          </a:p>
        </p:txBody>
      </p:sp>
      <p:sp>
        <p:nvSpPr>
          <p:cNvPr id="6" name="Platshållare för bildnummer 5">
            <a:extLst>
              <a:ext uri="{FF2B5EF4-FFF2-40B4-BE49-F238E27FC236}">
                <a16:creationId xmlns:a16="http://schemas.microsoft.com/office/drawing/2014/main" id="{DB015A0D-47FE-4FBA-8F2B-68EAE47529AD}"/>
              </a:ext>
            </a:extLst>
          </p:cNvPr>
          <p:cNvSpPr>
            <a:spLocks noGrp="1"/>
          </p:cNvSpPr>
          <p:nvPr>
            <p:ph type="sldNum" sz="quarter" idx="16"/>
          </p:nvPr>
        </p:nvSpPr>
        <p:spPr/>
        <p:txBody>
          <a:bodyPr/>
          <a:lstStyle/>
          <a:p>
            <a:fld id="{E9DBCB7B-D4FD-EE41-85F0-B6F7A4EFC557}" type="slidenum">
              <a:rPr lang="sv-SE" smtClean="0"/>
              <a:pPr/>
              <a:t>15</a:t>
            </a:fld>
            <a:endParaRPr lang="sv-SE" dirty="0"/>
          </a:p>
        </p:txBody>
      </p:sp>
    </p:spTree>
    <p:extLst>
      <p:ext uri="{BB962C8B-B14F-4D97-AF65-F5344CB8AC3E}">
        <p14:creationId xmlns:p14="http://schemas.microsoft.com/office/powerpoint/2010/main" val="827250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Värdegrunder</a:t>
            </a:r>
          </a:p>
        </p:txBody>
      </p:sp>
      <p:sp>
        <p:nvSpPr>
          <p:cNvPr id="3" name="Platshållare för innehåll 2"/>
          <p:cNvSpPr>
            <a:spLocks noGrp="1"/>
          </p:cNvSpPr>
          <p:nvPr>
            <p:ph sz="quarter" idx="13"/>
          </p:nvPr>
        </p:nvSpPr>
        <p:spPr/>
        <p:txBody>
          <a:bodyPr>
            <a:normAutofit fontScale="92500" lnSpcReduction="20000"/>
          </a:bodyPr>
          <a:lstStyle/>
          <a:p>
            <a:r>
              <a:rPr lang="sv-SE" sz="2000" b="1" dirty="0"/>
              <a:t>Som ledare</a:t>
            </a:r>
            <a:endParaRPr lang="sv-SE" b="1" dirty="0"/>
          </a:p>
          <a:p>
            <a:r>
              <a:rPr lang="sv-SE" dirty="0"/>
              <a:t>- Ansvarar jag för att inkludera värdegrund i så väl som planering och genomförande av samtliga våra aktiviteter. </a:t>
            </a:r>
          </a:p>
          <a:p>
            <a:r>
              <a:rPr lang="sv-SE" dirty="0"/>
              <a:t>- Agerar jag som en god förebild för barn/ vuxna.</a:t>
            </a:r>
          </a:p>
          <a:p>
            <a:r>
              <a:rPr lang="sv-SE" dirty="0"/>
              <a:t>- Byter jag om med spelare på såväl träning som match.</a:t>
            </a:r>
          </a:p>
          <a:p>
            <a:r>
              <a:rPr lang="sv-SE" dirty="0"/>
              <a:t>- Verkar för att reglerna följs och efterlevs.</a:t>
            </a:r>
          </a:p>
          <a:p>
            <a:r>
              <a:rPr lang="sv-SE" dirty="0"/>
              <a:t>- Använder jag ett vårdat, vänligt och enkelt språk.</a:t>
            </a:r>
          </a:p>
          <a:p>
            <a:r>
              <a:rPr lang="sv-SE" dirty="0"/>
              <a:t>- Hanterar jag mina känslor vid såväl med som motgång.</a:t>
            </a:r>
          </a:p>
          <a:p>
            <a:r>
              <a:rPr lang="sv-SE" dirty="0"/>
              <a:t>- Uppmuntrar jag och berömmer mina spelare både på och vid sidan av rinken.</a:t>
            </a:r>
          </a:p>
          <a:p>
            <a:r>
              <a:rPr lang="sv-SE" dirty="0"/>
              <a:t>- Följer jag </a:t>
            </a:r>
            <a:r>
              <a:rPr lang="sv-SE" dirty="0" err="1"/>
              <a:t>PHC:s</a:t>
            </a:r>
            <a:r>
              <a:rPr lang="sv-SE" dirty="0"/>
              <a:t> regler och policy.</a:t>
            </a:r>
          </a:p>
          <a:p>
            <a:r>
              <a:rPr lang="sv-SE" dirty="0"/>
              <a:t> </a:t>
            </a:r>
          </a:p>
        </p:txBody>
      </p:sp>
      <p:sp>
        <p:nvSpPr>
          <p:cNvPr id="4" name="Platshållare för datum 3"/>
          <p:cNvSpPr>
            <a:spLocks noGrp="1"/>
          </p:cNvSpPr>
          <p:nvPr>
            <p:ph type="dt" sz="half" idx="14"/>
          </p:nvPr>
        </p:nvSpPr>
        <p:spPr/>
        <p:txBody>
          <a:bodyPr/>
          <a:lstStyle/>
          <a:p>
            <a:fld id="{9560A3C1-FC04-4F81-9DFD-199E66339743}" type="datetime1">
              <a:rPr lang="sv-SE" smtClean="0"/>
              <a:t>2022-09-12</a:t>
            </a:fld>
            <a:endParaRPr lang="sv-SE" dirty="0"/>
          </a:p>
        </p:txBody>
      </p:sp>
      <p:sp>
        <p:nvSpPr>
          <p:cNvPr id="5" name="Platshållare för sidfot 4"/>
          <p:cNvSpPr>
            <a:spLocks noGrp="1"/>
          </p:cNvSpPr>
          <p:nvPr>
            <p:ph type="ftr" sz="quarter" idx="15"/>
          </p:nvPr>
        </p:nvSpPr>
        <p:spPr/>
        <p:txBody>
          <a:bodyPr/>
          <a:lstStyle/>
          <a:p>
            <a:r>
              <a:rPr lang="sv-SE"/>
              <a:t>Sidfotstext (ändras under Meny Infoga och knappen Sidhuvud/Sidfot)</a:t>
            </a:r>
            <a:endParaRPr lang="sv-SE" dirty="0"/>
          </a:p>
        </p:txBody>
      </p:sp>
      <p:sp>
        <p:nvSpPr>
          <p:cNvPr id="6" name="Platshållare för bildnummer 5"/>
          <p:cNvSpPr>
            <a:spLocks noGrp="1"/>
          </p:cNvSpPr>
          <p:nvPr>
            <p:ph type="sldNum" sz="quarter" idx="16"/>
          </p:nvPr>
        </p:nvSpPr>
        <p:spPr/>
        <p:txBody>
          <a:bodyPr/>
          <a:lstStyle/>
          <a:p>
            <a:fld id="{E9DBCB7B-D4FD-EE41-85F0-B6F7A4EFC557}" type="slidenum">
              <a:rPr lang="sv-SE" smtClean="0"/>
              <a:pPr/>
              <a:t>16</a:t>
            </a:fld>
            <a:endParaRPr lang="sv-SE" dirty="0"/>
          </a:p>
        </p:txBody>
      </p:sp>
    </p:spTree>
    <p:extLst>
      <p:ext uri="{BB962C8B-B14F-4D97-AF65-F5344CB8AC3E}">
        <p14:creationId xmlns:p14="http://schemas.microsoft.com/office/powerpoint/2010/main" val="26987626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Värdegrunder</a:t>
            </a:r>
          </a:p>
        </p:txBody>
      </p:sp>
      <p:sp>
        <p:nvSpPr>
          <p:cNvPr id="3" name="Platshållare för innehåll 2"/>
          <p:cNvSpPr>
            <a:spLocks noGrp="1"/>
          </p:cNvSpPr>
          <p:nvPr>
            <p:ph sz="quarter" idx="13"/>
          </p:nvPr>
        </p:nvSpPr>
        <p:spPr/>
        <p:txBody>
          <a:bodyPr/>
          <a:lstStyle/>
          <a:p>
            <a:r>
              <a:rPr lang="sv-SE" sz="2000" b="1" dirty="0"/>
              <a:t>Som förälder:</a:t>
            </a:r>
            <a:endParaRPr lang="sv-SE" b="1" dirty="0"/>
          </a:p>
          <a:p>
            <a:r>
              <a:rPr lang="sv-SE" dirty="0"/>
              <a:t>Låter jag barnen få spela på deras egna villkor genom att stötta och uppmuntra deras framfart på isen.</a:t>
            </a:r>
          </a:p>
          <a:p>
            <a:r>
              <a:rPr lang="sv-SE" dirty="0"/>
              <a:t>Hanterar jag mina känslor vid såväl med som motgång.</a:t>
            </a:r>
          </a:p>
          <a:p>
            <a:r>
              <a:rPr lang="sv-SE" dirty="0"/>
              <a:t>Skall jag lämna ev. åsikter kring verksamhet till ansvarig huvudtränare/lagledare.</a:t>
            </a:r>
          </a:p>
          <a:p>
            <a:r>
              <a:rPr lang="sv-SE" dirty="0"/>
              <a:t>Hjälpa barnen att komma i tid till träningar och matcher.</a:t>
            </a:r>
          </a:p>
          <a:p>
            <a:r>
              <a:rPr lang="sv-SE" dirty="0"/>
              <a:t>Uppmuntrar jag och berömmer alla spelare utifrån deras individuella förmåga.</a:t>
            </a:r>
          </a:p>
          <a:p>
            <a:r>
              <a:rPr lang="sv-SE" dirty="0"/>
              <a:t>Följer jag </a:t>
            </a:r>
            <a:r>
              <a:rPr lang="sv-SE" dirty="0" err="1"/>
              <a:t>PHC:s</a:t>
            </a:r>
            <a:r>
              <a:rPr lang="sv-SE" dirty="0"/>
              <a:t> regler och policy.</a:t>
            </a:r>
          </a:p>
        </p:txBody>
      </p:sp>
      <p:sp>
        <p:nvSpPr>
          <p:cNvPr id="4" name="Platshållare för datum 3"/>
          <p:cNvSpPr>
            <a:spLocks noGrp="1"/>
          </p:cNvSpPr>
          <p:nvPr>
            <p:ph type="dt" sz="half" idx="14"/>
          </p:nvPr>
        </p:nvSpPr>
        <p:spPr/>
        <p:txBody>
          <a:bodyPr/>
          <a:lstStyle/>
          <a:p>
            <a:fld id="{9560A3C1-FC04-4F81-9DFD-199E66339743}" type="datetime1">
              <a:rPr lang="sv-SE" smtClean="0"/>
              <a:t>2022-09-12</a:t>
            </a:fld>
            <a:endParaRPr lang="sv-SE" dirty="0"/>
          </a:p>
        </p:txBody>
      </p:sp>
      <p:sp>
        <p:nvSpPr>
          <p:cNvPr id="5" name="Platshållare för sidfot 4"/>
          <p:cNvSpPr>
            <a:spLocks noGrp="1"/>
          </p:cNvSpPr>
          <p:nvPr>
            <p:ph type="ftr" sz="quarter" idx="15"/>
          </p:nvPr>
        </p:nvSpPr>
        <p:spPr/>
        <p:txBody>
          <a:bodyPr/>
          <a:lstStyle/>
          <a:p>
            <a:r>
              <a:rPr lang="sv-SE"/>
              <a:t>Sidfotstext (ändras under Meny Infoga och knappen Sidhuvud/Sidfot)</a:t>
            </a:r>
            <a:endParaRPr lang="sv-SE" dirty="0"/>
          </a:p>
        </p:txBody>
      </p:sp>
      <p:sp>
        <p:nvSpPr>
          <p:cNvPr id="6" name="Platshållare för bildnummer 5"/>
          <p:cNvSpPr>
            <a:spLocks noGrp="1"/>
          </p:cNvSpPr>
          <p:nvPr>
            <p:ph type="sldNum" sz="quarter" idx="16"/>
          </p:nvPr>
        </p:nvSpPr>
        <p:spPr/>
        <p:txBody>
          <a:bodyPr/>
          <a:lstStyle/>
          <a:p>
            <a:fld id="{E9DBCB7B-D4FD-EE41-85F0-B6F7A4EFC557}" type="slidenum">
              <a:rPr lang="sv-SE" smtClean="0"/>
              <a:pPr/>
              <a:t>17</a:t>
            </a:fld>
            <a:endParaRPr lang="sv-SE" dirty="0"/>
          </a:p>
        </p:txBody>
      </p:sp>
    </p:spTree>
    <p:extLst>
      <p:ext uri="{BB962C8B-B14F-4D97-AF65-F5344CB8AC3E}">
        <p14:creationId xmlns:p14="http://schemas.microsoft.com/office/powerpoint/2010/main" val="17205509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Värdegrunder</a:t>
            </a:r>
          </a:p>
        </p:txBody>
      </p:sp>
      <p:sp>
        <p:nvSpPr>
          <p:cNvPr id="3" name="Platshållare för innehåll 2"/>
          <p:cNvSpPr>
            <a:spLocks noGrp="1"/>
          </p:cNvSpPr>
          <p:nvPr>
            <p:ph sz="quarter" idx="13"/>
          </p:nvPr>
        </p:nvSpPr>
        <p:spPr/>
        <p:txBody>
          <a:bodyPr/>
          <a:lstStyle/>
          <a:p>
            <a:r>
              <a:rPr lang="sv-SE" sz="2000" b="1" dirty="0"/>
              <a:t>Som spelare:</a:t>
            </a:r>
            <a:endParaRPr lang="sv-SE" b="1" dirty="0"/>
          </a:p>
          <a:p>
            <a:r>
              <a:rPr lang="sv-SE" dirty="0"/>
              <a:t>Ansvarar jag för omklädningsrum samt mina egna och andras saker.</a:t>
            </a:r>
          </a:p>
          <a:p>
            <a:r>
              <a:rPr lang="sv-SE" dirty="0"/>
              <a:t>Använder jag ett vårdat och vänligt språk-</a:t>
            </a:r>
          </a:p>
          <a:p>
            <a:r>
              <a:rPr lang="sv-SE" dirty="0"/>
              <a:t>Hanterar jag mina känslor vid såväl med som motgång.</a:t>
            </a:r>
          </a:p>
          <a:p>
            <a:r>
              <a:rPr lang="sv-SE" dirty="0"/>
              <a:t>Skall jag med ett bra uppförande vara en god förebild för andra/ yngre i alla sammanhang i såväl föreningsverksamhet som skola och fritid.</a:t>
            </a:r>
          </a:p>
          <a:p>
            <a:r>
              <a:rPr lang="sv-SE" dirty="0"/>
              <a:t>Följer jag </a:t>
            </a:r>
            <a:r>
              <a:rPr lang="sv-SE" dirty="0" err="1"/>
              <a:t>PHC:s</a:t>
            </a:r>
            <a:r>
              <a:rPr lang="sv-SE" dirty="0"/>
              <a:t> regler och policy.</a:t>
            </a:r>
          </a:p>
          <a:p>
            <a:endParaRPr lang="sv-SE" dirty="0"/>
          </a:p>
          <a:p>
            <a:endParaRPr lang="sv-SE" dirty="0"/>
          </a:p>
        </p:txBody>
      </p:sp>
      <p:sp>
        <p:nvSpPr>
          <p:cNvPr id="4" name="Platshållare för datum 3"/>
          <p:cNvSpPr>
            <a:spLocks noGrp="1"/>
          </p:cNvSpPr>
          <p:nvPr>
            <p:ph type="dt" sz="half" idx="14"/>
          </p:nvPr>
        </p:nvSpPr>
        <p:spPr/>
        <p:txBody>
          <a:bodyPr/>
          <a:lstStyle/>
          <a:p>
            <a:fld id="{9560A3C1-FC04-4F81-9DFD-199E66339743}" type="datetime1">
              <a:rPr lang="sv-SE" smtClean="0"/>
              <a:t>2022-09-12</a:t>
            </a:fld>
            <a:endParaRPr lang="sv-SE" dirty="0"/>
          </a:p>
        </p:txBody>
      </p:sp>
      <p:sp>
        <p:nvSpPr>
          <p:cNvPr id="5" name="Platshållare för sidfot 4"/>
          <p:cNvSpPr>
            <a:spLocks noGrp="1"/>
          </p:cNvSpPr>
          <p:nvPr>
            <p:ph type="ftr" sz="quarter" idx="15"/>
          </p:nvPr>
        </p:nvSpPr>
        <p:spPr/>
        <p:txBody>
          <a:bodyPr/>
          <a:lstStyle/>
          <a:p>
            <a:r>
              <a:rPr lang="sv-SE"/>
              <a:t>Sidfotstext (ändras under Meny Infoga och knappen Sidhuvud/Sidfot)</a:t>
            </a:r>
            <a:endParaRPr lang="sv-SE" dirty="0"/>
          </a:p>
        </p:txBody>
      </p:sp>
      <p:sp>
        <p:nvSpPr>
          <p:cNvPr id="6" name="Platshållare för bildnummer 5"/>
          <p:cNvSpPr>
            <a:spLocks noGrp="1"/>
          </p:cNvSpPr>
          <p:nvPr>
            <p:ph type="sldNum" sz="quarter" idx="16"/>
          </p:nvPr>
        </p:nvSpPr>
        <p:spPr/>
        <p:txBody>
          <a:bodyPr/>
          <a:lstStyle/>
          <a:p>
            <a:fld id="{E9DBCB7B-D4FD-EE41-85F0-B6F7A4EFC557}" type="slidenum">
              <a:rPr lang="sv-SE" smtClean="0"/>
              <a:pPr/>
              <a:t>18</a:t>
            </a:fld>
            <a:endParaRPr lang="sv-SE" dirty="0"/>
          </a:p>
        </p:txBody>
      </p:sp>
    </p:spTree>
    <p:extLst>
      <p:ext uri="{BB962C8B-B14F-4D97-AF65-F5344CB8AC3E}">
        <p14:creationId xmlns:p14="http://schemas.microsoft.com/office/powerpoint/2010/main" val="10119564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C357CFC-3934-48B8-9482-94B06A8C809C}"/>
              </a:ext>
            </a:extLst>
          </p:cNvPr>
          <p:cNvSpPr>
            <a:spLocks noGrp="1"/>
          </p:cNvSpPr>
          <p:nvPr>
            <p:ph type="title"/>
          </p:nvPr>
        </p:nvSpPr>
        <p:spPr/>
        <p:txBody>
          <a:bodyPr/>
          <a:lstStyle/>
          <a:p>
            <a:r>
              <a:rPr lang="sv-SE" dirty="0"/>
              <a:t>Övrigt</a:t>
            </a:r>
          </a:p>
        </p:txBody>
      </p:sp>
      <p:sp>
        <p:nvSpPr>
          <p:cNvPr id="3" name="Platshållare för innehåll 2">
            <a:extLst>
              <a:ext uri="{FF2B5EF4-FFF2-40B4-BE49-F238E27FC236}">
                <a16:creationId xmlns:a16="http://schemas.microsoft.com/office/drawing/2014/main" id="{1219017C-4DF4-44D8-99AB-059D49C69387}"/>
              </a:ext>
            </a:extLst>
          </p:cNvPr>
          <p:cNvSpPr>
            <a:spLocks noGrp="1"/>
          </p:cNvSpPr>
          <p:nvPr>
            <p:ph sz="quarter" idx="13"/>
          </p:nvPr>
        </p:nvSpPr>
        <p:spPr/>
        <p:txBody>
          <a:bodyPr/>
          <a:lstStyle/>
          <a:p>
            <a:pPr marL="285750" indent="-285750">
              <a:buFontTx/>
              <a:buChar char="-"/>
            </a:pPr>
            <a:r>
              <a:rPr lang="sv-SE" dirty="0"/>
              <a:t>Många på friåkningen före träningen. Detta är givetvis jätteroligt.</a:t>
            </a:r>
          </a:p>
          <a:p>
            <a:pPr marL="573750" lvl="2" indent="-285750">
              <a:buFontTx/>
              <a:buChar char="-"/>
            </a:pPr>
            <a:r>
              <a:rPr lang="sv-SE" dirty="0"/>
              <a:t>För att orka vara på ishallen från 1400 till 1730 måste barnen få i sig något att äta</a:t>
            </a:r>
          </a:p>
          <a:p>
            <a:pPr marL="285750" indent="-285750">
              <a:buFontTx/>
              <a:buChar char="-"/>
            </a:pPr>
            <a:r>
              <a:rPr lang="sv-SE" dirty="0"/>
              <a:t>KRT (Fysträning) kommer vi fortsätta med under året, kommer ske före träningen på tisdagar</a:t>
            </a:r>
          </a:p>
          <a:p>
            <a:pPr marL="573750" lvl="2" indent="-285750">
              <a:buFontTx/>
              <a:buChar char="-"/>
            </a:pPr>
            <a:r>
              <a:rPr lang="sv-SE" dirty="0"/>
              <a:t>Fokus på de gyllene åren. Snabbhet, rörlighet, </a:t>
            </a:r>
            <a:r>
              <a:rPr lang="sv-SE" dirty="0" err="1"/>
              <a:t>kordination</a:t>
            </a:r>
            <a:r>
              <a:rPr lang="sv-SE" dirty="0"/>
              <a:t> och Balans</a:t>
            </a:r>
          </a:p>
          <a:p>
            <a:pPr marL="285750" indent="-285750">
              <a:buFontTx/>
              <a:buChar char="-"/>
            </a:pPr>
            <a:r>
              <a:rPr lang="sv-SE" dirty="0" err="1"/>
              <a:t>Selectverksamhet</a:t>
            </a:r>
            <a:r>
              <a:rPr lang="sv-SE" dirty="0"/>
              <a:t>, ex NSHA</a:t>
            </a:r>
          </a:p>
          <a:p>
            <a:pPr marL="573750" lvl="2" indent="-285750">
              <a:buFontTx/>
              <a:buChar char="-"/>
            </a:pPr>
            <a:r>
              <a:rPr lang="sv-SE" dirty="0"/>
              <a:t>Förbundet och föreningen ställer sig inte bakom denna typ av verksamhet. Kan skapa en hets samt att det kan påverka lagets matcher och träningar. </a:t>
            </a:r>
          </a:p>
          <a:p>
            <a:pPr marL="285750" indent="-285750">
              <a:buFontTx/>
              <a:buChar char="-"/>
            </a:pPr>
            <a:r>
              <a:rPr lang="sv-SE" dirty="0"/>
              <a:t>Träna med U15</a:t>
            </a:r>
          </a:p>
          <a:p>
            <a:pPr marL="573750" lvl="2" indent="-285750">
              <a:buFontTx/>
              <a:buChar char="-"/>
            </a:pPr>
            <a:r>
              <a:rPr lang="sv-SE" dirty="0"/>
              <a:t>Möjlighet till de som följer riktlinjer och policys som föreningen har</a:t>
            </a:r>
          </a:p>
        </p:txBody>
      </p:sp>
      <p:sp>
        <p:nvSpPr>
          <p:cNvPr id="4" name="Platshållare för datum 3">
            <a:extLst>
              <a:ext uri="{FF2B5EF4-FFF2-40B4-BE49-F238E27FC236}">
                <a16:creationId xmlns:a16="http://schemas.microsoft.com/office/drawing/2014/main" id="{D4924012-D122-4687-B7D9-02ED94E799AA}"/>
              </a:ext>
            </a:extLst>
          </p:cNvPr>
          <p:cNvSpPr>
            <a:spLocks noGrp="1"/>
          </p:cNvSpPr>
          <p:nvPr>
            <p:ph type="dt" sz="half" idx="14"/>
          </p:nvPr>
        </p:nvSpPr>
        <p:spPr/>
        <p:txBody>
          <a:bodyPr/>
          <a:lstStyle/>
          <a:p>
            <a:fld id="{9560A3C1-FC04-4F81-9DFD-199E66339743}" type="datetime1">
              <a:rPr lang="sv-SE" smtClean="0"/>
              <a:t>2022-09-12</a:t>
            </a:fld>
            <a:endParaRPr lang="sv-SE" dirty="0"/>
          </a:p>
        </p:txBody>
      </p:sp>
      <p:sp>
        <p:nvSpPr>
          <p:cNvPr id="5" name="Platshållare för sidfot 4">
            <a:extLst>
              <a:ext uri="{FF2B5EF4-FFF2-40B4-BE49-F238E27FC236}">
                <a16:creationId xmlns:a16="http://schemas.microsoft.com/office/drawing/2014/main" id="{D5E96834-5F80-40F0-B51D-25D093B8AD19}"/>
              </a:ext>
            </a:extLst>
          </p:cNvPr>
          <p:cNvSpPr>
            <a:spLocks noGrp="1"/>
          </p:cNvSpPr>
          <p:nvPr>
            <p:ph type="ftr" sz="quarter" idx="15"/>
          </p:nvPr>
        </p:nvSpPr>
        <p:spPr/>
        <p:txBody>
          <a:bodyPr/>
          <a:lstStyle/>
          <a:p>
            <a:r>
              <a:rPr lang="sv-SE"/>
              <a:t>Sidfotstext (ändras under Meny Infoga och knappen Sidhuvud/Sidfot)</a:t>
            </a:r>
            <a:endParaRPr lang="sv-SE" dirty="0"/>
          </a:p>
        </p:txBody>
      </p:sp>
      <p:sp>
        <p:nvSpPr>
          <p:cNvPr id="6" name="Platshållare för bildnummer 5">
            <a:extLst>
              <a:ext uri="{FF2B5EF4-FFF2-40B4-BE49-F238E27FC236}">
                <a16:creationId xmlns:a16="http://schemas.microsoft.com/office/drawing/2014/main" id="{50B1E242-7BB8-42D3-B969-1EE80E8FC358}"/>
              </a:ext>
            </a:extLst>
          </p:cNvPr>
          <p:cNvSpPr>
            <a:spLocks noGrp="1"/>
          </p:cNvSpPr>
          <p:nvPr>
            <p:ph type="sldNum" sz="quarter" idx="16"/>
          </p:nvPr>
        </p:nvSpPr>
        <p:spPr/>
        <p:txBody>
          <a:bodyPr/>
          <a:lstStyle/>
          <a:p>
            <a:fld id="{E9DBCB7B-D4FD-EE41-85F0-B6F7A4EFC557}" type="slidenum">
              <a:rPr lang="sv-SE" smtClean="0"/>
              <a:pPr/>
              <a:t>19</a:t>
            </a:fld>
            <a:endParaRPr lang="sv-SE" dirty="0"/>
          </a:p>
        </p:txBody>
      </p:sp>
    </p:spTree>
    <p:extLst>
      <p:ext uri="{BB962C8B-B14F-4D97-AF65-F5344CB8AC3E}">
        <p14:creationId xmlns:p14="http://schemas.microsoft.com/office/powerpoint/2010/main" val="19226858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ubrik 5">
            <a:extLst>
              <a:ext uri="{FF2B5EF4-FFF2-40B4-BE49-F238E27FC236}">
                <a16:creationId xmlns:a16="http://schemas.microsoft.com/office/drawing/2014/main" id="{D72E0411-CB74-45B5-94A0-C3094BE93461}"/>
              </a:ext>
            </a:extLst>
          </p:cNvPr>
          <p:cNvSpPr>
            <a:spLocks noGrp="1"/>
          </p:cNvSpPr>
          <p:nvPr>
            <p:ph type="title"/>
          </p:nvPr>
        </p:nvSpPr>
        <p:spPr/>
        <p:txBody>
          <a:bodyPr/>
          <a:lstStyle/>
          <a:p>
            <a:r>
              <a:rPr lang="sv-SE" dirty="0"/>
              <a:t>Agenda</a:t>
            </a:r>
          </a:p>
        </p:txBody>
      </p:sp>
      <p:sp>
        <p:nvSpPr>
          <p:cNvPr id="7" name="Platshållare för bild 6">
            <a:extLst>
              <a:ext uri="{FF2B5EF4-FFF2-40B4-BE49-F238E27FC236}">
                <a16:creationId xmlns:a16="http://schemas.microsoft.com/office/drawing/2014/main" id="{B36B7114-F95F-40F3-B5D8-509C209E3BE4}"/>
              </a:ext>
            </a:extLst>
          </p:cNvPr>
          <p:cNvSpPr>
            <a:spLocks noGrp="1"/>
          </p:cNvSpPr>
          <p:nvPr>
            <p:ph type="pic" sz="quarter" idx="13"/>
          </p:nvPr>
        </p:nvSpPr>
        <p:spPr/>
      </p:sp>
      <p:sp>
        <p:nvSpPr>
          <p:cNvPr id="18" name="Platshållare för datum 17"/>
          <p:cNvSpPr>
            <a:spLocks noGrp="1"/>
          </p:cNvSpPr>
          <p:nvPr>
            <p:ph type="dt" sz="half" idx="49"/>
          </p:nvPr>
        </p:nvSpPr>
        <p:spPr/>
        <p:txBody>
          <a:bodyPr/>
          <a:lstStyle/>
          <a:p>
            <a:fld id="{9E0F5DF6-41A3-406A-81FE-158EAB6F3A31}" type="datetime1">
              <a:rPr lang="sv-SE" smtClean="0"/>
              <a:pPr/>
              <a:t>2022-09-12</a:t>
            </a:fld>
            <a:endParaRPr lang="sv-SE" dirty="0"/>
          </a:p>
        </p:txBody>
      </p:sp>
      <p:sp>
        <p:nvSpPr>
          <p:cNvPr id="19" name="Platshållare för sidfot 18"/>
          <p:cNvSpPr>
            <a:spLocks noGrp="1"/>
          </p:cNvSpPr>
          <p:nvPr>
            <p:ph type="ftr" sz="quarter" idx="50"/>
          </p:nvPr>
        </p:nvSpPr>
        <p:spPr/>
        <p:txBody>
          <a:bodyPr/>
          <a:lstStyle/>
          <a:p>
            <a:r>
              <a:rPr lang="sv-SE"/>
              <a:t>Sidfotstext (ändras under Meny Infoga och knappen Sidhuvud/Sidfot)</a:t>
            </a:r>
            <a:endParaRPr lang="sv-SE" dirty="0"/>
          </a:p>
        </p:txBody>
      </p:sp>
      <p:sp>
        <p:nvSpPr>
          <p:cNvPr id="20" name="Platshållare för bildnummer 19"/>
          <p:cNvSpPr>
            <a:spLocks noGrp="1"/>
          </p:cNvSpPr>
          <p:nvPr>
            <p:ph type="sldNum" sz="quarter" idx="51"/>
          </p:nvPr>
        </p:nvSpPr>
        <p:spPr/>
        <p:txBody>
          <a:bodyPr/>
          <a:lstStyle/>
          <a:p>
            <a:fld id="{E9DBCB7B-D4FD-EE41-85F0-B6F7A4EFC557}" type="slidenum">
              <a:rPr lang="sv-SE" smtClean="0"/>
              <a:pPr/>
              <a:t>2</a:t>
            </a:fld>
            <a:endParaRPr lang="sv-SE" dirty="0"/>
          </a:p>
        </p:txBody>
      </p:sp>
      <p:graphicFrame>
        <p:nvGraphicFramePr>
          <p:cNvPr id="2" name="Tabell 1">
            <a:extLst>
              <a:ext uri="{FF2B5EF4-FFF2-40B4-BE49-F238E27FC236}">
                <a16:creationId xmlns:a16="http://schemas.microsoft.com/office/drawing/2014/main" id="{08CC78AC-1848-4765-A991-0592A8CC58F8}"/>
              </a:ext>
            </a:extLst>
          </p:cNvPr>
          <p:cNvGraphicFramePr>
            <a:graphicFrameLocks noGrp="1"/>
          </p:cNvGraphicFramePr>
          <p:nvPr>
            <p:extLst>
              <p:ext uri="{D42A27DB-BD31-4B8C-83A1-F6EECF244321}">
                <p14:modId xmlns:p14="http://schemas.microsoft.com/office/powerpoint/2010/main" val="2265270437"/>
              </p:ext>
            </p:extLst>
          </p:nvPr>
        </p:nvGraphicFramePr>
        <p:xfrm>
          <a:off x="358775" y="1066800"/>
          <a:ext cx="3390900" cy="3366614"/>
        </p:xfrm>
        <a:graphic>
          <a:graphicData uri="http://schemas.openxmlformats.org/drawingml/2006/table">
            <a:tbl>
              <a:tblPr firstRow="1" bandRow="1">
                <a:tableStyleId>{5C22544A-7EE6-4342-B048-85BDC9FD1C3A}</a:tableStyleId>
              </a:tblPr>
              <a:tblGrid>
                <a:gridCol w="3390900">
                  <a:extLst>
                    <a:ext uri="{9D8B030D-6E8A-4147-A177-3AD203B41FA5}">
                      <a16:colId xmlns:a16="http://schemas.microsoft.com/office/drawing/2014/main" val="2417492311"/>
                    </a:ext>
                  </a:extLst>
                </a:gridCol>
              </a:tblGrid>
              <a:tr h="2934614">
                <a:tc>
                  <a:txBody>
                    <a:bodyPr/>
                    <a:lstStyle/>
                    <a:p>
                      <a:pPr marL="285750" marR="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sv-SE" sz="1800" b="0" dirty="0">
                          <a:solidFill>
                            <a:schemeClr val="accent1"/>
                          </a:solidFill>
                        </a:rPr>
                        <a:t>Organisation</a:t>
                      </a:r>
                      <a:r>
                        <a:rPr lang="sv-SE" sz="1800" b="0" baseline="0" dirty="0">
                          <a:solidFill>
                            <a:schemeClr val="accent1"/>
                          </a:solidFill>
                        </a:rPr>
                        <a:t> </a:t>
                      </a:r>
                      <a:endParaRPr lang="sv-SE" sz="1800" b="0" dirty="0">
                        <a:solidFill>
                          <a:schemeClr val="accent1"/>
                        </a:solidFill>
                      </a:endParaRPr>
                    </a:p>
                    <a:p>
                      <a:pPr marL="285750" marR="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sv-SE" sz="1800" b="0" baseline="0" dirty="0">
                          <a:solidFill>
                            <a:schemeClr val="accent1"/>
                          </a:solidFill>
                        </a:rPr>
                        <a:t>Träningar  </a:t>
                      </a:r>
                    </a:p>
                    <a:p>
                      <a:pPr marL="285750" indent="-285750">
                        <a:buFont typeface="Arial" panose="020B0604020202020204" pitchFamily="34" charset="0"/>
                        <a:buChar char="•"/>
                      </a:pPr>
                      <a:r>
                        <a:rPr lang="sv-SE" sz="1800" b="0" dirty="0">
                          <a:solidFill>
                            <a:schemeClr val="accent1"/>
                          </a:solidFill>
                        </a:rPr>
                        <a:t>Seriespel/spelform</a:t>
                      </a:r>
                    </a:p>
                    <a:p>
                      <a:pPr marL="285750" indent="-285750">
                        <a:buFont typeface="Arial" panose="020B0604020202020204" pitchFamily="34" charset="0"/>
                        <a:buChar char="•"/>
                      </a:pPr>
                      <a:r>
                        <a:rPr lang="sv-SE" sz="1800" b="0" dirty="0">
                          <a:solidFill>
                            <a:schemeClr val="accent1"/>
                          </a:solidFill>
                        </a:rPr>
                        <a:t>Träningsmatcher</a:t>
                      </a:r>
                    </a:p>
                    <a:p>
                      <a:pPr marL="285750" indent="-285750">
                        <a:buFont typeface="Arial" panose="020B0604020202020204" pitchFamily="34" charset="0"/>
                        <a:buChar char="•"/>
                      </a:pPr>
                      <a:r>
                        <a:rPr lang="sv-SE" sz="1800" b="0" dirty="0">
                          <a:solidFill>
                            <a:schemeClr val="accent1"/>
                          </a:solidFill>
                        </a:rPr>
                        <a:t>Cuper</a:t>
                      </a:r>
                    </a:p>
                    <a:p>
                      <a:pPr marL="285750" indent="-285750">
                        <a:buFont typeface="Arial" panose="020B0604020202020204" pitchFamily="34" charset="0"/>
                        <a:buChar char="•"/>
                      </a:pPr>
                      <a:r>
                        <a:rPr lang="sv-SE" sz="1800" b="0" baseline="0" dirty="0">
                          <a:solidFill>
                            <a:schemeClr val="accent1"/>
                          </a:solidFill>
                        </a:rPr>
                        <a:t>Målvakter </a:t>
                      </a:r>
                      <a:endParaRPr lang="sv-SE" sz="1800" b="0" dirty="0">
                        <a:solidFill>
                          <a:schemeClr val="accent1"/>
                        </a:solidFill>
                      </a:endParaRPr>
                    </a:p>
                    <a:p>
                      <a:pPr marL="285750" marR="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sv-SE" sz="1800" b="0" baseline="0" dirty="0">
                          <a:solidFill>
                            <a:schemeClr val="accent1"/>
                          </a:solidFill>
                        </a:rPr>
                        <a:t>Upptaktsträff/träningsläger</a:t>
                      </a:r>
                    </a:p>
                    <a:p>
                      <a:pPr marL="285750" marR="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sv-SE" sz="1800" b="0" baseline="0" dirty="0">
                          <a:solidFill>
                            <a:schemeClr val="accent1"/>
                          </a:solidFill>
                        </a:rPr>
                        <a:t>Ekonomi och avgifter</a:t>
                      </a:r>
                    </a:p>
                    <a:p>
                      <a:pPr marL="285750" marR="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sv-SE" sz="1800" b="0" baseline="0" dirty="0">
                          <a:solidFill>
                            <a:schemeClr val="accent1"/>
                          </a:solidFill>
                        </a:rPr>
                        <a:t>Värdegrunder</a:t>
                      </a:r>
                    </a:p>
                    <a:p>
                      <a:pPr marL="285750" marR="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sv-SE" sz="1800" b="0" baseline="0" dirty="0">
                          <a:solidFill>
                            <a:schemeClr val="accent1"/>
                          </a:solidFill>
                        </a:rPr>
                        <a:t>Övrigt </a:t>
                      </a:r>
                    </a:p>
                  </a:txBody>
                  <a:tcPr marL="126000" marR="180000" marT="61200" marB="36000" anchor="ctr">
                    <a:lnL w="38100" cap="flat" cmpd="sng" algn="ctr">
                      <a:solidFill>
                        <a:schemeClr val="accent1"/>
                      </a:solidFill>
                      <a:prstDash val="solid"/>
                      <a:round/>
                      <a:headEnd type="none" w="med" len="med"/>
                      <a:tailEnd type="none" w="med" len="med"/>
                    </a:lnL>
                    <a:lnR w="38100" cap="flat" cmpd="sng" algn="ctr">
                      <a:solidFill>
                        <a:schemeClr val="accent1"/>
                      </a:solidFill>
                      <a:prstDash val="solid"/>
                      <a:round/>
                      <a:headEnd type="none" w="med" len="med"/>
                      <a:tailEnd type="none" w="med" len="med"/>
                    </a:lnR>
                    <a:lnT w="38100" cap="flat" cmpd="sng" algn="ctr">
                      <a:solidFill>
                        <a:schemeClr val="accent1"/>
                      </a:solidFill>
                      <a:prstDash val="solid"/>
                      <a:round/>
                      <a:headEnd type="none" w="med" len="med"/>
                      <a:tailEnd type="none" w="med" len="med"/>
                    </a:lnT>
                    <a:lnB w="381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57003847"/>
                  </a:ext>
                </a:extLst>
              </a:tr>
              <a:tr h="432000">
                <a:tc>
                  <a:txBody>
                    <a:bodyPr/>
                    <a:lstStyle/>
                    <a:p>
                      <a:pPr marL="285750" indent="-285750">
                        <a:buFont typeface="Arial" panose="020B0604020202020204" pitchFamily="34" charset="0"/>
                        <a:buChar char="•"/>
                      </a:pPr>
                      <a:endParaRPr lang="sv-SE" sz="1800" b="0" dirty="0">
                        <a:solidFill>
                          <a:schemeClr val="accent1"/>
                        </a:solidFill>
                      </a:endParaRPr>
                    </a:p>
                  </a:txBody>
                  <a:tcPr marL="126000" marR="180000" marT="61200" marB="36000" anchor="ctr">
                    <a:lnL w="38100" cap="flat" cmpd="sng" algn="ctr">
                      <a:solidFill>
                        <a:schemeClr val="accent1"/>
                      </a:solidFill>
                      <a:prstDash val="solid"/>
                      <a:round/>
                      <a:headEnd type="none" w="med" len="med"/>
                      <a:tailEnd type="none" w="med" len="med"/>
                    </a:lnL>
                    <a:lnR w="38100" cap="flat" cmpd="sng" algn="ctr">
                      <a:solidFill>
                        <a:schemeClr val="accent1"/>
                      </a:solidFill>
                      <a:prstDash val="solid"/>
                      <a:round/>
                      <a:headEnd type="none" w="med" len="med"/>
                      <a:tailEnd type="none" w="med" len="med"/>
                    </a:lnR>
                    <a:lnT w="38100" cap="flat" cmpd="sng" algn="ctr">
                      <a:solidFill>
                        <a:schemeClr val="accent1"/>
                      </a:solidFill>
                      <a:prstDash val="solid"/>
                      <a:round/>
                      <a:headEnd type="none" w="med" len="med"/>
                      <a:tailEnd type="none" w="med" len="med"/>
                    </a:lnT>
                    <a:lnB w="381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173743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Medskick till oss alla</a:t>
            </a:r>
          </a:p>
        </p:txBody>
      </p:sp>
      <p:sp>
        <p:nvSpPr>
          <p:cNvPr id="3" name="Platshållare för innehåll 2"/>
          <p:cNvSpPr>
            <a:spLocks noGrp="1"/>
          </p:cNvSpPr>
          <p:nvPr>
            <p:ph sz="quarter" idx="13"/>
          </p:nvPr>
        </p:nvSpPr>
        <p:spPr/>
        <p:txBody>
          <a:bodyPr/>
          <a:lstStyle/>
          <a:p>
            <a:r>
              <a:rPr lang="sv-SE" dirty="0"/>
              <a:t>Att vi pratar med varandra</a:t>
            </a:r>
          </a:p>
          <a:p>
            <a:pPr marL="0" lvl="1" indent="0">
              <a:buNone/>
            </a:pPr>
            <a:r>
              <a:rPr lang="sv-SE" sz="1600" dirty="0"/>
              <a:t>- Har ni frågor eller funderingar så prata med oss ledare. Bättre en gång för mycket än för lite</a:t>
            </a:r>
          </a:p>
          <a:p>
            <a:endParaRPr lang="sv-SE" dirty="0"/>
          </a:p>
          <a:p>
            <a:r>
              <a:rPr lang="sv-SE" dirty="0"/>
              <a:t>Vi är många på isen så det är viktigt att vi lyssnar</a:t>
            </a:r>
          </a:p>
          <a:p>
            <a:pPr marL="0" lvl="1" indent="0">
              <a:buNone/>
            </a:pPr>
            <a:r>
              <a:rPr lang="sv-SE" sz="1600" dirty="0"/>
              <a:t>- Gäller givetvis både ledare och spelare</a:t>
            </a:r>
          </a:p>
          <a:p>
            <a:endParaRPr lang="sv-SE" dirty="0"/>
          </a:p>
        </p:txBody>
      </p:sp>
      <p:sp>
        <p:nvSpPr>
          <p:cNvPr id="4" name="Platshållare för datum 3"/>
          <p:cNvSpPr>
            <a:spLocks noGrp="1"/>
          </p:cNvSpPr>
          <p:nvPr>
            <p:ph type="dt" sz="half" idx="14"/>
          </p:nvPr>
        </p:nvSpPr>
        <p:spPr/>
        <p:txBody>
          <a:bodyPr/>
          <a:lstStyle/>
          <a:p>
            <a:fld id="{9560A3C1-FC04-4F81-9DFD-199E66339743}" type="datetime1">
              <a:rPr lang="sv-SE" smtClean="0"/>
              <a:t>2022-09-12</a:t>
            </a:fld>
            <a:endParaRPr lang="sv-SE" dirty="0"/>
          </a:p>
        </p:txBody>
      </p:sp>
      <p:sp>
        <p:nvSpPr>
          <p:cNvPr id="5" name="Platshållare för sidfot 4"/>
          <p:cNvSpPr>
            <a:spLocks noGrp="1"/>
          </p:cNvSpPr>
          <p:nvPr>
            <p:ph type="ftr" sz="quarter" idx="15"/>
          </p:nvPr>
        </p:nvSpPr>
        <p:spPr/>
        <p:txBody>
          <a:bodyPr/>
          <a:lstStyle/>
          <a:p>
            <a:r>
              <a:rPr lang="sv-SE"/>
              <a:t>Sidfotstext (ändras under Meny Infoga och knappen Sidhuvud/Sidfot)</a:t>
            </a:r>
            <a:endParaRPr lang="sv-SE" dirty="0"/>
          </a:p>
        </p:txBody>
      </p:sp>
      <p:sp>
        <p:nvSpPr>
          <p:cNvPr id="6" name="Platshållare för bildnummer 5"/>
          <p:cNvSpPr>
            <a:spLocks noGrp="1"/>
          </p:cNvSpPr>
          <p:nvPr>
            <p:ph type="sldNum" sz="quarter" idx="16"/>
          </p:nvPr>
        </p:nvSpPr>
        <p:spPr/>
        <p:txBody>
          <a:bodyPr/>
          <a:lstStyle/>
          <a:p>
            <a:fld id="{E9DBCB7B-D4FD-EE41-85F0-B6F7A4EFC557}" type="slidenum">
              <a:rPr lang="sv-SE" smtClean="0"/>
              <a:pPr/>
              <a:t>20</a:t>
            </a:fld>
            <a:endParaRPr lang="sv-SE" dirty="0"/>
          </a:p>
        </p:txBody>
      </p:sp>
    </p:spTree>
    <p:extLst>
      <p:ext uri="{BB962C8B-B14F-4D97-AF65-F5344CB8AC3E}">
        <p14:creationId xmlns:p14="http://schemas.microsoft.com/office/powerpoint/2010/main" val="5772328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Laget.se</a:t>
            </a:r>
          </a:p>
        </p:txBody>
      </p:sp>
      <p:sp>
        <p:nvSpPr>
          <p:cNvPr id="3" name="Platshållare för innehåll 2"/>
          <p:cNvSpPr>
            <a:spLocks noGrp="1"/>
          </p:cNvSpPr>
          <p:nvPr>
            <p:ph sz="quarter" idx="13"/>
          </p:nvPr>
        </p:nvSpPr>
        <p:spPr/>
        <p:txBody>
          <a:bodyPr>
            <a:normAutofit lnSpcReduction="10000"/>
          </a:bodyPr>
          <a:lstStyle/>
          <a:p>
            <a:r>
              <a:rPr lang="sv-SE" sz="2800" dirty="0"/>
              <a:t>- Här kommer vi löpande lägga ut information</a:t>
            </a:r>
          </a:p>
          <a:p>
            <a:pPr marL="0" lvl="1" indent="0">
              <a:buNone/>
            </a:pPr>
            <a:r>
              <a:rPr lang="sv-SE" sz="2400" dirty="0"/>
              <a:t>	Ex inställda träningar osv</a:t>
            </a:r>
          </a:p>
          <a:p>
            <a:pPr marL="0" lvl="1" indent="0">
              <a:buNone/>
            </a:pPr>
            <a:r>
              <a:rPr lang="sv-SE" sz="2400" dirty="0"/>
              <a:t>	Ta kontakt med oss ledare om ni inte har en användare.</a:t>
            </a:r>
          </a:p>
          <a:p>
            <a:endParaRPr lang="sv-SE" sz="2800" dirty="0"/>
          </a:p>
          <a:p>
            <a:r>
              <a:rPr lang="sv-SE" sz="2800" dirty="0"/>
              <a:t>- Viktigt att ni anmäler er i tid</a:t>
            </a:r>
          </a:p>
          <a:p>
            <a:endParaRPr lang="sv-SE" sz="2800" dirty="0"/>
          </a:p>
          <a:p>
            <a:r>
              <a:rPr lang="sv-SE" sz="2800" dirty="0"/>
              <a:t>-Tänk på att inte lägga ut känslig information på gästboken</a:t>
            </a:r>
          </a:p>
        </p:txBody>
      </p:sp>
      <p:sp>
        <p:nvSpPr>
          <p:cNvPr id="4" name="Platshållare för datum 3"/>
          <p:cNvSpPr>
            <a:spLocks noGrp="1"/>
          </p:cNvSpPr>
          <p:nvPr>
            <p:ph type="dt" sz="half" idx="14"/>
          </p:nvPr>
        </p:nvSpPr>
        <p:spPr/>
        <p:txBody>
          <a:bodyPr/>
          <a:lstStyle/>
          <a:p>
            <a:fld id="{9560A3C1-FC04-4F81-9DFD-199E66339743}" type="datetime1">
              <a:rPr lang="sv-SE" smtClean="0"/>
              <a:t>2022-09-12</a:t>
            </a:fld>
            <a:endParaRPr lang="sv-SE" dirty="0"/>
          </a:p>
        </p:txBody>
      </p:sp>
      <p:sp>
        <p:nvSpPr>
          <p:cNvPr id="5" name="Platshållare för sidfot 4"/>
          <p:cNvSpPr>
            <a:spLocks noGrp="1"/>
          </p:cNvSpPr>
          <p:nvPr>
            <p:ph type="ftr" sz="quarter" idx="15"/>
          </p:nvPr>
        </p:nvSpPr>
        <p:spPr/>
        <p:txBody>
          <a:bodyPr/>
          <a:lstStyle/>
          <a:p>
            <a:r>
              <a:rPr lang="sv-SE"/>
              <a:t>Sidfotstext (ändras under Meny Infoga och knappen Sidhuvud/Sidfot)</a:t>
            </a:r>
            <a:endParaRPr lang="sv-SE" dirty="0"/>
          </a:p>
        </p:txBody>
      </p:sp>
      <p:sp>
        <p:nvSpPr>
          <p:cNvPr id="6" name="Platshållare för bildnummer 5"/>
          <p:cNvSpPr>
            <a:spLocks noGrp="1"/>
          </p:cNvSpPr>
          <p:nvPr>
            <p:ph type="sldNum" sz="quarter" idx="16"/>
          </p:nvPr>
        </p:nvSpPr>
        <p:spPr/>
        <p:txBody>
          <a:bodyPr/>
          <a:lstStyle/>
          <a:p>
            <a:fld id="{E9DBCB7B-D4FD-EE41-85F0-B6F7A4EFC557}" type="slidenum">
              <a:rPr lang="sv-SE" smtClean="0"/>
              <a:pPr/>
              <a:t>21</a:t>
            </a:fld>
            <a:endParaRPr lang="sv-SE" dirty="0"/>
          </a:p>
        </p:txBody>
      </p:sp>
    </p:spTree>
    <p:extLst>
      <p:ext uri="{BB962C8B-B14F-4D97-AF65-F5344CB8AC3E}">
        <p14:creationId xmlns:p14="http://schemas.microsoft.com/office/powerpoint/2010/main" val="257177954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ubrik 5"/>
          <p:cNvSpPr>
            <a:spLocks noGrp="1"/>
          </p:cNvSpPr>
          <p:nvPr>
            <p:ph type="title"/>
          </p:nvPr>
        </p:nvSpPr>
        <p:spPr/>
        <p:txBody>
          <a:bodyPr/>
          <a:lstStyle/>
          <a:p>
            <a:r>
              <a:rPr lang="sv-SE" dirty="0"/>
              <a:t>Tack!</a:t>
            </a:r>
          </a:p>
        </p:txBody>
      </p:sp>
      <p:sp>
        <p:nvSpPr>
          <p:cNvPr id="3" name="Platshållare för datum 2"/>
          <p:cNvSpPr>
            <a:spLocks noGrp="1"/>
          </p:cNvSpPr>
          <p:nvPr>
            <p:ph type="dt" sz="half" idx="10"/>
          </p:nvPr>
        </p:nvSpPr>
        <p:spPr/>
        <p:txBody>
          <a:bodyPr/>
          <a:lstStyle/>
          <a:p>
            <a:fld id="{A895E356-A51D-43C6-A358-648630C8F6A8}" type="datetime1">
              <a:rPr lang="sv-SE" smtClean="0"/>
              <a:t>2022-09-12</a:t>
            </a:fld>
            <a:endParaRPr lang="sv-SE" dirty="0"/>
          </a:p>
        </p:txBody>
      </p:sp>
      <p:sp>
        <p:nvSpPr>
          <p:cNvPr id="4" name="Platshållare för sidfot 3"/>
          <p:cNvSpPr>
            <a:spLocks noGrp="1"/>
          </p:cNvSpPr>
          <p:nvPr>
            <p:ph type="ftr" sz="quarter" idx="11"/>
          </p:nvPr>
        </p:nvSpPr>
        <p:spPr/>
        <p:txBody>
          <a:bodyPr/>
          <a:lstStyle/>
          <a:p>
            <a:r>
              <a:rPr lang="sv-SE" dirty="0"/>
              <a:t>Sidfotstext (ändras under Meny Infoga och knappen Sidhuvud/Sidfot)</a:t>
            </a:r>
          </a:p>
        </p:txBody>
      </p:sp>
      <p:sp>
        <p:nvSpPr>
          <p:cNvPr id="5" name="Platshållare för bildnummer 4"/>
          <p:cNvSpPr>
            <a:spLocks noGrp="1"/>
          </p:cNvSpPr>
          <p:nvPr>
            <p:ph type="sldNum" sz="quarter" idx="12"/>
          </p:nvPr>
        </p:nvSpPr>
        <p:spPr/>
        <p:txBody>
          <a:bodyPr/>
          <a:lstStyle/>
          <a:p>
            <a:fld id="{E9DBCB7B-D4FD-EE41-85F0-B6F7A4EFC557}" type="slidenum">
              <a:rPr lang="sv-SE" smtClean="0"/>
              <a:pPr/>
              <a:t>22</a:t>
            </a:fld>
            <a:endParaRPr lang="sv-SE" dirty="0"/>
          </a:p>
        </p:txBody>
      </p:sp>
    </p:spTree>
    <p:extLst>
      <p:ext uri="{BB962C8B-B14F-4D97-AF65-F5344CB8AC3E}">
        <p14:creationId xmlns:p14="http://schemas.microsoft.com/office/powerpoint/2010/main" val="9553837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Organisation</a:t>
            </a:r>
          </a:p>
        </p:txBody>
      </p:sp>
      <p:sp>
        <p:nvSpPr>
          <p:cNvPr id="3" name="Platshållare för innehåll 2"/>
          <p:cNvSpPr>
            <a:spLocks noGrp="1"/>
          </p:cNvSpPr>
          <p:nvPr>
            <p:ph sz="quarter" idx="13"/>
          </p:nvPr>
        </p:nvSpPr>
        <p:spPr/>
        <p:txBody>
          <a:bodyPr>
            <a:normAutofit/>
          </a:bodyPr>
          <a:lstStyle/>
          <a:p>
            <a:r>
              <a:rPr lang="sv-SE" dirty="0"/>
              <a:t>Andreas Hansen			Tränare</a:t>
            </a:r>
          </a:p>
          <a:p>
            <a:r>
              <a:rPr lang="sv-SE" dirty="0"/>
              <a:t>Anders </a:t>
            </a:r>
            <a:r>
              <a:rPr lang="sv-SE" dirty="0" err="1"/>
              <a:t>Borgeryd</a:t>
            </a:r>
            <a:r>
              <a:rPr lang="sv-SE" dirty="0"/>
              <a:t>			Tränare</a:t>
            </a:r>
          </a:p>
          <a:p>
            <a:r>
              <a:rPr lang="sv-SE" dirty="0"/>
              <a:t>Per Lindberg				Tränare/lagledare</a:t>
            </a:r>
          </a:p>
          <a:p>
            <a:r>
              <a:rPr lang="sv-SE" dirty="0"/>
              <a:t>Simon Risberg				Tränare</a:t>
            </a:r>
          </a:p>
          <a:p>
            <a:r>
              <a:rPr lang="sv-SE" dirty="0"/>
              <a:t>Johan Johansson			Tränare</a:t>
            </a:r>
          </a:p>
          <a:p>
            <a:r>
              <a:rPr lang="sv-SE" dirty="0"/>
              <a:t>Mikael Lagerbom			Tränare/målvaktstränare</a:t>
            </a:r>
          </a:p>
          <a:p>
            <a:r>
              <a:rPr lang="sv-SE" dirty="0"/>
              <a:t>Fredrik Lindkvist			Tränare</a:t>
            </a:r>
          </a:p>
          <a:p>
            <a:r>
              <a:rPr lang="sv-SE" dirty="0"/>
              <a:t>Niklas Ermebring			Materialförvaltare</a:t>
            </a:r>
          </a:p>
          <a:p>
            <a:r>
              <a:rPr lang="sv-SE" dirty="0"/>
              <a:t>Björn Hyllander</a:t>
            </a:r>
          </a:p>
          <a:p>
            <a:endParaRPr lang="sv-SE" sz="1200" dirty="0"/>
          </a:p>
          <a:p>
            <a:endParaRPr lang="sv-SE" dirty="0"/>
          </a:p>
          <a:p>
            <a:endParaRPr lang="sv-SE" u="sng" dirty="0"/>
          </a:p>
          <a:p>
            <a:pPr marL="573750" lvl="2" indent="-285750">
              <a:buFontTx/>
              <a:buChar char="-"/>
            </a:pPr>
            <a:endParaRPr lang="sv-SE" dirty="0"/>
          </a:p>
          <a:p>
            <a:pPr marL="573750" lvl="2" indent="-285750">
              <a:buFontTx/>
              <a:buChar char="-"/>
            </a:pPr>
            <a:endParaRPr lang="sv-SE" dirty="0"/>
          </a:p>
        </p:txBody>
      </p:sp>
      <p:sp>
        <p:nvSpPr>
          <p:cNvPr id="4" name="Platshållare för datum 3"/>
          <p:cNvSpPr>
            <a:spLocks noGrp="1"/>
          </p:cNvSpPr>
          <p:nvPr>
            <p:ph type="dt" sz="half" idx="14"/>
          </p:nvPr>
        </p:nvSpPr>
        <p:spPr/>
        <p:txBody>
          <a:bodyPr/>
          <a:lstStyle/>
          <a:p>
            <a:fld id="{9560A3C1-FC04-4F81-9DFD-199E66339743}" type="datetime1">
              <a:rPr lang="sv-SE" smtClean="0"/>
              <a:t>2022-09-12</a:t>
            </a:fld>
            <a:endParaRPr lang="sv-SE" dirty="0"/>
          </a:p>
        </p:txBody>
      </p:sp>
      <p:sp>
        <p:nvSpPr>
          <p:cNvPr id="5" name="Platshållare för sidfot 4"/>
          <p:cNvSpPr>
            <a:spLocks noGrp="1"/>
          </p:cNvSpPr>
          <p:nvPr>
            <p:ph type="ftr" sz="quarter" idx="15"/>
          </p:nvPr>
        </p:nvSpPr>
        <p:spPr/>
        <p:txBody>
          <a:bodyPr/>
          <a:lstStyle/>
          <a:p>
            <a:r>
              <a:rPr lang="sv-SE"/>
              <a:t>Sidfotstext (ändras under Meny Infoga och knappen Sidhuvud/Sidfot)</a:t>
            </a:r>
            <a:endParaRPr lang="sv-SE" dirty="0"/>
          </a:p>
        </p:txBody>
      </p:sp>
      <p:sp>
        <p:nvSpPr>
          <p:cNvPr id="6" name="Platshållare för bildnummer 5"/>
          <p:cNvSpPr>
            <a:spLocks noGrp="1"/>
          </p:cNvSpPr>
          <p:nvPr>
            <p:ph type="sldNum" sz="quarter" idx="16"/>
          </p:nvPr>
        </p:nvSpPr>
        <p:spPr/>
        <p:txBody>
          <a:bodyPr/>
          <a:lstStyle/>
          <a:p>
            <a:fld id="{E9DBCB7B-D4FD-EE41-85F0-B6F7A4EFC557}" type="slidenum">
              <a:rPr lang="sv-SE" smtClean="0"/>
              <a:pPr/>
              <a:t>3</a:t>
            </a:fld>
            <a:endParaRPr lang="sv-SE" dirty="0"/>
          </a:p>
        </p:txBody>
      </p:sp>
    </p:spTree>
    <p:extLst>
      <p:ext uri="{BB962C8B-B14F-4D97-AF65-F5344CB8AC3E}">
        <p14:creationId xmlns:p14="http://schemas.microsoft.com/office/powerpoint/2010/main" val="41032803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Föräldragrupp</a:t>
            </a:r>
          </a:p>
        </p:txBody>
      </p:sp>
      <p:sp>
        <p:nvSpPr>
          <p:cNvPr id="3" name="Platshållare för innehåll 2"/>
          <p:cNvSpPr>
            <a:spLocks noGrp="1"/>
          </p:cNvSpPr>
          <p:nvPr>
            <p:ph sz="quarter" idx="13"/>
          </p:nvPr>
        </p:nvSpPr>
        <p:spPr/>
        <p:txBody>
          <a:bodyPr/>
          <a:lstStyle/>
          <a:p>
            <a:pPr lvl="1">
              <a:buFontTx/>
              <a:buChar char="-"/>
            </a:pPr>
            <a:r>
              <a:rPr lang="sv-SE" sz="2400" dirty="0"/>
              <a:t>Hanna Wimander, Hanna Boman , Anna Lagerbom, </a:t>
            </a:r>
          </a:p>
          <a:p>
            <a:pPr lvl="1">
              <a:buFontTx/>
              <a:buChar char="-"/>
            </a:pPr>
            <a:r>
              <a:rPr lang="sv-SE" sz="2400" dirty="0"/>
              <a:t>Bra att många bidrar</a:t>
            </a:r>
          </a:p>
          <a:p>
            <a:pPr marL="285750" indent="-285750">
              <a:buFontTx/>
              <a:buChar char="-"/>
            </a:pPr>
            <a:endParaRPr lang="sv-SE" sz="2400" dirty="0"/>
          </a:p>
          <a:p>
            <a:pPr marL="285750" indent="-285750">
              <a:buFontTx/>
              <a:buChar char="-"/>
            </a:pPr>
            <a:endParaRPr lang="sv-SE" sz="2400" dirty="0"/>
          </a:p>
          <a:p>
            <a:r>
              <a:rPr lang="sv-SE" sz="2400" u="sng" dirty="0"/>
              <a:t>Spelartrupp</a:t>
            </a:r>
          </a:p>
          <a:p>
            <a:r>
              <a:rPr lang="sv-SE" sz="2400" dirty="0"/>
              <a:t>- 22 utespelare och 4 stycken målvakter</a:t>
            </a:r>
            <a:endParaRPr lang="sv-SE" dirty="0"/>
          </a:p>
        </p:txBody>
      </p:sp>
      <p:sp>
        <p:nvSpPr>
          <p:cNvPr id="4" name="Platshållare för datum 3"/>
          <p:cNvSpPr>
            <a:spLocks noGrp="1"/>
          </p:cNvSpPr>
          <p:nvPr>
            <p:ph type="dt" sz="half" idx="14"/>
          </p:nvPr>
        </p:nvSpPr>
        <p:spPr/>
        <p:txBody>
          <a:bodyPr/>
          <a:lstStyle/>
          <a:p>
            <a:fld id="{9560A3C1-FC04-4F81-9DFD-199E66339743}" type="datetime1">
              <a:rPr lang="sv-SE" smtClean="0"/>
              <a:t>2022-09-12</a:t>
            </a:fld>
            <a:endParaRPr lang="sv-SE" dirty="0"/>
          </a:p>
        </p:txBody>
      </p:sp>
      <p:sp>
        <p:nvSpPr>
          <p:cNvPr id="5" name="Platshållare för sidfot 4"/>
          <p:cNvSpPr>
            <a:spLocks noGrp="1"/>
          </p:cNvSpPr>
          <p:nvPr>
            <p:ph type="ftr" sz="quarter" idx="15"/>
          </p:nvPr>
        </p:nvSpPr>
        <p:spPr/>
        <p:txBody>
          <a:bodyPr/>
          <a:lstStyle/>
          <a:p>
            <a:r>
              <a:rPr lang="sv-SE"/>
              <a:t>Sidfotstext (ändras under Meny Infoga och knappen Sidhuvud/Sidfot)</a:t>
            </a:r>
            <a:endParaRPr lang="sv-SE" dirty="0"/>
          </a:p>
        </p:txBody>
      </p:sp>
      <p:sp>
        <p:nvSpPr>
          <p:cNvPr id="6" name="Platshållare för bildnummer 5"/>
          <p:cNvSpPr>
            <a:spLocks noGrp="1"/>
          </p:cNvSpPr>
          <p:nvPr>
            <p:ph type="sldNum" sz="quarter" idx="16"/>
          </p:nvPr>
        </p:nvSpPr>
        <p:spPr/>
        <p:txBody>
          <a:bodyPr/>
          <a:lstStyle/>
          <a:p>
            <a:fld id="{E9DBCB7B-D4FD-EE41-85F0-B6F7A4EFC557}" type="slidenum">
              <a:rPr lang="sv-SE" smtClean="0"/>
              <a:pPr/>
              <a:t>4</a:t>
            </a:fld>
            <a:endParaRPr lang="sv-SE" dirty="0"/>
          </a:p>
        </p:txBody>
      </p:sp>
    </p:spTree>
    <p:extLst>
      <p:ext uri="{BB962C8B-B14F-4D97-AF65-F5344CB8AC3E}">
        <p14:creationId xmlns:p14="http://schemas.microsoft.com/office/powerpoint/2010/main" val="34528705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7DB2CCF-2A24-415D-A623-83D53048C3B1}"/>
              </a:ext>
            </a:extLst>
          </p:cNvPr>
          <p:cNvSpPr>
            <a:spLocks noGrp="1"/>
          </p:cNvSpPr>
          <p:nvPr>
            <p:ph type="title"/>
          </p:nvPr>
        </p:nvSpPr>
        <p:spPr/>
        <p:txBody>
          <a:bodyPr/>
          <a:lstStyle/>
          <a:p>
            <a:r>
              <a:rPr lang="sv-SE" dirty="0"/>
              <a:t>Information från föräldragruppen</a:t>
            </a:r>
          </a:p>
        </p:txBody>
      </p:sp>
      <p:sp>
        <p:nvSpPr>
          <p:cNvPr id="3" name="Platshållare för innehåll 2">
            <a:extLst>
              <a:ext uri="{FF2B5EF4-FFF2-40B4-BE49-F238E27FC236}">
                <a16:creationId xmlns:a16="http://schemas.microsoft.com/office/drawing/2014/main" id="{B9A723A4-3E6E-4201-A5C9-52892F234ADD}"/>
              </a:ext>
            </a:extLst>
          </p:cNvPr>
          <p:cNvSpPr>
            <a:spLocks noGrp="1"/>
          </p:cNvSpPr>
          <p:nvPr>
            <p:ph sz="quarter" idx="13"/>
          </p:nvPr>
        </p:nvSpPr>
        <p:spPr/>
        <p:txBody>
          <a:bodyPr>
            <a:normAutofit fontScale="47500" lnSpcReduction="20000"/>
          </a:bodyPr>
          <a:lstStyle/>
          <a:p>
            <a:pPr marL="342900" lvl="0" indent="-342900">
              <a:buFont typeface="Calibri" panose="020F0502020204030204" pitchFamily="34" charset="0"/>
              <a:buChar char="-"/>
            </a:pPr>
            <a:r>
              <a:rPr lang="sv-SE" sz="2500" dirty="0">
                <a:effectLst/>
                <a:latin typeface="Calibri" panose="020F0502020204030204" pitchFamily="34" charset="0"/>
                <a:ea typeface="Times New Roman" panose="02020603050405020304" pitchFamily="18" charset="0"/>
              </a:rPr>
              <a:t>En försäljning för lagkassan är planerad under säsongen. Toalettpapper ca 12 balar per barn. Se tidigare nyhet. Meddela Anna Lagerbom senast 18/9 om man har lyckats sälja fler än 12. </a:t>
            </a:r>
            <a:br>
              <a:rPr lang="sv-SE" sz="2500" dirty="0">
                <a:effectLst/>
                <a:latin typeface="Calibri" panose="020F0502020204030204" pitchFamily="34" charset="0"/>
                <a:ea typeface="Times New Roman" panose="02020603050405020304" pitchFamily="18" charset="0"/>
              </a:rPr>
            </a:br>
            <a:r>
              <a:rPr lang="sv-SE" sz="2500" dirty="0">
                <a:effectLst/>
                <a:latin typeface="Calibri" panose="020F0502020204030204" pitchFamily="34" charset="0"/>
                <a:ea typeface="Times New Roman" panose="02020603050405020304" pitchFamily="18" charset="0"/>
              </a:rPr>
              <a:t>Leverans i slutet av september. Då kommer det bli en kväll då alla får komma och hämta sina balar hos Lagerboms på Djupviken. </a:t>
            </a:r>
            <a:endParaRPr lang="sv-SE" sz="2500" dirty="0">
              <a:effectLst/>
              <a:latin typeface="Calibri" panose="020F0502020204030204" pitchFamily="34" charset="0"/>
              <a:ea typeface="Calibri" panose="020F0502020204030204" pitchFamily="34" charset="0"/>
            </a:endParaRPr>
          </a:p>
          <a:p>
            <a:pPr marL="342900" lvl="0" indent="-342900">
              <a:buFont typeface="Calibri" panose="020F0502020204030204" pitchFamily="34" charset="0"/>
              <a:buChar char="-"/>
            </a:pPr>
            <a:r>
              <a:rPr lang="sv-SE" sz="2500" dirty="0">
                <a:effectLst/>
                <a:latin typeface="Calibri" panose="020F0502020204030204" pitchFamily="34" charset="0"/>
                <a:ea typeface="Times New Roman" panose="02020603050405020304" pitchFamily="18" charset="0"/>
              </a:rPr>
              <a:t>Försäljning åt föreningen  - bingolotter och </a:t>
            </a:r>
            <a:r>
              <a:rPr lang="sv-SE" sz="2500" dirty="0" err="1">
                <a:effectLst/>
                <a:latin typeface="Calibri" panose="020F0502020204030204" pitchFamily="34" charset="0"/>
                <a:ea typeface="Times New Roman" panose="02020603050405020304" pitchFamily="18" charset="0"/>
              </a:rPr>
              <a:t>ev</a:t>
            </a:r>
            <a:r>
              <a:rPr lang="sv-SE" sz="2500" dirty="0">
                <a:effectLst/>
                <a:latin typeface="Calibri" panose="020F0502020204030204" pitchFamily="34" charset="0"/>
                <a:ea typeface="Times New Roman" panose="02020603050405020304" pitchFamily="18" charset="0"/>
              </a:rPr>
              <a:t> ngt mer (bra att även nämna att detta kommer)</a:t>
            </a:r>
            <a:endParaRPr lang="sv-SE" sz="2500" dirty="0">
              <a:effectLst/>
              <a:latin typeface="Calibri" panose="020F0502020204030204" pitchFamily="34" charset="0"/>
              <a:ea typeface="Calibri" panose="020F0502020204030204" pitchFamily="34" charset="0"/>
            </a:endParaRPr>
          </a:p>
          <a:p>
            <a:pPr marL="342900" lvl="0" indent="-342900">
              <a:buFont typeface="Calibri" panose="020F0502020204030204" pitchFamily="34" charset="0"/>
              <a:buChar char="-"/>
            </a:pPr>
            <a:r>
              <a:rPr lang="sv-SE" sz="2500" dirty="0">
                <a:effectLst/>
                <a:latin typeface="Calibri" panose="020F0502020204030204" pitchFamily="34" charset="0"/>
                <a:ea typeface="Times New Roman" panose="02020603050405020304" pitchFamily="18" charset="0"/>
              </a:rPr>
              <a:t>Arbetspass på våra egna seriematcher (sekretariat, matchvärd, kiosk). Föräldragruppen fördelar arbetspassen man ansvara själv för att byta om det inte passar och meddela föräldragruppen.</a:t>
            </a:r>
            <a:endParaRPr lang="sv-SE" sz="2500" dirty="0">
              <a:effectLst/>
              <a:latin typeface="Calibri" panose="020F0502020204030204" pitchFamily="34" charset="0"/>
              <a:ea typeface="Calibri" panose="020F0502020204030204" pitchFamily="34" charset="0"/>
            </a:endParaRPr>
          </a:p>
          <a:p>
            <a:pPr marL="342900" lvl="0" indent="-342900">
              <a:buFont typeface="Calibri" panose="020F0502020204030204" pitchFamily="34" charset="0"/>
              <a:buChar char="-"/>
            </a:pPr>
            <a:r>
              <a:rPr lang="sv-SE" sz="2500" dirty="0">
                <a:effectLst/>
                <a:latin typeface="Calibri" panose="020F0502020204030204" pitchFamily="34" charset="0"/>
                <a:ea typeface="Times New Roman" panose="02020603050405020304" pitchFamily="18" charset="0"/>
              </a:rPr>
              <a:t>Vår egna cup 24-26/2, viktigt att alla bokar in den redan nu. Bemanning logi, mat, kiosk, sekretariat. Föräldragruppen kommer även behöva hjälp med ansvarspersoner för de olika stationerna (sist tog vi det själva men det blev lite för mycket för oss då det är många andra saker som ska skötas under en cup).  </a:t>
            </a:r>
            <a:endParaRPr lang="sv-SE" sz="2500" dirty="0">
              <a:effectLst/>
              <a:latin typeface="Calibri" panose="020F0502020204030204" pitchFamily="34" charset="0"/>
              <a:ea typeface="Calibri" panose="020F0502020204030204" pitchFamily="34" charset="0"/>
            </a:endParaRPr>
          </a:p>
          <a:p>
            <a:pPr marL="342900" lvl="0" indent="-342900">
              <a:buFont typeface="Calibri" panose="020F0502020204030204" pitchFamily="34" charset="0"/>
              <a:buChar char="-"/>
            </a:pPr>
            <a:r>
              <a:rPr lang="sv-SE" sz="2500" dirty="0">
                <a:effectLst/>
                <a:latin typeface="Calibri" panose="020F0502020204030204" pitchFamily="34" charset="0"/>
                <a:ea typeface="Times New Roman" panose="02020603050405020304" pitchFamily="18" charset="0"/>
              </a:rPr>
              <a:t>Föräldragruppen är tacksamma betalningar sker i tid så vi slipper påminna.  </a:t>
            </a:r>
            <a:endParaRPr lang="sv-SE" sz="2500" dirty="0">
              <a:effectLst/>
              <a:latin typeface="Calibri" panose="020F0502020204030204" pitchFamily="34" charset="0"/>
              <a:ea typeface="Calibri" panose="020F0502020204030204" pitchFamily="34" charset="0"/>
            </a:endParaRPr>
          </a:p>
          <a:p>
            <a:pPr marL="342900" lvl="0" indent="-342900">
              <a:buFont typeface="Calibri" panose="020F0502020204030204" pitchFamily="34" charset="0"/>
              <a:buChar char="-"/>
            </a:pPr>
            <a:r>
              <a:rPr lang="sv-SE" sz="2500" dirty="0">
                <a:effectLst/>
                <a:latin typeface="Calibri" panose="020F0502020204030204" pitchFamily="34" charset="0"/>
                <a:ea typeface="Times New Roman" panose="02020603050405020304" pitchFamily="18" charset="0"/>
              </a:rPr>
              <a:t>Spelaravgift 1200 kr/barn till PHC, tas från lagkassan </a:t>
            </a:r>
          </a:p>
          <a:p>
            <a:pPr marL="342900" lvl="0" indent="-342900">
              <a:buFont typeface="Calibri" panose="020F0502020204030204" pitchFamily="34" charset="0"/>
              <a:buChar char="-"/>
            </a:pPr>
            <a:r>
              <a:rPr lang="sv-SE" sz="2500" dirty="0">
                <a:effectLst/>
                <a:latin typeface="Calibri" panose="020F0502020204030204" pitchFamily="34" charset="0"/>
                <a:ea typeface="Times New Roman" panose="02020603050405020304" pitchFamily="18" charset="0"/>
              </a:rPr>
              <a:t>Föräldragruppen har en </a:t>
            </a:r>
            <a:r>
              <a:rPr lang="sv-SE" sz="2500" dirty="0" err="1">
                <a:effectLst/>
                <a:latin typeface="Calibri" panose="020F0502020204030204" pitchFamily="34" charset="0"/>
                <a:ea typeface="Times New Roman" panose="02020603050405020304" pitchFamily="18" charset="0"/>
              </a:rPr>
              <a:t>tidbank</a:t>
            </a:r>
            <a:r>
              <a:rPr lang="sv-SE" sz="2500" dirty="0">
                <a:effectLst/>
                <a:latin typeface="Calibri" panose="020F0502020204030204" pitchFamily="34" charset="0"/>
                <a:ea typeface="Times New Roman" panose="02020603050405020304" pitchFamily="18" charset="0"/>
              </a:rPr>
              <a:t> där vi registrerar nedlagda timmar, så att det blir så rättvist som möjligt.  </a:t>
            </a:r>
            <a:endParaRPr lang="sv-SE" sz="2500" dirty="0">
              <a:effectLst/>
              <a:latin typeface="Calibri" panose="020F0502020204030204" pitchFamily="34" charset="0"/>
              <a:ea typeface="Calibri" panose="020F0502020204030204" pitchFamily="34" charset="0"/>
            </a:endParaRPr>
          </a:p>
          <a:p>
            <a:r>
              <a:rPr lang="sv-SE" sz="1800" dirty="0">
                <a:effectLst/>
                <a:latin typeface="Calibri" panose="020F0502020204030204" pitchFamily="34" charset="0"/>
                <a:ea typeface="Calibri" panose="020F0502020204030204" pitchFamily="34" charset="0"/>
              </a:rPr>
              <a:t> </a:t>
            </a:r>
          </a:p>
          <a:p>
            <a:r>
              <a:rPr lang="sv-SE" sz="2300" dirty="0">
                <a:effectLst/>
                <a:latin typeface="Calibri" panose="020F0502020204030204" pitchFamily="34" charset="0"/>
                <a:ea typeface="Calibri" panose="020F0502020204030204" pitchFamily="34" charset="0"/>
              </a:rPr>
              <a:t>Vi i föräldragruppen tycker det har fungerat jättebra med försäljningar och arbetspass. Vi har ett bra föräldragäng.</a:t>
            </a:r>
          </a:p>
          <a:p>
            <a:r>
              <a:rPr lang="sv-SE" sz="2300" dirty="0">
                <a:effectLst/>
                <a:latin typeface="Calibri" panose="020F0502020204030204" pitchFamily="34" charset="0"/>
                <a:ea typeface="Calibri" panose="020F0502020204030204" pitchFamily="34" charset="0"/>
              </a:rPr>
              <a:t>Om någon undrar över något är det bara att ta kontakt med någon av oss. </a:t>
            </a:r>
          </a:p>
          <a:p>
            <a:r>
              <a:rPr lang="sv-SE" sz="1800" dirty="0">
                <a:effectLst/>
                <a:latin typeface="Calibri" panose="020F0502020204030204" pitchFamily="34" charset="0"/>
                <a:ea typeface="Calibri" panose="020F0502020204030204" pitchFamily="34" charset="0"/>
              </a:rPr>
              <a:t> </a:t>
            </a:r>
          </a:p>
          <a:p>
            <a:endParaRPr lang="sv-SE" dirty="0"/>
          </a:p>
        </p:txBody>
      </p:sp>
      <p:sp>
        <p:nvSpPr>
          <p:cNvPr id="4" name="Platshållare för datum 3">
            <a:extLst>
              <a:ext uri="{FF2B5EF4-FFF2-40B4-BE49-F238E27FC236}">
                <a16:creationId xmlns:a16="http://schemas.microsoft.com/office/drawing/2014/main" id="{D5B028E2-DCB0-4529-8550-4D8B4C4AF790}"/>
              </a:ext>
            </a:extLst>
          </p:cNvPr>
          <p:cNvSpPr>
            <a:spLocks noGrp="1"/>
          </p:cNvSpPr>
          <p:nvPr>
            <p:ph type="dt" sz="half" idx="14"/>
          </p:nvPr>
        </p:nvSpPr>
        <p:spPr/>
        <p:txBody>
          <a:bodyPr/>
          <a:lstStyle/>
          <a:p>
            <a:fld id="{9560A3C1-FC04-4F81-9DFD-199E66339743}" type="datetime1">
              <a:rPr lang="sv-SE" smtClean="0"/>
              <a:t>2022-09-12</a:t>
            </a:fld>
            <a:endParaRPr lang="sv-SE" dirty="0"/>
          </a:p>
        </p:txBody>
      </p:sp>
      <p:sp>
        <p:nvSpPr>
          <p:cNvPr id="5" name="Platshållare för sidfot 4">
            <a:extLst>
              <a:ext uri="{FF2B5EF4-FFF2-40B4-BE49-F238E27FC236}">
                <a16:creationId xmlns:a16="http://schemas.microsoft.com/office/drawing/2014/main" id="{CC73B614-3F8C-4439-9E6C-67FCCA2E9EAB}"/>
              </a:ext>
            </a:extLst>
          </p:cNvPr>
          <p:cNvSpPr>
            <a:spLocks noGrp="1"/>
          </p:cNvSpPr>
          <p:nvPr>
            <p:ph type="ftr" sz="quarter" idx="15"/>
          </p:nvPr>
        </p:nvSpPr>
        <p:spPr/>
        <p:txBody>
          <a:bodyPr/>
          <a:lstStyle/>
          <a:p>
            <a:r>
              <a:rPr lang="sv-SE"/>
              <a:t>Sidfotstext (ändras under Meny Infoga och knappen Sidhuvud/Sidfot)</a:t>
            </a:r>
            <a:endParaRPr lang="sv-SE" dirty="0"/>
          </a:p>
        </p:txBody>
      </p:sp>
      <p:sp>
        <p:nvSpPr>
          <p:cNvPr id="6" name="Platshållare för bildnummer 5">
            <a:extLst>
              <a:ext uri="{FF2B5EF4-FFF2-40B4-BE49-F238E27FC236}">
                <a16:creationId xmlns:a16="http://schemas.microsoft.com/office/drawing/2014/main" id="{5E6B27B8-D0BA-4E97-82D6-973F396ED972}"/>
              </a:ext>
            </a:extLst>
          </p:cNvPr>
          <p:cNvSpPr>
            <a:spLocks noGrp="1"/>
          </p:cNvSpPr>
          <p:nvPr>
            <p:ph type="sldNum" sz="quarter" idx="16"/>
          </p:nvPr>
        </p:nvSpPr>
        <p:spPr/>
        <p:txBody>
          <a:bodyPr/>
          <a:lstStyle/>
          <a:p>
            <a:fld id="{E9DBCB7B-D4FD-EE41-85F0-B6F7A4EFC557}" type="slidenum">
              <a:rPr lang="sv-SE" smtClean="0"/>
              <a:pPr/>
              <a:t>5</a:t>
            </a:fld>
            <a:endParaRPr lang="sv-SE" dirty="0"/>
          </a:p>
        </p:txBody>
      </p:sp>
    </p:spTree>
    <p:extLst>
      <p:ext uri="{BB962C8B-B14F-4D97-AF65-F5344CB8AC3E}">
        <p14:creationId xmlns:p14="http://schemas.microsoft.com/office/powerpoint/2010/main" val="32203675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D648B93-6307-4906-8BDE-DADDECA7F543}"/>
              </a:ext>
            </a:extLst>
          </p:cNvPr>
          <p:cNvSpPr>
            <a:spLocks noGrp="1"/>
          </p:cNvSpPr>
          <p:nvPr>
            <p:ph type="title"/>
          </p:nvPr>
        </p:nvSpPr>
        <p:spPr/>
        <p:txBody>
          <a:bodyPr/>
          <a:lstStyle/>
          <a:p>
            <a:r>
              <a:rPr lang="sv-SE" dirty="0"/>
              <a:t>Träningar Säsongen 2022/23</a:t>
            </a:r>
          </a:p>
        </p:txBody>
      </p:sp>
      <p:sp>
        <p:nvSpPr>
          <p:cNvPr id="3" name="Platshållare för innehåll 2">
            <a:extLst>
              <a:ext uri="{FF2B5EF4-FFF2-40B4-BE49-F238E27FC236}">
                <a16:creationId xmlns:a16="http://schemas.microsoft.com/office/drawing/2014/main" id="{413EDF07-D275-4F1E-8BA9-42AB46860252}"/>
              </a:ext>
            </a:extLst>
          </p:cNvPr>
          <p:cNvSpPr>
            <a:spLocks noGrp="1"/>
          </p:cNvSpPr>
          <p:nvPr>
            <p:ph sz="quarter" idx="13"/>
          </p:nvPr>
        </p:nvSpPr>
        <p:spPr/>
        <p:txBody>
          <a:bodyPr>
            <a:normAutofit fontScale="70000" lnSpcReduction="20000"/>
          </a:bodyPr>
          <a:lstStyle/>
          <a:p>
            <a:pPr algn="l"/>
            <a:br>
              <a:rPr lang="sv-SE" b="0" i="0" dirty="0">
                <a:solidFill>
                  <a:srgbClr val="000000"/>
                </a:solidFill>
                <a:effectLst/>
                <a:latin typeface="ProximaNova"/>
              </a:rPr>
            </a:br>
            <a:br>
              <a:rPr lang="sv-SE" b="0" i="0" dirty="0">
                <a:solidFill>
                  <a:srgbClr val="000000"/>
                </a:solidFill>
                <a:effectLst/>
                <a:latin typeface="ProximaNova"/>
              </a:rPr>
            </a:br>
            <a:r>
              <a:rPr lang="sv-SE" sz="4500" dirty="0"/>
              <a:t>Isträning      </a:t>
            </a:r>
            <a:r>
              <a:rPr lang="sv-SE" sz="4500" dirty="0" err="1"/>
              <a:t>Fys</a:t>
            </a:r>
            <a:br>
              <a:rPr lang="sv-SE" sz="4500" dirty="0"/>
            </a:br>
            <a:r>
              <a:rPr lang="sv-SE" sz="4500" dirty="0"/>
              <a:t>Mån 19:40    Mån 18:30</a:t>
            </a:r>
            <a:br>
              <a:rPr lang="sv-SE" sz="4500" dirty="0"/>
            </a:br>
            <a:r>
              <a:rPr lang="sv-SE" sz="4500" dirty="0" err="1"/>
              <a:t>Tis</a:t>
            </a:r>
            <a:r>
              <a:rPr lang="sv-SE" sz="4500" dirty="0"/>
              <a:t> 18:45      Tor 18:40</a:t>
            </a:r>
            <a:br>
              <a:rPr lang="sv-SE" sz="4500" dirty="0"/>
            </a:br>
            <a:r>
              <a:rPr lang="sv-SE" sz="4500" dirty="0"/>
              <a:t>Tor 19:55</a:t>
            </a:r>
            <a:br>
              <a:rPr lang="sv-SE" sz="4500" dirty="0"/>
            </a:br>
            <a:br>
              <a:rPr lang="sv-SE" sz="4500" dirty="0"/>
            </a:br>
            <a:br>
              <a:rPr lang="sv-SE" sz="4500" dirty="0"/>
            </a:br>
            <a:br>
              <a:rPr lang="sv-SE" sz="4500" dirty="0"/>
            </a:br>
            <a:endParaRPr lang="sv-SE" dirty="0"/>
          </a:p>
        </p:txBody>
      </p:sp>
      <p:sp>
        <p:nvSpPr>
          <p:cNvPr id="4" name="Platshållare för datum 3">
            <a:extLst>
              <a:ext uri="{FF2B5EF4-FFF2-40B4-BE49-F238E27FC236}">
                <a16:creationId xmlns:a16="http://schemas.microsoft.com/office/drawing/2014/main" id="{97E7C2EB-0C35-4F21-9AB8-EC87CE6C8CF8}"/>
              </a:ext>
            </a:extLst>
          </p:cNvPr>
          <p:cNvSpPr>
            <a:spLocks noGrp="1"/>
          </p:cNvSpPr>
          <p:nvPr>
            <p:ph type="dt" sz="half" idx="14"/>
          </p:nvPr>
        </p:nvSpPr>
        <p:spPr/>
        <p:txBody>
          <a:bodyPr/>
          <a:lstStyle/>
          <a:p>
            <a:fld id="{9560A3C1-FC04-4F81-9DFD-199E66339743}" type="datetime1">
              <a:rPr lang="sv-SE" smtClean="0"/>
              <a:t>2022-09-12</a:t>
            </a:fld>
            <a:endParaRPr lang="sv-SE" dirty="0"/>
          </a:p>
        </p:txBody>
      </p:sp>
      <p:sp>
        <p:nvSpPr>
          <p:cNvPr id="5" name="Platshållare för sidfot 4">
            <a:extLst>
              <a:ext uri="{FF2B5EF4-FFF2-40B4-BE49-F238E27FC236}">
                <a16:creationId xmlns:a16="http://schemas.microsoft.com/office/drawing/2014/main" id="{7D6DE681-6D61-49B8-B683-974746EE3F75}"/>
              </a:ext>
            </a:extLst>
          </p:cNvPr>
          <p:cNvSpPr>
            <a:spLocks noGrp="1"/>
          </p:cNvSpPr>
          <p:nvPr>
            <p:ph type="ftr" sz="quarter" idx="15"/>
          </p:nvPr>
        </p:nvSpPr>
        <p:spPr/>
        <p:txBody>
          <a:bodyPr/>
          <a:lstStyle/>
          <a:p>
            <a:r>
              <a:rPr lang="sv-SE"/>
              <a:t>Sidfotstext (ändras under Meny Infoga och knappen Sidhuvud/Sidfot)</a:t>
            </a:r>
            <a:endParaRPr lang="sv-SE" dirty="0"/>
          </a:p>
        </p:txBody>
      </p:sp>
      <p:sp>
        <p:nvSpPr>
          <p:cNvPr id="6" name="Platshållare för bildnummer 5">
            <a:extLst>
              <a:ext uri="{FF2B5EF4-FFF2-40B4-BE49-F238E27FC236}">
                <a16:creationId xmlns:a16="http://schemas.microsoft.com/office/drawing/2014/main" id="{31EE027A-2C4F-4461-889B-C5CB1A083315}"/>
              </a:ext>
            </a:extLst>
          </p:cNvPr>
          <p:cNvSpPr>
            <a:spLocks noGrp="1"/>
          </p:cNvSpPr>
          <p:nvPr>
            <p:ph type="sldNum" sz="quarter" idx="16"/>
          </p:nvPr>
        </p:nvSpPr>
        <p:spPr/>
        <p:txBody>
          <a:bodyPr/>
          <a:lstStyle/>
          <a:p>
            <a:fld id="{E9DBCB7B-D4FD-EE41-85F0-B6F7A4EFC557}" type="slidenum">
              <a:rPr lang="sv-SE" smtClean="0"/>
              <a:pPr/>
              <a:t>6</a:t>
            </a:fld>
            <a:endParaRPr lang="sv-SE" dirty="0"/>
          </a:p>
        </p:txBody>
      </p:sp>
    </p:spTree>
    <p:extLst>
      <p:ext uri="{BB962C8B-B14F-4D97-AF65-F5344CB8AC3E}">
        <p14:creationId xmlns:p14="http://schemas.microsoft.com/office/powerpoint/2010/main" val="37539610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Träningar, samlingar osv</a:t>
            </a:r>
          </a:p>
        </p:txBody>
      </p:sp>
      <p:sp>
        <p:nvSpPr>
          <p:cNvPr id="3" name="Platshållare för innehåll 2"/>
          <p:cNvSpPr>
            <a:spLocks noGrp="1"/>
          </p:cNvSpPr>
          <p:nvPr>
            <p:ph sz="quarter" idx="13"/>
          </p:nvPr>
        </p:nvSpPr>
        <p:spPr/>
        <p:txBody>
          <a:bodyPr/>
          <a:lstStyle/>
          <a:p>
            <a:pPr marL="285750" indent="-285750">
              <a:buFontTx/>
              <a:buChar char="-"/>
            </a:pPr>
            <a:r>
              <a:rPr lang="sv-SE" b="1" dirty="0"/>
              <a:t>Samling 15 minuter </a:t>
            </a:r>
            <a:r>
              <a:rPr lang="sv-SE" dirty="0"/>
              <a:t>före träningarna, ombytta och klara</a:t>
            </a:r>
          </a:p>
          <a:p>
            <a:pPr marL="573750" lvl="2" indent="-285750">
              <a:buFontTx/>
              <a:buChar char="-"/>
            </a:pPr>
            <a:r>
              <a:rPr lang="sv-SE" dirty="0"/>
              <a:t>Inga föräldrar i omklädningsrummet efter denna tid. </a:t>
            </a:r>
          </a:p>
          <a:p>
            <a:pPr marL="573750" lvl="2" indent="-285750">
              <a:buFontTx/>
              <a:buChar char="-"/>
            </a:pPr>
            <a:r>
              <a:rPr lang="sv-SE" dirty="0"/>
              <a:t>Finns hur många skäl till detta som helst, men några respekt för andra, effektiv genomgång, korta träningar, lagkänsla osv </a:t>
            </a:r>
            <a:r>
              <a:rPr lang="sv-SE" dirty="0" err="1"/>
              <a:t>osv</a:t>
            </a:r>
            <a:r>
              <a:rPr lang="sv-SE" dirty="0"/>
              <a:t> </a:t>
            </a:r>
            <a:r>
              <a:rPr lang="sv-SE" dirty="0" err="1"/>
              <a:t>osv</a:t>
            </a:r>
            <a:endParaRPr lang="sv-SE" dirty="0"/>
          </a:p>
          <a:p>
            <a:pPr marL="285750" indent="-285750">
              <a:buFontTx/>
              <a:buChar char="-"/>
            </a:pPr>
            <a:r>
              <a:rPr lang="sv-SE" dirty="0"/>
              <a:t>Kommer någon sent smyger man in via det andra omklädningsrummet</a:t>
            </a:r>
          </a:p>
          <a:p>
            <a:pPr marL="285750" indent="-285750">
              <a:buFontTx/>
              <a:buChar char="-"/>
            </a:pPr>
            <a:r>
              <a:rPr lang="sv-SE" dirty="0"/>
              <a:t>I samband med träningar, samlingar och matcher har vi inte mobilen</a:t>
            </a:r>
          </a:p>
          <a:p>
            <a:pPr marL="285750" indent="-285750">
              <a:buFontTx/>
              <a:buChar char="-"/>
            </a:pPr>
            <a:r>
              <a:rPr lang="sv-SE" dirty="0"/>
              <a:t>Hur ser vi på godis under resor/cuper??  Det är viktigt att alla får i sig mat, godis är ok under kontrollerade former</a:t>
            </a:r>
          </a:p>
          <a:p>
            <a:pPr marL="285750" indent="-285750">
              <a:buFontTx/>
              <a:buChar char="-"/>
            </a:pPr>
            <a:endParaRPr lang="sv-SE" dirty="0"/>
          </a:p>
        </p:txBody>
      </p:sp>
      <p:sp>
        <p:nvSpPr>
          <p:cNvPr id="4" name="Platshållare för datum 3"/>
          <p:cNvSpPr>
            <a:spLocks noGrp="1"/>
          </p:cNvSpPr>
          <p:nvPr>
            <p:ph type="dt" sz="half" idx="14"/>
          </p:nvPr>
        </p:nvSpPr>
        <p:spPr/>
        <p:txBody>
          <a:bodyPr/>
          <a:lstStyle/>
          <a:p>
            <a:fld id="{9560A3C1-FC04-4F81-9DFD-199E66339743}" type="datetime1">
              <a:rPr lang="sv-SE" smtClean="0"/>
              <a:t>2022-09-12</a:t>
            </a:fld>
            <a:endParaRPr lang="sv-SE" dirty="0"/>
          </a:p>
        </p:txBody>
      </p:sp>
      <p:sp>
        <p:nvSpPr>
          <p:cNvPr id="5" name="Platshållare för sidfot 4"/>
          <p:cNvSpPr>
            <a:spLocks noGrp="1"/>
          </p:cNvSpPr>
          <p:nvPr>
            <p:ph type="ftr" sz="quarter" idx="15"/>
          </p:nvPr>
        </p:nvSpPr>
        <p:spPr/>
        <p:txBody>
          <a:bodyPr/>
          <a:lstStyle/>
          <a:p>
            <a:r>
              <a:rPr lang="sv-SE"/>
              <a:t>Sidfotstext (ändras under Meny Infoga och knappen Sidhuvud/Sidfot)</a:t>
            </a:r>
            <a:endParaRPr lang="sv-SE" dirty="0"/>
          </a:p>
        </p:txBody>
      </p:sp>
      <p:sp>
        <p:nvSpPr>
          <p:cNvPr id="6" name="Platshållare för bildnummer 5"/>
          <p:cNvSpPr>
            <a:spLocks noGrp="1"/>
          </p:cNvSpPr>
          <p:nvPr>
            <p:ph type="sldNum" sz="quarter" idx="16"/>
          </p:nvPr>
        </p:nvSpPr>
        <p:spPr/>
        <p:txBody>
          <a:bodyPr/>
          <a:lstStyle/>
          <a:p>
            <a:fld id="{E9DBCB7B-D4FD-EE41-85F0-B6F7A4EFC557}" type="slidenum">
              <a:rPr lang="sv-SE" smtClean="0"/>
              <a:pPr/>
              <a:t>7</a:t>
            </a:fld>
            <a:endParaRPr lang="sv-SE" dirty="0"/>
          </a:p>
        </p:txBody>
      </p:sp>
    </p:spTree>
    <p:extLst>
      <p:ext uri="{BB962C8B-B14F-4D97-AF65-F5344CB8AC3E}">
        <p14:creationId xmlns:p14="http://schemas.microsoft.com/office/powerpoint/2010/main" val="19516737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795BE2B-6BBF-4947-B373-B0DBA9F9458E}"/>
              </a:ext>
            </a:extLst>
          </p:cNvPr>
          <p:cNvSpPr>
            <a:spLocks noGrp="1"/>
          </p:cNvSpPr>
          <p:nvPr>
            <p:ph type="title"/>
          </p:nvPr>
        </p:nvSpPr>
        <p:spPr/>
        <p:txBody>
          <a:bodyPr/>
          <a:lstStyle/>
          <a:p>
            <a:r>
              <a:rPr lang="sv-SE" dirty="0"/>
              <a:t>Var ligger fokus</a:t>
            </a:r>
          </a:p>
        </p:txBody>
      </p:sp>
      <p:sp>
        <p:nvSpPr>
          <p:cNvPr id="3" name="Platshållare för innehåll 2">
            <a:extLst>
              <a:ext uri="{FF2B5EF4-FFF2-40B4-BE49-F238E27FC236}">
                <a16:creationId xmlns:a16="http://schemas.microsoft.com/office/drawing/2014/main" id="{3F700588-5D78-4948-AC91-4FE528474007}"/>
              </a:ext>
            </a:extLst>
          </p:cNvPr>
          <p:cNvSpPr>
            <a:spLocks noGrp="1"/>
          </p:cNvSpPr>
          <p:nvPr>
            <p:ph sz="quarter" idx="13"/>
          </p:nvPr>
        </p:nvSpPr>
        <p:spPr/>
        <p:txBody>
          <a:bodyPr/>
          <a:lstStyle/>
          <a:p>
            <a:r>
              <a:rPr lang="sv-SE" dirty="0"/>
              <a:t>Individuell utveckling. </a:t>
            </a:r>
            <a:r>
              <a:rPr lang="sv-SE" dirty="0">
                <a:sym typeface="Wingdings" panose="05000000000000000000" pitchFamily="2" charset="2"/>
              </a:rPr>
              <a:t>Skridskoåkning, passning och mottagning osv</a:t>
            </a:r>
          </a:p>
          <a:p>
            <a:endParaRPr lang="sv-SE" dirty="0">
              <a:sym typeface="Wingdings" panose="05000000000000000000" pitchFamily="2" charset="2"/>
            </a:endParaRPr>
          </a:p>
          <a:p>
            <a:r>
              <a:rPr lang="sv-SE" dirty="0">
                <a:sym typeface="Wingdings" panose="05000000000000000000" pitchFamily="2" charset="2"/>
              </a:rPr>
              <a:t>Tävla  kampövningar, målet är att vi gör allt till 100%</a:t>
            </a:r>
          </a:p>
          <a:p>
            <a:endParaRPr lang="sv-SE" dirty="0">
              <a:sym typeface="Wingdings" panose="05000000000000000000" pitchFamily="2" charset="2"/>
            </a:endParaRPr>
          </a:p>
          <a:p>
            <a:r>
              <a:rPr lang="sv-SE" dirty="0">
                <a:sym typeface="Wingdings" panose="05000000000000000000" pitchFamily="2" charset="2"/>
              </a:rPr>
              <a:t>Spelövningar  fortsatt mycket spel</a:t>
            </a:r>
            <a:endParaRPr lang="sv-SE" dirty="0"/>
          </a:p>
        </p:txBody>
      </p:sp>
      <p:sp>
        <p:nvSpPr>
          <p:cNvPr id="4" name="Platshållare för datum 3">
            <a:extLst>
              <a:ext uri="{FF2B5EF4-FFF2-40B4-BE49-F238E27FC236}">
                <a16:creationId xmlns:a16="http://schemas.microsoft.com/office/drawing/2014/main" id="{0FF01CCC-BC12-4A5C-9236-DEC65F5EFD36}"/>
              </a:ext>
            </a:extLst>
          </p:cNvPr>
          <p:cNvSpPr>
            <a:spLocks noGrp="1"/>
          </p:cNvSpPr>
          <p:nvPr>
            <p:ph type="dt" sz="half" idx="14"/>
          </p:nvPr>
        </p:nvSpPr>
        <p:spPr/>
        <p:txBody>
          <a:bodyPr/>
          <a:lstStyle/>
          <a:p>
            <a:fld id="{9560A3C1-FC04-4F81-9DFD-199E66339743}" type="datetime1">
              <a:rPr lang="sv-SE" smtClean="0"/>
              <a:t>2022-09-12</a:t>
            </a:fld>
            <a:endParaRPr lang="sv-SE" dirty="0"/>
          </a:p>
        </p:txBody>
      </p:sp>
      <p:sp>
        <p:nvSpPr>
          <p:cNvPr id="5" name="Platshållare för sidfot 4">
            <a:extLst>
              <a:ext uri="{FF2B5EF4-FFF2-40B4-BE49-F238E27FC236}">
                <a16:creationId xmlns:a16="http://schemas.microsoft.com/office/drawing/2014/main" id="{2621B49F-8EB4-4C53-B5C3-F9D8E78CE2AB}"/>
              </a:ext>
            </a:extLst>
          </p:cNvPr>
          <p:cNvSpPr>
            <a:spLocks noGrp="1"/>
          </p:cNvSpPr>
          <p:nvPr>
            <p:ph type="ftr" sz="quarter" idx="15"/>
          </p:nvPr>
        </p:nvSpPr>
        <p:spPr/>
        <p:txBody>
          <a:bodyPr/>
          <a:lstStyle/>
          <a:p>
            <a:r>
              <a:rPr lang="sv-SE"/>
              <a:t>Sidfotstext (ändras under Meny Infoga och knappen Sidhuvud/Sidfot)</a:t>
            </a:r>
            <a:endParaRPr lang="sv-SE" dirty="0"/>
          </a:p>
        </p:txBody>
      </p:sp>
      <p:sp>
        <p:nvSpPr>
          <p:cNvPr id="6" name="Platshållare för bildnummer 5">
            <a:extLst>
              <a:ext uri="{FF2B5EF4-FFF2-40B4-BE49-F238E27FC236}">
                <a16:creationId xmlns:a16="http://schemas.microsoft.com/office/drawing/2014/main" id="{35C64DE5-549C-477E-A6F7-53BC5157C984}"/>
              </a:ext>
            </a:extLst>
          </p:cNvPr>
          <p:cNvSpPr>
            <a:spLocks noGrp="1"/>
          </p:cNvSpPr>
          <p:nvPr>
            <p:ph type="sldNum" sz="quarter" idx="16"/>
          </p:nvPr>
        </p:nvSpPr>
        <p:spPr/>
        <p:txBody>
          <a:bodyPr/>
          <a:lstStyle/>
          <a:p>
            <a:fld id="{E9DBCB7B-D4FD-EE41-85F0-B6F7A4EFC557}" type="slidenum">
              <a:rPr lang="sv-SE" smtClean="0"/>
              <a:pPr/>
              <a:t>8</a:t>
            </a:fld>
            <a:endParaRPr lang="sv-SE" dirty="0"/>
          </a:p>
        </p:txBody>
      </p:sp>
    </p:spTree>
    <p:extLst>
      <p:ext uri="{BB962C8B-B14F-4D97-AF65-F5344CB8AC3E}">
        <p14:creationId xmlns:p14="http://schemas.microsoft.com/office/powerpoint/2010/main" val="17606495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Seriespel/Spelform</a:t>
            </a:r>
          </a:p>
        </p:txBody>
      </p:sp>
      <p:sp>
        <p:nvSpPr>
          <p:cNvPr id="3" name="Platshållare för innehåll 2"/>
          <p:cNvSpPr>
            <a:spLocks noGrp="1"/>
          </p:cNvSpPr>
          <p:nvPr>
            <p:ph sz="quarter" idx="13"/>
          </p:nvPr>
        </p:nvSpPr>
        <p:spPr/>
        <p:txBody>
          <a:bodyPr>
            <a:normAutofit fontScale="92500"/>
          </a:bodyPr>
          <a:lstStyle/>
          <a:p>
            <a:pPr marL="285750" indent="-285750">
              <a:buFontTx/>
              <a:buChar char="-"/>
            </a:pPr>
            <a:r>
              <a:rPr lang="sv-SE" u="sng" dirty="0"/>
              <a:t>1 lag är anmälda till seriespel. Norra och södra serien</a:t>
            </a:r>
          </a:p>
          <a:p>
            <a:pPr marL="573750" lvl="2" indent="-285750">
              <a:buFontTx/>
              <a:buChar char="-"/>
            </a:pPr>
            <a:r>
              <a:rPr lang="sv-SE" dirty="0"/>
              <a:t>Rättvisan ligger i att alla kommer erbjudas lika många seriesammandrag. ”Extra Matcher” kommer spridas på de som tränar flitigt. </a:t>
            </a:r>
          </a:p>
          <a:p>
            <a:pPr marL="573750" lvl="2" indent="-285750">
              <a:buFontTx/>
              <a:buChar char="-"/>
            </a:pPr>
            <a:r>
              <a:rPr lang="sv-SE" dirty="0"/>
              <a:t>Vid längre frånvaro vill vi att man tränar innan match, detta för att säkerställa att man är spelklar</a:t>
            </a:r>
          </a:p>
          <a:p>
            <a:pPr marL="573750" lvl="2" indent="-285750">
              <a:buFontTx/>
              <a:buChar char="-"/>
            </a:pPr>
            <a:r>
              <a:rPr lang="sv-SE" dirty="0"/>
              <a:t>Totalt kommer vi spela 21 </a:t>
            </a:r>
            <a:r>
              <a:rPr lang="sv-SE" dirty="0" err="1"/>
              <a:t>st</a:t>
            </a:r>
            <a:r>
              <a:rPr lang="sv-SE" dirty="0"/>
              <a:t> seriematcher.</a:t>
            </a:r>
          </a:p>
          <a:p>
            <a:pPr marL="573750" lvl="2" indent="-285750">
              <a:buFontTx/>
              <a:buChar char="-"/>
            </a:pPr>
            <a:r>
              <a:rPr lang="sv-SE" dirty="0"/>
              <a:t>Alla kommer få spela forward och Back</a:t>
            </a:r>
          </a:p>
          <a:p>
            <a:pPr marL="573750" lvl="2" indent="-285750">
              <a:buFontTx/>
              <a:buChar char="-"/>
            </a:pPr>
            <a:r>
              <a:rPr lang="sv-SE" dirty="0"/>
              <a:t>4 stycken matchgrupper, </a:t>
            </a:r>
          </a:p>
          <a:p>
            <a:pPr lvl="2" indent="0">
              <a:buNone/>
            </a:pPr>
            <a:r>
              <a:rPr lang="sv-SE" b="1" dirty="0"/>
              <a:t>Södra Serien 8 lag		</a:t>
            </a:r>
          </a:p>
          <a:p>
            <a:pPr lvl="2" indent="0">
              <a:buNone/>
            </a:pPr>
            <a:r>
              <a:rPr lang="sv-SE" dirty="0"/>
              <a:t>Piteå				</a:t>
            </a:r>
          </a:p>
          <a:p>
            <a:pPr lvl="2" indent="0">
              <a:buNone/>
            </a:pPr>
            <a:r>
              <a:rPr lang="sv-SE" dirty="0"/>
              <a:t>Luleå				</a:t>
            </a:r>
          </a:p>
          <a:p>
            <a:pPr lvl="2" indent="0">
              <a:buNone/>
            </a:pPr>
            <a:r>
              <a:rPr lang="sv-SE" dirty="0"/>
              <a:t>Brooklyn									</a:t>
            </a:r>
          </a:p>
          <a:p>
            <a:pPr lvl="2" indent="0">
              <a:buNone/>
            </a:pPr>
            <a:r>
              <a:rPr lang="sv-SE" dirty="0"/>
              <a:t>Sunderbyn			</a:t>
            </a:r>
          </a:p>
          <a:p>
            <a:pPr lvl="2" indent="0">
              <a:buNone/>
            </a:pPr>
            <a:r>
              <a:rPr lang="sv-SE" dirty="0"/>
              <a:t>Haparanda			</a:t>
            </a:r>
          </a:p>
          <a:p>
            <a:pPr lvl="2" indent="0">
              <a:buNone/>
            </a:pPr>
            <a:r>
              <a:rPr lang="sv-SE" dirty="0"/>
              <a:t>Kiruna				</a:t>
            </a:r>
          </a:p>
          <a:p>
            <a:pPr lvl="2" indent="0">
              <a:buNone/>
            </a:pPr>
            <a:r>
              <a:rPr lang="sv-SE" dirty="0"/>
              <a:t>Kalix				</a:t>
            </a:r>
          </a:p>
          <a:p>
            <a:pPr lvl="2" indent="0">
              <a:buNone/>
            </a:pPr>
            <a:r>
              <a:rPr lang="sv-SE" dirty="0"/>
              <a:t>Boden</a:t>
            </a:r>
          </a:p>
        </p:txBody>
      </p:sp>
      <p:sp>
        <p:nvSpPr>
          <p:cNvPr id="4" name="Platshållare för datum 3"/>
          <p:cNvSpPr>
            <a:spLocks noGrp="1"/>
          </p:cNvSpPr>
          <p:nvPr>
            <p:ph type="dt" sz="half" idx="14"/>
          </p:nvPr>
        </p:nvSpPr>
        <p:spPr/>
        <p:txBody>
          <a:bodyPr/>
          <a:lstStyle/>
          <a:p>
            <a:fld id="{9560A3C1-FC04-4F81-9DFD-199E66339743}" type="datetime1">
              <a:rPr lang="sv-SE" smtClean="0"/>
              <a:t>2022-09-12</a:t>
            </a:fld>
            <a:endParaRPr lang="sv-SE" dirty="0"/>
          </a:p>
        </p:txBody>
      </p:sp>
      <p:sp>
        <p:nvSpPr>
          <p:cNvPr id="5" name="Platshållare för sidfot 4"/>
          <p:cNvSpPr>
            <a:spLocks noGrp="1"/>
          </p:cNvSpPr>
          <p:nvPr>
            <p:ph type="ftr" sz="quarter" idx="15"/>
          </p:nvPr>
        </p:nvSpPr>
        <p:spPr/>
        <p:txBody>
          <a:bodyPr/>
          <a:lstStyle/>
          <a:p>
            <a:r>
              <a:rPr lang="sv-SE"/>
              <a:t>Sidfotstext (ändras under Meny Infoga och knappen Sidhuvud/Sidfot)</a:t>
            </a:r>
            <a:endParaRPr lang="sv-SE" dirty="0"/>
          </a:p>
        </p:txBody>
      </p:sp>
      <p:sp>
        <p:nvSpPr>
          <p:cNvPr id="6" name="Platshållare för bildnummer 5"/>
          <p:cNvSpPr>
            <a:spLocks noGrp="1"/>
          </p:cNvSpPr>
          <p:nvPr>
            <p:ph type="sldNum" sz="quarter" idx="16"/>
          </p:nvPr>
        </p:nvSpPr>
        <p:spPr/>
        <p:txBody>
          <a:bodyPr/>
          <a:lstStyle/>
          <a:p>
            <a:fld id="{E9DBCB7B-D4FD-EE41-85F0-B6F7A4EFC557}" type="slidenum">
              <a:rPr lang="sv-SE" smtClean="0"/>
              <a:pPr/>
              <a:t>9</a:t>
            </a:fld>
            <a:endParaRPr lang="sv-SE" dirty="0"/>
          </a:p>
        </p:txBody>
      </p:sp>
    </p:spTree>
    <p:extLst>
      <p:ext uri="{BB962C8B-B14F-4D97-AF65-F5344CB8AC3E}">
        <p14:creationId xmlns:p14="http://schemas.microsoft.com/office/powerpoint/2010/main" val="310895298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CLASS" val="1"/>
</p:tagLst>
</file>

<file path=ppt/theme/theme1.xml><?xml version="1.0" encoding="utf-8"?>
<a:theme xmlns:a="http://schemas.openxmlformats.org/drawingml/2006/main" name="Blank">
  <a:themeElements>
    <a:clrScheme name="Länsförsäkringar">
      <a:dk1>
        <a:srgbClr val="000000"/>
      </a:dk1>
      <a:lt1>
        <a:srgbClr val="FFFFFF"/>
      </a:lt1>
      <a:dk2>
        <a:srgbClr val="00427A"/>
      </a:dk2>
      <a:lt2>
        <a:srgbClr val="DCDDDE"/>
      </a:lt2>
      <a:accent1>
        <a:srgbClr val="005AA0"/>
      </a:accent1>
      <a:accent2>
        <a:srgbClr val="E30613"/>
      </a:accent2>
      <a:accent3>
        <a:srgbClr val="4495D1"/>
      </a:accent3>
      <a:accent4>
        <a:srgbClr val="76BBE7"/>
      </a:accent4>
      <a:accent5>
        <a:srgbClr val="BADAF3"/>
      </a:accent5>
      <a:accent6>
        <a:srgbClr val="F15C5B"/>
      </a:accent6>
      <a:hlink>
        <a:srgbClr val="005AA0"/>
      </a:hlink>
      <a:folHlink>
        <a:srgbClr val="77817B"/>
      </a:folHlink>
    </a:clrScheme>
    <a:fontScheme name="LF PPT">
      <a:majorFont>
        <a:latin typeface="LF Rubrik2"/>
        <a:ea typeface=""/>
        <a:cs typeface=""/>
      </a:majorFont>
      <a:minorFont>
        <a:latin typeface="Intro C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38100">
          <a:solidFill>
            <a:schemeClr val="accent1"/>
          </a:solidFill>
          <a:miter lim="800000"/>
        </a:ln>
      </a:spPr>
      <a:bodyPr rot="0" spcFirstLastPara="0" vertOverflow="overflow" horzOverflow="overflow" vert="horz" wrap="square" lIns="108000" tIns="108000" rIns="108000" bIns="108000" numCol="1" spcCol="0" rtlCol="0" fromWordArt="0" anchor="t" anchorCtr="0" forceAA="0" compatLnSpc="1">
        <a:prstTxWarp prst="textNoShape">
          <a:avLst/>
        </a:prstTxWarp>
        <a:noAutofit/>
      </a:bodyPr>
      <a:lstStyle>
        <a:defPPr algn="ctr">
          <a:defRPr sz="1400" dirty="0" smtClean="0">
            <a:solidFill>
              <a:schemeClr val="accent1"/>
            </a:solidFill>
            <a:latin typeface="Arial" charset="0"/>
            <a:ea typeface="Arial" charset="0"/>
            <a:cs typeface="Arial" charset="0"/>
          </a:defRPr>
        </a:defPPr>
      </a:lstStyle>
      <a:style>
        <a:lnRef idx="2">
          <a:schemeClr val="dk1"/>
        </a:lnRef>
        <a:fillRef idx="1">
          <a:schemeClr val="lt1"/>
        </a:fillRef>
        <a:effectRef idx="0">
          <a:schemeClr val="dk1"/>
        </a:effectRef>
        <a:fontRef idx="minor">
          <a:schemeClr val="dk1"/>
        </a:fontRef>
      </a:style>
    </a:spDef>
    <a:lnDef>
      <a:spPr>
        <a:ln w="38100"/>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noAutofit/>
      </a:bodyPr>
      <a:lstStyle>
        <a:defPPr>
          <a:defRPr sz="1500" dirty="0" err="1" smtClean="0">
            <a:solidFill>
              <a:schemeClr val="accent1"/>
            </a:solidFill>
          </a:defRPr>
        </a:defPPr>
      </a:lstStyle>
    </a:txDef>
  </a:objectDefaults>
  <a:extraClrSchemeLst/>
  <a:extLst>
    <a:ext uri="{05A4C25C-085E-4340-85A3-A5531E510DB2}">
      <thm15:themeFamily xmlns:thm15="http://schemas.microsoft.com/office/thememl/2012/main" name="Blank.potx" id="{AA32B00D-0F86-4627-AE2D-1916513CA341}" vid="{B89ED97B-4CAB-4224-81D4-62EF292926D8}"/>
    </a:ext>
  </a:extLst>
</a:theme>
</file>

<file path=ppt/theme/theme2.xml><?xml version="1.0" encoding="utf-8"?>
<a:theme xmlns:a="http://schemas.openxmlformats.org/drawingml/2006/main" name="Office-tema">
  <a:themeElements>
    <a:clrScheme name="Länsförsäkringar NY">
      <a:dk1>
        <a:srgbClr val="000000"/>
      </a:dk1>
      <a:lt1>
        <a:srgbClr val="FFFFFF"/>
      </a:lt1>
      <a:dk2>
        <a:srgbClr val="00427A"/>
      </a:dk2>
      <a:lt2>
        <a:srgbClr val="DCDDDE"/>
      </a:lt2>
      <a:accent1>
        <a:srgbClr val="005AA0"/>
      </a:accent1>
      <a:accent2>
        <a:srgbClr val="E30613"/>
      </a:accent2>
      <a:accent3>
        <a:srgbClr val="4495D1"/>
      </a:accent3>
      <a:accent4>
        <a:srgbClr val="76BBE7"/>
      </a:accent4>
      <a:accent5>
        <a:srgbClr val="BADAF3"/>
      </a:accent5>
      <a:accent6>
        <a:srgbClr val="F15C5B"/>
      </a:accent6>
      <a:hlink>
        <a:srgbClr val="005AA0"/>
      </a:hlink>
      <a:folHlink>
        <a:srgbClr val="77817B"/>
      </a:folHlink>
    </a:clrScheme>
    <a:fontScheme name="LF Undantag">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tema">
  <a:themeElements>
    <a:clrScheme name="Länsförsäkringar NY">
      <a:dk1>
        <a:srgbClr val="000000"/>
      </a:dk1>
      <a:lt1>
        <a:srgbClr val="FFFFFF"/>
      </a:lt1>
      <a:dk2>
        <a:srgbClr val="00427A"/>
      </a:dk2>
      <a:lt2>
        <a:srgbClr val="DCDDDE"/>
      </a:lt2>
      <a:accent1>
        <a:srgbClr val="005AA0"/>
      </a:accent1>
      <a:accent2>
        <a:srgbClr val="E30613"/>
      </a:accent2>
      <a:accent3>
        <a:srgbClr val="4495D1"/>
      </a:accent3>
      <a:accent4>
        <a:srgbClr val="76BBE7"/>
      </a:accent4>
      <a:accent5>
        <a:srgbClr val="BADAF3"/>
      </a:accent5>
      <a:accent6>
        <a:srgbClr val="F15C5B"/>
      </a:accent6>
      <a:hlink>
        <a:srgbClr val="005AA0"/>
      </a:hlink>
      <a:folHlink>
        <a:srgbClr val="77817B"/>
      </a:folHlink>
    </a:clrScheme>
    <a:fontScheme name="LF Undantag">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blank</Template>
  <TotalTime>12845</TotalTime>
  <Words>1761</Words>
  <Application>Microsoft Office PowerPoint</Application>
  <PresentationFormat>Bildspel på skärmen (16:9)</PresentationFormat>
  <Paragraphs>236</Paragraphs>
  <Slides>22</Slides>
  <Notes>3</Notes>
  <HiddenSlides>0</HiddenSlides>
  <MMClips>0</MMClips>
  <ScaleCrop>false</ScaleCrop>
  <HeadingPairs>
    <vt:vector size="6" baseType="variant">
      <vt:variant>
        <vt:lpstr>Använt teckensnitt</vt:lpstr>
      </vt:variant>
      <vt:variant>
        <vt:i4>6</vt:i4>
      </vt:variant>
      <vt:variant>
        <vt:lpstr>Tema</vt:lpstr>
      </vt:variant>
      <vt:variant>
        <vt:i4>1</vt:i4>
      </vt:variant>
      <vt:variant>
        <vt:lpstr>Bildrubriker</vt:lpstr>
      </vt:variant>
      <vt:variant>
        <vt:i4>22</vt:i4>
      </vt:variant>
    </vt:vector>
  </HeadingPairs>
  <TitlesOfParts>
    <vt:vector size="29" baseType="lpstr">
      <vt:lpstr>Arial</vt:lpstr>
      <vt:lpstr>Calibri</vt:lpstr>
      <vt:lpstr>Intro Cond</vt:lpstr>
      <vt:lpstr>LF Rubrik2</vt:lpstr>
      <vt:lpstr>ProximaNova</vt:lpstr>
      <vt:lpstr>Wingdings</vt:lpstr>
      <vt:lpstr>Blank</vt:lpstr>
      <vt:lpstr>Upptaktsträff </vt:lpstr>
      <vt:lpstr>Agenda</vt:lpstr>
      <vt:lpstr>Organisation</vt:lpstr>
      <vt:lpstr>Föräldragrupp</vt:lpstr>
      <vt:lpstr>Information från föräldragruppen</vt:lpstr>
      <vt:lpstr>Träningar Säsongen 2022/23</vt:lpstr>
      <vt:lpstr>Träningar, samlingar osv</vt:lpstr>
      <vt:lpstr>Var ligger fokus</vt:lpstr>
      <vt:lpstr>Seriespel/Spelform</vt:lpstr>
      <vt:lpstr>Vad krävs för att få spela</vt:lpstr>
      <vt:lpstr>Cuper</vt:lpstr>
      <vt:lpstr>Målvakter</vt:lpstr>
      <vt:lpstr>Ekonomi, avgifter och arbetsinsats</vt:lpstr>
      <vt:lpstr>Försäljning och lotterier</vt:lpstr>
      <vt:lpstr>Match- &amp; Träningströjor</vt:lpstr>
      <vt:lpstr>Värdegrunder</vt:lpstr>
      <vt:lpstr>Värdegrunder</vt:lpstr>
      <vt:lpstr>Värdegrunder</vt:lpstr>
      <vt:lpstr>Övrigt</vt:lpstr>
      <vt:lpstr>Medskick till oss alla</vt:lpstr>
      <vt:lpstr>Laget.se</vt:lpstr>
      <vt:lpstr>Tack!</vt:lpstr>
    </vt:vector>
  </TitlesOfParts>
  <Company>LF</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Rubrik rad 1 rubrik rad 2 rubrik rad 3</dc:title>
  <dc:creator>Hansen Andreas</dc:creator>
  <cp:lastModifiedBy>Andreas Hansen</cp:lastModifiedBy>
  <cp:revision>54</cp:revision>
  <cp:lastPrinted>2021-09-28T14:38:12Z</cp:lastPrinted>
  <dcterms:created xsi:type="dcterms:W3CDTF">2019-09-10T13:07:49Z</dcterms:created>
  <dcterms:modified xsi:type="dcterms:W3CDTF">2022-09-12T14:00:54Z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4e0029e2-197c-4e5b-ad9c-d6d8a41011dc_Enabled">
    <vt:lpwstr>true</vt:lpwstr>
  </property>
  <property fmtid="{D5CDD505-2E9C-101B-9397-08002B2CF9AE}" pid="3" name="MSIP_Label_4e0029e2-197c-4e5b-ad9c-d6d8a41011dc_SetDate">
    <vt:lpwstr>2022-09-12T14:00:54Z</vt:lpwstr>
  </property>
  <property fmtid="{D5CDD505-2E9C-101B-9397-08002B2CF9AE}" pid="4" name="MSIP_Label_4e0029e2-197c-4e5b-ad9c-d6d8a41011dc_Method">
    <vt:lpwstr>Privileged</vt:lpwstr>
  </property>
  <property fmtid="{D5CDD505-2E9C-101B-9397-08002B2CF9AE}" pid="5" name="MSIP_Label_4e0029e2-197c-4e5b-ad9c-d6d8a41011dc_Name">
    <vt:lpwstr>Intern</vt:lpwstr>
  </property>
  <property fmtid="{D5CDD505-2E9C-101B-9397-08002B2CF9AE}" pid="6" name="MSIP_Label_4e0029e2-197c-4e5b-ad9c-d6d8a41011dc_SiteId">
    <vt:lpwstr>1e4e7cc6-7b26-46be-915e-cd1c8633e92f</vt:lpwstr>
  </property>
  <property fmtid="{D5CDD505-2E9C-101B-9397-08002B2CF9AE}" pid="7" name="MSIP_Label_4e0029e2-197c-4e5b-ad9c-d6d8a41011dc_ActionId">
    <vt:lpwstr>1d8970f0-06dd-492d-adf4-46d23bbc4b8d</vt:lpwstr>
  </property>
  <property fmtid="{D5CDD505-2E9C-101B-9397-08002B2CF9AE}" pid="8" name="MSIP_Label_4e0029e2-197c-4e5b-ad9c-d6d8a41011dc_ContentBits">
    <vt:lpwstr>2</vt:lpwstr>
  </property>
</Properties>
</file>