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65" r:id="rId11"/>
    <p:sldId id="260" r:id="rId12"/>
    <p:sldId id="267" r:id="rId13"/>
    <p:sldId id="268" r:id="rId14"/>
    <p:sldId id="269" r:id="rId15"/>
    <p:sldId id="273" r:id="rId16"/>
    <p:sldId id="272" r:id="rId17"/>
    <p:sldId id="27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15EF395-EE42-4B8B-8C6D-D95144A3567B}">
          <p14:sldIdLst>
            <p14:sldId id="256"/>
            <p14:sldId id="257"/>
            <p14:sldId id="258"/>
            <p14:sldId id="259"/>
            <p14:sldId id="275"/>
            <p14:sldId id="261"/>
            <p14:sldId id="262"/>
            <p14:sldId id="263"/>
            <p14:sldId id="264"/>
            <p14:sldId id="265"/>
            <p14:sldId id="260"/>
            <p14:sldId id="267"/>
            <p14:sldId id="268"/>
            <p14:sldId id="269"/>
            <p14:sldId id="273"/>
            <p14:sldId id="27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7440-37A3-4561-B96F-D62765E2B940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922B8-E6F5-4F65-B97B-49F881823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65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	- 5 min uppvärmning (följa Magnus)</a:t>
            </a:r>
          </a:p>
          <a:p>
            <a:r>
              <a:rPr lang="sv-SE" dirty="0" smtClean="0"/>
              <a:t>	- 45 min skridskoåkning (</a:t>
            </a:r>
            <a:r>
              <a:rPr lang="sv-SE" dirty="0" err="1" smtClean="0"/>
              <a:t>tobbe</a:t>
            </a:r>
            <a:r>
              <a:rPr lang="sv-SE" dirty="0" smtClean="0"/>
              <a:t> kollar)</a:t>
            </a:r>
          </a:p>
          <a:p>
            <a:r>
              <a:rPr lang="sv-SE" dirty="0" smtClean="0"/>
              <a:t>	- 45 min pass/skott (</a:t>
            </a:r>
            <a:r>
              <a:rPr lang="sv-SE" dirty="0" err="1" smtClean="0"/>
              <a:t>magnus</a:t>
            </a:r>
            <a:r>
              <a:rPr lang="sv-SE" dirty="0" smtClean="0"/>
              <a:t> kollar)</a:t>
            </a:r>
          </a:p>
          <a:p>
            <a:r>
              <a:rPr lang="sv-SE" dirty="0" smtClean="0"/>
              <a:t>	- 45 spel + här dricker vi</a:t>
            </a:r>
          </a:p>
          <a:p>
            <a:r>
              <a:rPr lang="sv-SE" dirty="0" smtClean="0"/>
              <a:t>	- avslut stafett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1EE9-3E7E-174C-9211-A88DE2D46FB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8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46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8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8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38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7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3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9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79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06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34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56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7149-EA5F-4AEF-9754-539DF408623E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DB72-7FA9-49CA-AEA5-CF346F9FF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0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Föräldramöte – P09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2016-10-01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423"/>
            <a:ext cx="8794948" cy="15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Som spelare:</a:t>
            </a:r>
            <a:endParaRPr lang="sv-SE" sz="2000" b="1" dirty="0" smtClean="0"/>
          </a:p>
          <a:p>
            <a:r>
              <a:rPr lang="sv-SE" sz="2000" dirty="0"/>
              <a:t>Ansvarar jag för omklädningsrum samt mina egna och andras saker.</a:t>
            </a:r>
          </a:p>
          <a:p>
            <a:r>
              <a:rPr lang="sv-SE" sz="2000" dirty="0"/>
              <a:t>Använder jag ett vårdat och vänligt språk-</a:t>
            </a:r>
          </a:p>
          <a:p>
            <a:r>
              <a:rPr lang="sv-SE" sz="2000" dirty="0"/>
              <a:t>Hanterar jag mina känslor vid såväl med som motgång.</a:t>
            </a:r>
          </a:p>
          <a:p>
            <a:r>
              <a:rPr lang="sv-SE" sz="2000" dirty="0"/>
              <a:t>Skall jag med ett bra uppförande vara en god förebild för andra/ yngre i alla sammanhang i såväl föreningsverksamhet som skola och fritid.</a:t>
            </a:r>
          </a:p>
          <a:p>
            <a:r>
              <a:rPr lang="sv-SE" sz="2000" dirty="0"/>
              <a:t>Följer jag </a:t>
            </a:r>
            <a:r>
              <a:rPr lang="sv-SE" sz="2000" dirty="0" err="1"/>
              <a:t>PHC:s</a:t>
            </a:r>
            <a:r>
              <a:rPr lang="sv-SE" sz="2000" dirty="0"/>
              <a:t> regler och policy.</a:t>
            </a:r>
          </a:p>
          <a:p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PHC Ungdom Värdegrund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Medskick till oss alla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Att vi pratar med varandra</a:t>
            </a:r>
          </a:p>
          <a:p>
            <a:pPr lvl="1"/>
            <a:r>
              <a:rPr lang="sv-SE" sz="2400" dirty="0" smtClean="0"/>
              <a:t>Har ni frågor eller funderingar så prata med oss ledare. Bättre en gång för mycket än för lite</a:t>
            </a:r>
          </a:p>
          <a:p>
            <a:endParaRPr lang="sv-SE" sz="2800" dirty="0" smtClean="0"/>
          </a:p>
          <a:p>
            <a:r>
              <a:rPr lang="sv-SE" sz="2800" dirty="0" smtClean="0"/>
              <a:t>VI är många på isen så det är viktigt att vi lyssnar</a:t>
            </a:r>
          </a:p>
          <a:p>
            <a:pPr lvl="1"/>
            <a:r>
              <a:rPr lang="sv-SE" sz="2400" dirty="0" smtClean="0"/>
              <a:t>Gäller givetvis både ledare och spelare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Föräldragrupp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Varför behöver vi en föräldragrupp</a:t>
            </a:r>
          </a:p>
          <a:p>
            <a:pPr lvl="1"/>
            <a:r>
              <a:rPr lang="sv-SE" sz="2400" dirty="0" smtClean="0"/>
              <a:t>Hanna Wimander, Pernilla Hedlund, Anna Lagerbom, Marie Lundström</a:t>
            </a:r>
          </a:p>
          <a:p>
            <a:pPr lvl="1"/>
            <a:r>
              <a:rPr lang="sv-SE" sz="2400" dirty="0" smtClean="0"/>
              <a:t>Fler </a:t>
            </a:r>
            <a:r>
              <a:rPr lang="sv-SE" sz="2400" dirty="0" smtClean="0"/>
              <a:t>vuxna kring laget, någon som håller i praktiska frågor</a:t>
            </a:r>
          </a:p>
          <a:p>
            <a:pPr lvl="1"/>
            <a:r>
              <a:rPr lang="sv-SE" sz="2400" dirty="0" smtClean="0"/>
              <a:t>Bra att många bidrar</a:t>
            </a:r>
          </a:p>
          <a:p>
            <a:pPr lvl="1"/>
            <a:endParaRPr lang="sv-SE" sz="2400" dirty="0"/>
          </a:p>
          <a:p>
            <a:r>
              <a:rPr lang="sv-SE" sz="2800" dirty="0" smtClean="0"/>
              <a:t>Vad ska föräldragruppen göra?</a:t>
            </a:r>
          </a:p>
          <a:p>
            <a:pPr lvl="1"/>
            <a:r>
              <a:rPr lang="sv-SE" sz="2400" dirty="0" smtClean="0"/>
              <a:t>Alla föräldrar måste bidra, men vi behöver några som håller i saker, ex när vi arrangerar björnligan</a:t>
            </a:r>
            <a:endParaRPr lang="sv-S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Framtida Lagkassa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Pengarna i lagkassan är lagets</a:t>
            </a:r>
          </a:p>
          <a:p>
            <a:pPr lvl="1"/>
            <a:r>
              <a:rPr lang="sv-SE" sz="2400" dirty="0" smtClean="0"/>
              <a:t>När vi arrangerar björnligan får vi lotteri- och fikaförsäljning</a:t>
            </a:r>
          </a:p>
          <a:p>
            <a:r>
              <a:rPr lang="sv-SE" sz="2800" dirty="0" smtClean="0"/>
              <a:t>Inga pengar betalas ut om man slutar</a:t>
            </a:r>
          </a:p>
          <a:p>
            <a:r>
              <a:rPr lang="sv-SE" sz="2800" dirty="0" smtClean="0"/>
              <a:t>Inga pengar betalas in om man börjar</a:t>
            </a:r>
          </a:p>
          <a:p>
            <a:r>
              <a:rPr lang="sv-SE" sz="2800" dirty="0" smtClean="0"/>
              <a:t>Vad används pengarna till?</a:t>
            </a:r>
          </a:p>
          <a:p>
            <a:pPr lvl="1"/>
            <a:r>
              <a:rPr lang="sv-SE" sz="2400" dirty="0" smtClean="0"/>
              <a:t>Framtida cuper, avslutningar </a:t>
            </a:r>
            <a:r>
              <a:rPr lang="sv-SE" sz="2400" dirty="0" err="1" smtClean="0"/>
              <a:t>m.m</a:t>
            </a:r>
            <a:endParaRPr lang="sv-SE" sz="2400" dirty="0" smtClean="0"/>
          </a:p>
          <a:p>
            <a:r>
              <a:rPr lang="sv-SE" dirty="0" smtClean="0"/>
              <a:t>Förra årets björnliga innebar nästan 30 tkr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Två föreningar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361074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u="sng" dirty="0" smtClean="0"/>
              <a:t>Storfors AIK</a:t>
            </a:r>
          </a:p>
          <a:p>
            <a:r>
              <a:rPr lang="sv-SE" sz="2000" dirty="0" smtClean="0"/>
              <a:t>Barn som bor på södra sidan av älven är medlemmar i Saik</a:t>
            </a:r>
          </a:p>
          <a:p>
            <a:r>
              <a:rPr lang="sv-SE" sz="2000" dirty="0" smtClean="0"/>
              <a:t>Saik skickar ut inbetalningskort</a:t>
            </a:r>
          </a:p>
          <a:p>
            <a:pPr lvl="1"/>
            <a:r>
              <a:rPr lang="sv-SE" sz="1600" dirty="0" smtClean="0"/>
              <a:t>200 </a:t>
            </a:r>
            <a:r>
              <a:rPr lang="sv-SE" sz="1600" dirty="0" smtClean="0"/>
              <a:t>kr??</a:t>
            </a:r>
            <a:endParaRPr lang="sv-SE" sz="16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427984" y="1628799"/>
            <a:ext cx="3610744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u="sng" dirty="0" smtClean="0"/>
              <a:t>Piteå Hockey</a:t>
            </a:r>
          </a:p>
          <a:p>
            <a:r>
              <a:rPr lang="sv-SE" sz="2000" dirty="0" smtClean="0"/>
              <a:t>Övriga barn är medlemmar I Piteå Hockey</a:t>
            </a:r>
          </a:p>
          <a:p>
            <a:r>
              <a:rPr lang="sv-SE" sz="2000" dirty="0" smtClean="0"/>
              <a:t>Medlemsavgift betalas till bg 607-1377, senast 30/9</a:t>
            </a:r>
          </a:p>
          <a:p>
            <a:pPr lvl="1"/>
            <a:r>
              <a:rPr lang="sv-SE" sz="1600" dirty="0" smtClean="0"/>
              <a:t>Medlemsavgift 150 kr</a:t>
            </a:r>
          </a:p>
          <a:p>
            <a:pPr lvl="1"/>
            <a:r>
              <a:rPr lang="sv-SE" sz="1600" dirty="0" smtClean="0"/>
              <a:t>Träningsavgift </a:t>
            </a:r>
            <a:r>
              <a:rPr lang="sv-SE" sz="1600" dirty="0" smtClean="0"/>
              <a:t>650 </a:t>
            </a:r>
            <a:r>
              <a:rPr lang="sv-SE" sz="1600" dirty="0" smtClean="0"/>
              <a:t>kr</a:t>
            </a:r>
            <a:endParaRPr lang="sv-SE" sz="160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1434480" y="4293096"/>
            <a:ext cx="5987008" cy="160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u="sng" dirty="0" smtClean="0"/>
              <a:t>Angående olika avgifter</a:t>
            </a:r>
          </a:p>
          <a:p>
            <a:r>
              <a:rPr lang="sv-SE" sz="2000" dirty="0" smtClean="0"/>
              <a:t>Generellt har Saik något lägre avgifter, i gengäld har de vissa arbetsmoment som Piteå Hockey inte har</a:t>
            </a:r>
          </a:p>
          <a:p>
            <a:r>
              <a:rPr lang="sv-SE" sz="2000" dirty="0" smtClean="0"/>
              <a:t>Föreningarna sätter avgifter</a:t>
            </a:r>
            <a:endParaRPr lang="sv-SE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Utrustning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Obligatorisk utrustning</a:t>
            </a:r>
          </a:p>
          <a:p>
            <a:pPr lvl="1"/>
            <a:r>
              <a:rPr lang="sv-SE" sz="1600" dirty="0" smtClean="0"/>
              <a:t>Hjälm med galler, sätt namn på hjälmen</a:t>
            </a:r>
          </a:p>
          <a:p>
            <a:pPr lvl="1"/>
            <a:r>
              <a:rPr lang="sv-SE" sz="1600" dirty="0" smtClean="0"/>
              <a:t>Halsskydd</a:t>
            </a:r>
          </a:p>
          <a:p>
            <a:pPr lvl="1"/>
            <a:r>
              <a:rPr lang="sv-SE" sz="1600" dirty="0" smtClean="0"/>
              <a:t>Skridskor, hur knyter vi dem</a:t>
            </a:r>
            <a:endParaRPr lang="sv-SE" sz="1600" dirty="0" smtClean="0"/>
          </a:p>
          <a:p>
            <a:endParaRPr lang="sv-SE" sz="1800" dirty="0"/>
          </a:p>
          <a:p>
            <a:r>
              <a:rPr lang="sv-SE" sz="1800" dirty="0" smtClean="0"/>
              <a:t>Vi rekommenderar</a:t>
            </a:r>
          </a:p>
          <a:p>
            <a:pPr lvl="1"/>
            <a:r>
              <a:rPr lang="sv-SE" sz="1600" dirty="0" smtClean="0"/>
              <a:t>Armbågsskydd, benskydd och handskar</a:t>
            </a:r>
          </a:p>
          <a:p>
            <a:pPr lvl="1"/>
            <a:r>
              <a:rPr lang="sv-SE" sz="1600" dirty="0" smtClean="0"/>
              <a:t>Vattenflaska med </a:t>
            </a:r>
            <a:r>
              <a:rPr lang="sv-SE" sz="1600" dirty="0" smtClean="0"/>
              <a:t>namn och ”rör”</a:t>
            </a:r>
          </a:p>
          <a:p>
            <a:pPr lvl="1"/>
            <a:r>
              <a:rPr lang="sv-SE" sz="1600" b="1" dirty="0" err="1"/>
              <a:t>PHC:s</a:t>
            </a:r>
            <a:r>
              <a:rPr lang="sv-SE" sz="1600" b="1" dirty="0"/>
              <a:t> färger – Svart hjälm, svart byxa, röd damask</a:t>
            </a:r>
          </a:p>
          <a:p>
            <a:pPr lvl="1"/>
            <a:endParaRPr lang="sv-SE" sz="1600" dirty="0" smtClean="0"/>
          </a:p>
          <a:p>
            <a:r>
              <a:rPr lang="sv-SE" sz="1800" dirty="0" smtClean="0"/>
              <a:t>Det </a:t>
            </a:r>
            <a:r>
              <a:rPr lang="sv-SE" sz="1800" dirty="0" smtClean="0"/>
              <a:t>finnas möjlighet att hyra ishockeytrunkar, klockan 1800 på LF Arena</a:t>
            </a:r>
            <a:r>
              <a:rPr lang="sv-SE" sz="1600" dirty="0" smtClean="0"/>
              <a:t>.</a:t>
            </a:r>
          </a:p>
          <a:p>
            <a:pPr lvl="1"/>
            <a:r>
              <a:rPr lang="sv-SE" sz="1600" dirty="0" smtClean="0"/>
              <a:t>500 kr i deposition, 2-300 kr åter när utrustningen lämnas tillbaka</a:t>
            </a:r>
          </a:p>
          <a:p>
            <a:pPr lvl="1"/>
            <a:r>
              <a:rPr lang="sv-SE" sz="1600" dirty="0" err="1" smtClean="0"/>
              <a:t>SAIKare</a:t>
            </a:r>
            <a:r>
              <a:rPr lang="sv-SE" sz="1600" dirty="0" smtClean="0"/>
              <a:t> ringer Mikael Hedenström 070- 641 02 </a:t>
            </a:r>
            <a:r>
              <a:rPr lang="sv-SE" sz="1600" dirty="0" smtClean="0"/>
              <a:t>70</a:t>
            </a:r>
            <a:endParaRPr lang="sv-SE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Laget.se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Här kommer vi löpande lägga ut information</a:t>
            </a:r>
          </a:p>
          <a:p>
            <a:pPr lvl="1"/>
            <a:r>
              <a:rPr lang="sv-SE" sz="2400" dirty="0" smtClean="0"/>
              <a:t>Ex inställda träningar osv</a:t>
            </a:r>
          </a:p>
          <a:p>
            <a:pPr lvl="1"/>
            <a:r>
              <a:rPr lang="sv-SE" sz="2400" dirty="0" smtClean="0"/>
              <a:t>Ta kontakt med oss ledare om ni inte har en användare.</a:t>
            </a:r>
          </a:p>
          <a:p>
            <a:endParaRPr lang="sv-SE" sz="2800" dirty="0" smtClean="0"/>
          </a:p>
          <a:p>
            <a:r>
              <a:rPr lang="sv-SE" sz="2800" dirty="0" smtClean="0"/>
              <a:t>Viktigt att ni anmäler er i tid till björnligan</a:t>
            </a:r>
          </a:p>
          <a:p>
            <a:endParaRPr lang="sv-SE" sz="2800" dirty="0" smtClean="0"/>
          </a:p>
          <a:p>
            <a:r>
              <a:rPr lang="sv-SE" sz="2800" dirty="0" smtClean="0"/>
              <a:t>Tänk på att inte lägga ut känslig information på gästboken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31573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Avslutningsvis några ledord</a:t>
            </a:r>
            <a:endParaRPr lang="sv-SE" sz="3600" dirty="0"/>
          </a:p>
        </p:txBody>
      </p:sp>
      <p:pic>
        <p:nvPicPr>
          <p:cNvPr id="7" name="Picture 4" descr="http://cdn3.sportngin.com/attachments/photo/2894/9260/ADM_Banner_RedWhite_1170A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1215116"/>
            <a:ext cx="2743200" cy="54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3.sportngin.com/attachments/photo/2894/9260/ADM_Banner_RedWhite_1170A30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" b="5580"/>
          <a:stretch/>
        </p:blipFill>
        <p:spPr bwMode="auto">
          <a:xfrm>
            <a:off x="5148064" y="974588"/>
            <a:ext cx="2664296" cy="48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251520" y="1484784"/>
            <a:ext cx="3610744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dirty="0" smtClean="0"/>
              <a:t>SÅ här skulle vi vilja att barnen upplevde denna säsong!</a:t>
            </a:r>
            <a:endParaRPr lang="sv-SE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v-SE" dirty="0" smtClean="0"/>
              <a:t>Ledargruppen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7643192" cy="4785395"/>
          </a:xfrm>
        </p:spPr>
        <p:txBody>
          <a:bodyPr/>
          <a:lstStyle/>
          <a:p>
            <a:r>
              <a:rPr lang="sv-SE" sz="2400" dirty="0" smtClean="0"/>
              <a:t>Andreas Hansen ( Ludvig)</a:t>
            </a:r>
          </a:p>
          <a:p>
            <a:r>
              <a:rPr lang="sv-SE" sz="2400" dirty="0" smtClean="0"/>
              <a:t>Anders Borgeryd (Svante)</a:t>
            </a:r>
          </a:p>
          <a:p>
            <a:r>
              <a:rPr lang="sv-SE" sz="2400" dirty="0" smtClean="0"/>
              <a:t>Andreas Nyberg (Elsa)</a:t>
            </a:r>
          </a:p>
          <a:p>
            <a:r>
              <a:rPr lang="sv-SE" sz="2400" dirty="0" smtClean="0"/>
              <a:t>Mikael Lagerbom (Viggo)</a:t>
            </a:r>
          </a:p>
          <a:p>
            <a:r>
              <a:rPr lang="sv-SE" sz="2400" dirty="0" smtClean="0"/>
              <a:t>Johan Johansson (Freja)</a:t>
            </a:r>
          </a:p>
          <a:p>
            <a:r>
              <a:rPr lang="sv-SE" sz="2400" dirty="0" smtClean="0"/>
              <a:t>Simon Risberg (Max)</a:t>
            </a:r>
          </a:p>
          <a:p>
            <a:r>
              <a:rPr lang="sv-SE" sz="2400" dirty="0" smtClean="0"/>
              <a:t>Robert Johansson (Nils)</a:t>
            </a:r>
          </a:p>
          <a:p>
            <a:pPr marL="0" indent="0">
              <a:buNone/>
            </a:pPr>
            <a:r>
              <a:rPr lang="sv-SE" sz="2400" dirty="0" smtClean="0"/>
              <a:t>Intresserade föräldrar får givetvis också vara med, tänk då på att vi har hjälm på oss. 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tränar vi i år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Träningar</a:t>
            </a:r>
          </a:p>
          <a:p>
            <a:r>
              <a:rPr lang="sv-SE" sz="2400" dirty="0" smtClean="0"/>
              <a:t>Lördagar </a:t>
            </a:r>
            <a:r>
              <a:rPr lang="sv-SE" sz="2400" dirty="0" err="1" smtClean="0"/>
              <a:t>kl</a:t>
            </a:r>
            <a:r>
              <a:rPr lang="sv-SE" sz="2400" dirty="0" smtClean="0"/>
              <a:t> </a:t>
            </a:r>
            <a:r>
              <a:rPr lang="sv-SE" sz="2400" dirty="0" smtClean="0"/>
              <a:t>1115-1215, </a:t>
            </a:r>
            <a:r>
              <a:rPr lang="sv-SE" sz="2400" dirty="0" smtClean="0"/>
              <a:t>Nolia. </a:t>
            </a:r>
            <a:endParaRPr lang="sv-SE" sz="2400" dirty="0"/>
          </a:p>
          <a:p>
            <a:r>
              <a:rPr lang="sv-SE" sz="2400" dirty="0" smtClean="0"/>
              <a:t>Onsdagar </a:t>
            </a:r>
            <a:r>
              <a:rPr lang="sv-SE" sz="2400" dirty="0" err="1" smtClean="0"/>
              <a:t>kl</a:t>
            </a:r>
            <a:r>
              <a:rPr lang="sv-SE" sz="2400" dirty="0" smtClean="0"/>
              <a:t> 18-1930, Heden</a:t>
            </a:r>
            <a:endParaRPr lang="sv-SE" sz="24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67544" y="3202863"/>
            <a:ext cx="4754488" cy="277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 smtClean="0"/>
              <a:t>Tänk på att</a:t>
            </a:r>
          </a:p>
          <a:p>
            <a:r>
              <a:rPr lang="sv-SE" sz="2400" dirty="0" smtClean="0"/>
              <a:t>Samling </a:t>
            </a:r>
            <a:r>
              <a:rPr lang="sv-SE" sz="2400" dirty="0" smtClean="0"/>
              <a:t>15 </a:t>
            </a:r>
            <a:r>
              <a:rPr lang="sv-SE" sz="2400" dirty="0" smtClean="0"/>
              <a:t>minuter innan träning</a:t>
            </a:r>
          </a:p>
          <a:p>
            <a:pPr lvl="1"/>
            <a:r>
              <a:rPr lang="sv-SE" sz="2000" dirty="0" smtClean="0"/>
              <a:t>Eventuell information</a:t>
            </a:r>
          </a:p>
          <a:p>
            <a:pPr lvl="1"/>
            <a:r>
              <a:rPr lang="sv-SE" sz="2000" dirty="0" smtClean="0"/>
              <a:t>Tröjor</a:t>
            </a:r>
          </a:p>
          <a:p>
            <a:pPr lvl="1"/>
            <a:r>
              <a:rPr lang="sv-SE" sz="2000" dirty="0" smtClean="0"/>
              <a:t>Träffa alla kompisar</a:t>
            </a:r>
          </a:p>
          <a:p>
            <a:r>
              <a:rPr lang="sv-SE" sz="2400" dirty="0" smtClean="0"/>
              <a:t>Anmäl gärna frånvaro på laget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fokuserar vi på?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Framförallt ha roligt</a:t>
            </a:r>
          </a:p>
          <a:p>
            <a:endParaRPr lang="sv-SE" sz="2800" dirty="0" smtClean="0"/>
          </a:p>
          <a:p>
            <a:r>
              <a:rPr lang="sv-SE" sz="2800" dirty="0" smtClean="0"/>
              <a:t>Vara bra kompisar, alla umgås med alla </a:t>
            </a:r>
          </a:p>
          <a:p>
            <a:endParaRPr lang="sv-SE" sz="2800" dirty="0" smtClean="0"/>
          </a:p>
          <a:p>
            <a:r>
              <a:rPr lang="sv-SE" sz="2800" dirty="0" smtClean="0"/>
              <a:t>Åka skridskor</a:t>
            </a:r>
          </a:p>
          <a:p>
            <a:endParaRPr lang="sv-SE" sz="2800" dirty="0" smtClean="0"/>
          </a:p>
          <a:p>
            <a:r>
              <a:rPr lang="sv-SE" sz="2800" dirty="0" smtClean="0"/>
              <a:t>Kämpa </a:t>
            </a:r>
            <a:endParaRPr lang="sv-S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Istränings- o matchupplägg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 smtClean="0"/>
              <a:t>Träningar</a:t>
            </a:r>
          </a:p>
          <a:p>
            <a:r>
              <a:rPr lang="sv-SE" dirty="0" smtClean="0"/>
              <a:t>Vi spelar med blå puckar</a:t>
            </a:r>
          </a:p>
          <a:p>
            <a:r>
              <a:rPr lang="sv-SE" dirty="0" smtClean="0"/>
              <a:t>Träning bedrivs i mindre grupper</a:t>
            </a:r>
          </a:p>
          <a:p>
            <a:r>
              <a:rPr lang="sv-SE" dirty="0"/>
              <a:t>Övningar samtidigt i 3 zoner</a:t>
            </a:r>
            <a:r>
              <a:rPr lang="sv-SE" dirty="0" smtClean="0"/>
              <a:t>,</a:t>
            </a:r>
          </a:p>
          <a:p>
            <a:pPr lvl="1"/>
            <a:r>
              <a:rPr lang="sv-SE" dirty="0" smtClean="0"/>
              <a:t>ledaren </a:t>
            </a:r>
            <a:r>
              <a:rPr lang="sv-SE" dirty="0"/>
              <a:t>följer med </a:t>
            </a:r>
            <a:r>
              <a:rPr lang="sv-SE" dirty="0" smtClean="0"/>
              <a:t>sin grupp</a:t>
            </a:r>
          </a:p>
          <a:p>
            <a:pPr lvl="1"/>
            <a:r>
              <a:rPr lang="sv-SE" dirty="0" smtClean="0"/>
              <a:t>ledaren stannar i zonen</a:t>
            </a:r>
          </a:p>
          <a:p>
            <a:r>
              <a:rPr lang="sv-SE" dirty="0" smtClean="0"/>
              <a:t>Pucklekar, skridskoåkning och spel</a:t>
            </a:r>
          </a:p>
          <a:p>
            <a:endParaRPr lang="sv-SE" dirty="0" smtClean="0"/>
          </a:p>
          <a:p>
            <a:r>
              <a:rPr lang="sv-SE" dirty="0" smtClean="0"/>
              <a:t>När barnen är trygga på isen får föräldrarna gärna vara på läktaren/värmestugan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sv-SE" b="1" dirty="0" smtClean="0"/>
              <a:t>Björnligan – Fair play</a:t>
            </a:r>
          </a:p>
          <a:p>
            <a:pPr lvl="0"/>
            <a:r>
              <a:rPr lang="sv-SE" dirty="0" smtClean="0"/>
              <a:t>Alla </a:t>
            </a:r>
            <a:r>
              <a:rPr lang="sv-SE" dirty="0"/>
              <a:t>barn får spela lika mycket och inga resultat räknas.</a:t>
            </a:r>
          </a:p>
          <a:p>
            <a:pPr lvl="0"/>
            <a:r>
              <a:rPr lang="sv-SE" dirty="0"/>
              <a:t>Vi hämmar inte barnens kreativitet genom att spela med fasta positioner som backar och forwards utan låter alla ha helt fria roller.</a:t>
            </a:r>
          </a:p>
          <a:p>
            <a:pPr lvl="0"/>
            <a:r>
              <a:rPr lang="sv-SE" dirty="0"/>
              <a:t>Rent spel – klubborna på isen och givetvis inga tacklingar.</a:t>
            </a:r>
          </a:p>
          <a:p>
            <a:pPr lvl="0"/>
            <a:r>
              <a:rPr lang="sv-SE" dirty="0"/>
              <a:t>Rent snack – inga nedlåtande ord om vare sig lagkamrater, motståndare eller domare. Gäller både ledare, spelare, föräldrar och övrig publik.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spelas Björnligan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23 </a:t>
            </a:r>
            <a:r>
              <a:rPr lang="sv-SE" sz="2400" dirty="0" smtClean="0"/>
              <a:t>oktober i </a:t>
            </a:r>
            <a:r>
              <a:rPr lang="sv-SE" sz="2400" dirty="0" smtClean="0"/>
              <a:t>Älvsbyn</a:t>
            </a:r>
            <a:endParaRPr lang="sv-SE" sz="2400" dirty="0" smtClean="0"/>
          </a:p>
          <a:p>
            <a:pPr lvl="1"/>
            <a:r>
              <a:rPr lang="sv-SE" sz="2000" dirty="0" smtClean="0"/>
              <a:t>Vi spelar förmiddag</a:t>
            </a:r>
          </a:p>
          <a:p>
            <a:r>
              <a:rPr lang="sv-SE" sz="2400" dirty="0"/>
              <a:t>5</a:t>
            </a:r>
            <a:r>
              <a:rPr lang="sv-SE" sz="2400" dirty="0" smtClean="0"/>
              <a:t> </a:t>
            </a:r>
            <a:r>
              <a:rPr lang="sv-SE" sz="2400" dirty="0" smtClean="0"/>
              <a:t>november i Piteå</a:t>
            </a:r>
          </a:p>
          <a:p>
            <a:pPr lvl="1"/>
            <a:r>
              <a:rPr lang="sv-SE" sz="2000" dirty="0" smtClean="0"/>
              <a:t>Vi spelar </a:t>
            </a:r>
            <a:r>
              <a:rPr lang="sv-SE" sz="2000" dirty="0" smtClean="0"/>
              <a:t>förmiddag</a:t>
            </a:r>
            <a:endParaRPr lang="sv-SE" sz="2000" dirty="0" smtClean="0"/>
          </a:p>
          <a:p>
            <a:r>
              <a:rPr lang="sv-SE" sz="2400" dirty="0" smtClean="0"/>
              <a:t>27 </a:t>
            </a:r>
            <a:r>
              <a:rPr lang="sv-SE" sz="2400" dirty="0" smtClean="0"/>
              <a:t>november i Rosvik</a:t>
            </a:r>
          </a:p>
          <a:p>
            <a:pPr lvl="1"/>
            <a:r>
              <a:rPr lang="sv-SE" sz="2000" dirty="0" smtClean="0"/>
              <a:t>Vi spelar </a:t>
            </a:r>
            <a:r>
              <a:rPr lang="sv-SE" sz="2000" dirty="0" smtClean="0"/>
              <a:t>eftermiddag</a:t>
            </a:r>
            <a:endParaRPr lang="sv-SE" sz="2000" dirty="0" smtClean="0"/>
          </a:p>
          <a:p>
            <a:r>
              <a:rPr lang="sv-SE" sz="2400" b="1" dirty="0" smtClean="0"/>
              <a:t>18 </a:t>
            </a:r>
            <a:r>
              <a:rPr lang="sv-SE" sz="2400" b="1" dirty="0" smtClean="0"/>
              <a:t>december i </a:t>
            </a:r>
            <a:r>
              <a:rPr lang="sv-SE" sz="2400" b="1" dirty="0" smtClean="0"/>
              <a:t>Piteå</a:t>
            </a:r>
          </a:p>
          <a:p>
            <a:pPr lvl="1"/>
            <a:r>
              <a:rPr lang="sv-SE" sz="2000" b="1" dirty="0" smtClean="0"/>
              <a:t>Vårt lag är arrangör</a:t>
            </a:r>
            <a:endParaRPr lang="sv-SE" sz="2000" b="1" dirty="0" smtClean="0"/>
          </a:p>
          <a:p>
            <a:pPr lvl="1"/>
            <a:r>
              <a:rPr lang="sv-SE" sz="2000" dirty="0" smtClean="0"/>
              <a:t>Vi spelar förmiddag</a:t>
            </a:r>
          </a:p>
          <a:p>
            <a:r>
              <a:rPr lang="sv-SE" sz="2400" dirty="0" smtClean="0"/>
              <a:t>15 Januari i </a:t>
            </a:r>
            <a:r>
              <a:rPr lang="sv-SE" sz="2400" dirty="0" smtClean="0"/>
              <a:t>Älvsbyn	</a:t>
            </a:r>
          </a:p>
          <a:p>
            <a:pPr lvl="1"/>
            <a:r>
              <a:rPr lang="sv-SE" sz="2000" dirty="0" smtClean="0"/>
              <a:t>Vi spelar eftermiddag</a:t>
            </a:r>
          </a:p>
          <a:p>
            <a:pPr lvl="1"/>
            <a:endParaRPr lang="sv-S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07642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/>
              <a:t>19 Februari </a:t>
            </a:r>
            <a:r>
              <a:rPr lang="sv-SE" sz="2400" dirty="0" smtClean="0"/>
              <a:t>i </a:t>
            </a:r>
            <a:r>
              <a:rPr lang="sv-SE" sz="2400" dirty="0" smtClean="0"/>
              <a:t>Rosvik</a:t>
            </a:r>
            <a:endParaRPr lang="sv-SE" sz="2400" dirty="0" smtClean="0"/>
          </a:p>
          <a:p>
            <a:pPr lvl="1"/>
            <a:r>
              <a:rPr lang="sv-SE" sz="2000" dirty="0" smtClean="0"/>
              <a:t>VI spelar förmiddag</a:t>
            </a:r>
          </a:p>
          <a:p>
            <a:r>
              <a:rPr lang="sv-SE" sz="2400" dirty="0" smtClean="0"/>
              <a:t>15/1-19/2 Piteå </a:t>
            </a:r>
            <a:endParaRPr lang="sv-SE" sz="2400" dirty="0" smtClean="0"/>
          </a:p>
          <a:p>
            <a:pPr lvl="1"/>
            <a:r>
              <a:rPr lang="sv-SE" sz="2000" dirty="0" smtClean="0"/>
              <a:t>Återkommer närmare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3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krävs för att få spela?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Detta är mycket enkelt. Den som vill får spela, även om man inte kunnat träna.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VI kommer anmäla så många lag som möjligt. Detta så att alla får spela så mycket som möjligt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PHC Ungdom Värdegrund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Som ledare</a:t>
            </a:r>
            <a:endParaRPr lang="sv-SE" sz="2000" b="1" dirty="0" smtClean="0"/>
          </a:p>
          <a:p>
            <a:r>
              <a:rPr lang="sv-SE" sz="2000" dirty="0" smtClean="0"/>
              <a:t>Ansvarar </a:t>
            </a:r>
            <a:r>
              <a:rPr lang="sv-SE" sz="2000" dirty="0"/>
              <a:t>jag för att inkludera värdegrund i så väl som planering och genomförande av samtliga våra aktiviteter. </a:t>
            </a:r>
          </a:p>
          <a:p>
            <a:r>
              <a:rPr lang="sv-SE" sz="2000" dirty="0"/>
              <a:t>Agerar jag som en god förebild för barn/ vuxna.</a:t>
            </a:r>
          </a:p>
          <a:p>
            <a:r>
              <a:rPr lang="sv-SE" sz="2000" dirty="0"/>
              <a:t>Byter jag om med spelare på såväl träning som match.</a:t>
            </a:r>
          </a:p>
          <a:p>
            <a:r>
              <a:rPr lang="sv-SE" sz="2000" dirty="0"/>
              <a:t>Verkar för att reglerna följs och efterlevs.</a:t>
            </a:r>
          </a:p>
          <a:p>
            <a:r>
              <a:rPr lang="sv-SE" sz="2000" dirty="0"/>
              <a:t>Använder jag ett vårdat, vänligt och enkelt språk.</a:t>
            </a:r>
          </a:p>
          <a:p>
            <a:r>
              <a:rPr lang="sv-SE" sz="2000" dirty="0"/>
              <a:t>Hanterar jag mina känslor vid såväl med som motgång.</a:t>
            </a:r>
          </a:p>
          <a:p>
            <a:r>
              <a:rPr lang="sv-SE" sz="2000" dirty="0"/>
              <a:t>Uppmuntrar jag och berömmer mina spelare både på och vid sidan av rinken.</a:t>
            </a:r>
          </a:p>
          <a:p>
            <a:r>
              <a:rPr lang="sv-SE" sz="2000" dirty="0"/>
              <a:t>Följer jag </a:t>
            </a:r>
            <a:r>
              <a:rPr lang="sv-SE" sz="2000" dirty="0" err="1"/>
              <a:t>PHC:s</a:t>
            </a:r>
            <a:r>
              <a:rPr lang="sv-SE" sz="2000" dirty="0"/>
              <a:t> regler och policy.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Som förälder:</a:t>
            </a:r>
            <a:endParaRPr lang="sv-SE" sz="2000" b="1" dirty="0" smtClean="0"/>
          </a:p>
          <a:p>
            <a:r>
              <a:rPr lang="sv-SE" sz="2000" dirty="0" smtClean="0"/>
              <a:t>Låter </a:t>
            </a:r>
            <a:r>
              <a:rPr lang="sv-SE" sz="2000" dirty="0"/>
              <a:t>jag barnen få spela på deras egna villkor genom att stötta och uppmuntra deras framfart på isen.</a:t>
            </a:r>
          </a:p>
          <a:p>
            <a:r>
              <a:rPr lang="sv-SE" sz="2000" dirty="0"/>
              <a:t>Hanterar jag mina känslor vid såväl med som motgång.</a:t>
            </a:r>
          </a:p>
          <a:p>
            <a:r>
              <a:rPr lang="sv-SE" sz="2000" dirty="0"/>
              <a:t>Skall jag lämna ev. åsikter kring verksamhet till ansvarig huvudtränare/lagledare.</a:t>
            </a:r>
          </a:p>
          <a:p>
            <a:r>
              <a:rPr lang="sv-SE" sz="2000" dirty="0"/>
              <a:t>Hjälpa barnen att komma i tid till träningar och matcher.</a:t>
            </a:r>
          </a:p>
          <a:p>
            <a:r>
              <a:rPr lang="sv-SE" sz="2000" dirty="0"/>
              <a:t>Uppmuntrar jag och berömmer alla spelare utifrån deras individuella förmåga.</a:t>
            </a:r>
          </a:p>
          <a:p>
            <a:r>
              <a:rPr lang="sv-SE" sz="2000" dirty="0"/>
              <a:t>Följer jag </a:t>
            </a:r>
            <a:r>
              <a:rPr lang="sv-SE" sz="2000" dirty="0" err="1"/>
              <a:t>PHC:s</a:t>
            </a:r>
            <a:r>
              <a:rPr lang="sv-SE" sz="2000" dirty="0"/>
              <a:t> regler och policy.</a:t>
            </a:r>
          </a:p>
          <a:p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PHC Ungdom Värdegrund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3" y="5980418"/>
            <a:ext cx="5059003" cy="8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917</Words>
  <Application>Microsoft Office PowerPoint</Application>
  <PresentationFormat>Bildspel på skärmen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Föräldramöte – P09</vt:lpstr>
      <vt:lpstr>Ledargruppen</vt:lpstr>
      <vt:lpstr>När tränar vi i år</vt:lpstr>
      <vt:lpstr>Vad fokuserar vi på?</vt:lpstr>
      <vt:lpstr>Istränings- o matchupplägg</vt:lpstr>
      <vt:lpstr>När spelas Björnligan</vt:lpstr>
      <vt:lpstr>Vad krävs för att få spela?</vt:lpstr>
      <vt:lpstr>PHC Ungdom Värdegrund</vt:lpstr>
      <vt:lpstr>PowerPoint-presentation</vt:lpstr>
      <vt:lpstr>PowerPoint-presentation</vt:lpstr>
      <vt:lpstr>Medskick till oss alla</vt:lpstr>
      <vt:lpstr>Föräldragrupp</vt:lpstr>
      <vt:lpstr>Framtida Lagkassa</vt:lpstr>
      <vt:lpstr>Två föreningar</vt:lpstr>
      <vt:lpstr>Utrustning</vt:lpstr>
      <vt:lpstr>Laget.se</vt:lpstr>
      <vt:lpstr>Avslutningsvis några ledord</vt:lpstr>
    </vt:vector>
  </TitlesOfParts>
  <Company>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– P09</dc:title>
  <dc:creator>Hansen Andreas</dc:creator>
  <cp:lastModifiedBy>Hansen Andreas</cp:lastModifiedBy>
  <cp:revision>33</cp:revision>
  <dcterms:created xsi:type="dcterms:W3CDTF">2015-08-31T19:34:47Z</dcterms:created>
  <dcterms:modified xsi:type="dcterms:W3CDTF">2016-09-30T13:23:22Z</dcterms:modified>
</cp:coreProperties>
</file>