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2" r:id="rId4"/>
    <p:sldId id="275" r:id="rId5"/>
    <p:sldId id="269" r:id="rId6"/>
    <p:sldId id="260" r:id="rId7"/>
    <p:sldId id="261" r:id="rId8"/>
    <p:sldId id="271" r:id="rId9"/>
    <p:sldId id="264" r:id="rId10"/>
    <p:sldId id="263" r:id="rId11"/>
    <p:sldId id="270" r:id="rId12"/>
    <p:sldId id="277" r:id="rId13"/>
    <p:sldId id="268" r:id="rId14"/>
    <p:sldId id="272" r:id="rId15"/>
    <p:sldId id="273" r:id="rId16"/>
    <p:sldId id="274" r:id="rId17"/>
    <p:sldId id="265" r:id="rId18"/>
    <p:sldId id="276" r:id="rId19"/>
    <p:sldId id="259" r:id="rId20"/>
  </p:sldIdLst>
  <p:sldSz cx="9144000" cy="5143500" type="screen16x9"/>
  <p:notesSz cx="6797675" cy="99266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6076" autoAdjust="0"/>
  </p:normalViewPr>
  <p:slideViewPr>
    <p:cSldViewPr snapToGrid="0" snapToObjects="1">
      <p:cViewPr>
        <p:scale>
          <a:sx n="130" d="100"/>
          <a:sy n="130" d="100"/>
        </p:scale>
        <p:origin x="-1074" y="-87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1026"/>
    </p:cViewPr>
  </p:sorterViewPr>
  <p:notesViewPr>
    <p:cSldViewPr snapToGrid="0" snapToObjects="1" showGuides="1">
      <p:cViewPr varScale="1">
        <p:scale>
          <a:sx n="113" d="100"/>
          <a:sy n="113" d="100"/>
        </p:scale>
        <p:origin x="-5178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2019-09-19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2019-09-19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AD6F3-EC9F-CF48-99E7-2F18019CBFB6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7245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AD6F3-EC9F-CF48-99E7-2F18019CBFB6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1609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AD6F3-EC9F-CF48-99E7-2F18019CBFB6}" type="slidenum">
              <a:rPr lang="sv-SE" smtClean="0"/>
              <a:pPr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6822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enradig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846800"/>
            <a:ext cx="8426450" cy="565150"/>
          </a:xfrm>
        </p:spPr>
        <p:txBody>
          <a:bodyPr/>
          <a:lstStyle>
            <a:lvl1pPr algn="ctr">
              <a:lnSpc>
                <a:spcPct val="70000"/>
              </a:lnSpc>
              <a:defRPr sz="6200" kern="0" spc="-2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486025"/>
            <a:ext cx="8426450" cy="56515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0029A13-4F50-472E-89B2-CD990F4B4F6C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u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4" y="192383"/>
            <a:ext cx="8426451" cy="4739879"/>
          </a:xfrm>
          <a:prstGeom prst="rect">
            <a:avLst/>
          </a:prstGeom>
        </p:spPr>
      </p:pic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7748908" y="5313142"/>
            <a:ext cx="667474" cy="144000"/>
          </a:xfrm>
        </p:spPr>
        <p:txBody>
          <a:bodyPr/>
          <a:lstStyle/>
          <a:p>
            <a:fld id="{4BDD6DE7-1FC4-484D-A28E-C31BBE8404CE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213100" y="5334742"/>
            <a:ext cx="4447577" cy="220825"/>
          </a:xfrm>
        </p:spPr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8216899" y="5280742"/>
            <a:ext cx="584201" cy="287864"/>
          </a:xfrm>
        </p:spPr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4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1796" y="364793"/>
            <a:ext cx="4881112" cy="4105608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AAA0-C89C-4D89-B4A2-688A23D7C23C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2308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F297-E704-417F-B56D-D599167FAAED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645025" y="358775"/>
            <a:ext cx="4140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0D194EA-9371-4E5D-9D0F-C0C2CB05B73F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or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 hasCustomPrompt="1"/>
          </p:nvPr>
        </p:nvSpPr>
        <p:spPr>
          <a:xfrm>
            <a:off x="358774" y="358774"/>
            <a:ext cx="8426451" cy="4111625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923925"/>
            <a:ext cx="8426450" cy="2847975"/>
          </a:xfrm>
        </p:spPr>
        <p:txBody>
          <a:bodyPr anchor="ctr"/>
          <a:lstStyle>
            <a:lvl1pPr algn="ctr">
              <a:lnSpc>
                <a:spcPct val="80000"/>
              </a:lnSpc>
              <a:defRPr sz="44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8C86EC-A88F-4A50-8681-A499654D0BEB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397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2AB1B4-5667-430A-8458-4197E62A485E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894D2C6-7C9E-4851-B0AE-E71DB41C8FE1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2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1"/>
            <a:ext cx="8426450" cy="475830"/>
          </a:xfrm>
        </p:spPr>
        <p:txBody>
          <a:bodyPr/>
          <a:lstStyle>
            <a:lvl1pPr algn="ctr"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23136" y="2988000"/>
            <a:ext cx="3043777" cy="414001"/>
            <a:chOff x="2435957" y="2828543"/>
            <a:chExt cx="3043777" cy="414001"/>
          </a:xfrm>
        </p:grpSpPr>
        <p:sp>
          <p:nvSpPr>
            <p:cNvPr id="7" name="Rektangel 6"/>
            <p:cNvSpPr/>
            <p:nvPr userDrawn="1"/>
          </p:nvSpPr>
          <p:spPr>
            <a:xfrm rot="18900000">
              <a:off x="2435957" y="2828545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9" name="Rektangel 18"/>
            <p:cNvSpPr/>
            <p:nvPr userDrawn="1"/>
          </p:nvSpPr>
          <p:spPr>
            <a:xfrm rot="18900000">
              <a:off x="2926849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0" name="Rektangel 19"/>
            <p:cNvSpPr/>
            <p:nvPr userDrawn="1"/>
          </p:nvSpPr>
          <p:spPr>
            <a:xfrm rot="18900000">
              <a:off x="3417741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1" name="Rektangel 20"/>
            <p:cNvSpPr/>
            <p:nvPr userDrawn="1"/>
          </p:nvSpPr>
          <p:spPr>
            <a:xfrm rot="18900000">
              <a:off x="3908633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" name="Rektangel 21"/>
            <p:cNvSpPr/>
            <p:nvPr userDrawn="1"/>
          </p:nvSpPr>
          <p:spPr>
            <a:xfrm rot="18900000">
              <a:off x="4399525" y="2828544"/>
              <a:ext cx="98425" cy="413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3" name="Rektangel 22"/>
            <p:cNvSpPr/>
            <p:nvPr userDrawn="1"/>
          </p:nvSpPr>
          <p:spPr>
            <a:xfrm rot="18900000">
              <a:off x="4890417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" name="Rektangel 23"/>
            <p:cNvSpPr/>
            <p:nvPr userDrawn="1"/>
          </p:nvSpPr>
          <p:spPr>
            <a:xfrm rot="18900000">
              <a:off x="5381309" y="2828543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2CF1C6-814D-4E1A-82DE-16E0F3F79D1E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47376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592000" y="2709414"/>
            <a:ext cx="3960000" cy="92971"/>
            <a:chOff x="2592000" y="2709414"/>
            <a:chExt cx="3960000" cy="92971"/>
          </a:xfrm>
        </p:grpSpPr>
        <p:sp>
          <p:nvSpPr>
            <p:cNvPr id="6" name="Rektangel 5"/>
            <p:cNvSpPr/>
            <p:nvPr userDrawn="1"/>
          </p:nvSpPr>
          <p:spPr>
            <a:xfrm>
              <a:off x="2592000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Rektangel 11"/>
            <p:cNvSpPr/>
            <p:nvPr userDrawn="1"/>
          </p:nvSpPr>
          <p:spPr>
            <a:xfrm>
              <a:off x="3199812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Rektangel 12"/>
            <p:cNvSpPr/>
            <p:nvPr userDrawn="1"/>
          </p:nvSpPr>
          <p:spPr>
            <a:xfrm>
              <a:off x="380762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4415438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Rektangel 14"/>
            <p:cNvSpPr/>
            <p:nvPr userDrawn="1"/>
          </p:nvSpPr>
          <p:spPr>
            <a:xfrm>
              <a:off x="5023251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Rektangel 15"/>
            <p:cNvSpPr/>
            <p:nvPr userDrawn="1"/>
          </p:nvSpPr>
          <p:spPr>
            <a:xfrm>
              <a:off x="5631063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7" name="Rektangel 16"/>
            <p:cNvSpPr/>
            <p:nvPr userDrawn="1"/>
          </p:nvSpPr>
          <p:spPr>
            <a:xfrm>
              <a:off x="623887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8" name="Platshållare fö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08AF04-04C5-405A-A5B5-2D0C6FC6DFED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2948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762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E52F-0280-4161-AC25-FE22BB8B9AAB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bild, enradig 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2196000"/>
            <a:ext cx="8426450" cy="565150"/>
          </a:xfrm>
        </p:spPr>
        <p:txBody>
          <a:bodyPr/>
          <a:lstStyle>
            <a:lvl1pPr algn="ctr">
              <a:lnSpc>
                <a:spcPct val="70000"/>
              </a:lnSpc>
              <a:defRPr sz="6200" kern="0" spc="-2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880000"/>
            <a:ext cx="8426450" cy="56515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>
          <a:xfrm>
            <a:off x="7748908" y="5304827"/>
            <a:ext cx="667474" cy="144000"/>
          </a:xfrm>
        </p:spPr>
        <p:txBody>
          <a:bodyPr/>
          <a:lstStyle/>
          <a:p>
            <a:fld id="{5FFBB5D0-A224-4AB5-9598-070757D694D1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>
          <a:xfrm>
            <a:off x="3213100" y="5326427"/>
            <a:ext cx="4447577" cy="220825"/>
          </a:xfrm>
        </p:spPr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>
          <a:xfrm>
            <a:off x="8216899" y="5272427"/>
            <a:ext cx="584201" cy="287864"/>
          </a:xfrm>
        </p:spPr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762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C2BF-3178-4995-A80C-7BD7F219FBB9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858823" y="1013791"/>
            <a:ext cx="3426353" cy="2564296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15" name="Grupp 14"/>
          <p:cNvGrpSpPr/>
          <p:nvPr userDrawn="1"/>
        </p:nvGrpSpPr>
        <p:grpSpPr>
          <a:xfrm>
            <a:off x="2481845" y="165681"/>
            <a:ext cx="4180310" cy="4180310"/>
            <a:chOff x="2839032" y="165681"/>
            <a:chExt cx="4180310" cy="4180310"/>
          </a:xfrm>
        </p:grpSpPr>
        <p:sp>
          <p:nvSpPr>
            <p:cNvPr id="13" name="Frihandsfigur 12"/>
            <p:cNvSpPr/>
            <p:nvPr userDrawn="1"/>
          </p:nvSpPr>
          <p:spPr>
            <a:xfrm rot="2700000">
              <a:off x="2839032" y="165681"/>
              <a:ext cx="4180310" cy="4180310"/>
            </a:xfrm>
            <a:custGeom>
              <a:avLst/>
              <a:gdLst>
                <a:gd name="connsiteX0" fmla="*/ 0 w 4180310"/>
                <a:gd name="connsiteY0" fmla="*/ 2364053 h 4180310"/>
                <a:gd name="connsiteX1" fmla="*/ 2364053 w 4180310"/>
                <a:gd name="connsiteY1" fmla="*/ 0 h 4180310"/>
                <a:gd name="connsiteX2" fmla="*/ 4180310 w 4180310"/>
                <a:gd name="connsiteY2" fmla="*/ 1816257 h 4180310"/>
                <a:gd name="connsiteX3" fmla="*/ 3388620 w 4180310"/>
                <a:gd name="connsiteY3" fmla="*/ 2607946 h 4180310"/>
                <a:gd name="connsiteX4" fmla="*/ 3388620 w 4180310"/>
                <a:gd name="connsiteY4" fmla="*/ 3390867 h 4180310"/>
                <a:gd name="connsiteX5" fmla="*/ 2605700 w 4180310"/>
                <a:gd name="connsiteY5" fmla="*/ 3390867 h 4180310"/>
                <a:gd name="connsiteX6" fmla="*/ 1816257 w 4180310"/>
                <a:gd name="connsiteY6" fmla="*/ 4180310 h 4180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80310" h="4180310">
                  <a:moveTo>
                    <a:pt x="0" y="2364053"/>
                  </a:moveTo>
                  <a:lnTo>
                    <a:pt x="2364053" y="0"/>
                  </a:lnTo>
                  <a:lnTo>
                    <a:pt x="4180310" y="1816257"/>
                  </a:lnTo>
                  <a:lnTo>
                    <a:pt x="3388620" y="2607946"/>
                  </a:lnTo>
                  <a:lnTo>
                    <a:pt x="3388620" y="3390867"/>
                  </a:lnTo>
                  <a:lnTo>
                    <a:pt x="2605700" y="3390867"/>
                  </a:lnTo>
                  <a:lnTo>
                    <a:pt x="1816257" y="4180310"/>
                  </a:lnTo>
                  <a:close/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3473451" y="1181100"/>
              <a:ext cx="360000" cy="360000"/>
            </a:xfrm>
            <a:custGeom>
              <a:avLst/>
              <a:gdLst>
                <a:gd name="connsiteX0" fmla="*/ 0 w 360000"/>
                <a:gd name="connsiteY0" fmla="*/ 0 h 360000"/>
                <a:gd name="connsiteX1" fmla="*/ 360000 w 360000"/>
                <a:gd name="connsiteY1" fmla="*/ 0 h 360000"/>
                <a:gd name="connsiteX2" fmla="*/ 360000 w 360000"/>
                <a:gd name="connsiteY2" fmla="*/ 360000 h 360000"/>
                <a:gd name="connsiteX3" fmla="*/ 0 w 360000"/>
                <a:gd name="connsiteY3" fmla="*/ 360000 h 360000"/>
                <a:gd name="connsiteX4" fmla="*/ 0 w 360000"/>
                <a:gd name="connsiteY4" fmla="*/ 0 h 360000"/>
                <a:gd name="connsiteX0" fmla="*/ 360000 w 451440"/>
                <a:gd name="connsiteY0" fmla="*/ 360000 h 451440"/>
                <a:gd name="connsiteX1" fmla="*/ 0 w 451440"/>
                <a:gd name="connsiteY1" fmla="*/ 360000 h 451440"/>
                <a:gd name="connsiteX2" fmla="*/ 0 w 451440"/>
                <a:gd name="connsiteY2" fmla="*/ 0 h 451440"/>
                <a:gd name="connsiteX3" fmla="*/ 360000 w 451440"/>
                <a:gd name="connsiteY3" fmla="*/ 0 h 451440"/>
                <a:gd name="connsiteX4" fmla="*/ 451440 w 451440"/>
                <a:gd name="connsiteY4" fmla="*/ 451440 h 451440"/>
                <a:gd name="connsiteX0" fmla="*/ 360000 w 360000"/>
                <a:gd name="connsiteY0" fmla="*/ 360000 h 360000"/>
                <a:gd name="connsiteX1" fmla="*/ 0 w 360000"/>
                <a:gd name="connsiteY1" fmla="*/ 360000 h 360000"/>
                <a:gd name="connsiteX2" fmla="*/ 0 w 360000"/>
                <a:gd name="connsiteY2" fmla="*/ 0 h 360000"/>
                <a:gd name="connsiteX3" fmla="*/ 360000 w 360000"/>
                <a:gd name="connsiteY3" fmla="*/ 0 h 360000"/>
                <a:gd name="connsiteX0" fmla="*/ 0 w 360000"/>
                <a:gd name="connsiteY0" fmla="*/ 360000 h 360000"/>
                <a:gd name="connsiteX1" fmla="*/ 0 w 360000"/>
                <a:gd name="connsiteY1" fmla="*/ 0 h 360000"/>
                <a:gd name="connsiteX2" fmla="*/ 360000 w 360000"/>
                <a:gd name="connsiteY2" fmla="*/ 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0000" h="360000">
                  <a:moveTo>
                    <a:pt x="0" y="360000"/>
                  </a:moveTo>
                  <a:lnTo>
                    <a:pt x="0" y="0"/>
                  </a:lnTo>
                  <a:lnTo>
                    <a:pt x="360000" y="0"/>
                  </a:lnTo>
                </a:path>
              </a:pathLst>
            </a:custGeom>
            <a:noFill/>
            <a:ln w="76200">
              <a:solidFill>
                <a:schemeClr val="accent2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C78D-AD89-406B-9283-8BD6AF392139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92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5D93A-9C2E-4ECE-9D90-E1556CFC15B1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710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066800"/>
            <a:ext cx="8426450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59783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liten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066800"/>
            <a:ext cx="6283325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066800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383600"/>
            <a:ext cx="2000250" cy="3086799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FB43EE8F-ABC7-488A-9D5E-399136B86636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2965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liten faktaruta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6" y="1066800"/>
            <a:ext cx="2711450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26"/>
          </p:nvPr>
        </p:nvSpPr>
        <p:spPr>
          <a:xfrm>
            <a:off x="3213100" y="1066800"/>
            <a:ext cx="3428999" cy="34036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067246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384046"/>
            <a:ext cx="2000250" cy="3086353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975AEC88-E653-45B0-A4CD-B772A291D642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8472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stor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6" y="1066800"/>
            <a:ext cx="5568950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089650" y="1071000"/>
            <a:ext cx="2682875" cy="378000"/>
          </a:xfrm>
          <a:ln w="31750">
            <a:solidFill>
              <a:schemeClr val="accent1"/>
            </a:solidFill>
          </a:ln>
        </p:spPr>
        <p:txBody>
          <a:bodyPr lIns="108000" tIns="828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089650" y="1449001"/>
            <a:ext cx="2682875" cy="3021400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56322BE1-0F9D-4919-A418-82D674218144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33347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508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66800"/>
            <a:ext cx="5568949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8A38E954-5961-4752-890D-BEE621B71FFB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066800"/>
            <a:ext cx="4140200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4645025" y="1066800"/>
            <a:ext cx="4140200" cy="340360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2A8A850-AAE6-4A43-899E-4AE8A42E6A78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09538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_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066800"/>
            <a:ext cx="3425825" cy="3403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5"/>
            <a:ext cx="2037600" cy="19812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930651" y="1066801"/>
            <a:ext cx="3425826" cy="34036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0E954DE-F825-4DD0-87EA-9BBCB203D761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831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enradig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434503"/>
            <a:ext cx="8426450" cy="632298"/>
          </a:xfrm>
        </p:spPr>
        <p:txBody>
          <a:bodyPr/>
          <a:lstStyle>
            <a:lvl1pPr>
              <a:lnSpc>
                <a:spcPct val="70000"/>
              </a:lnSpc>
              <a:defRPr sz="6000" kern="0" spc="-20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1066800"/>
            <a:ext cx="8426450" cy="565151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358775" y="1631950"/>
            <a:ext cx="8426452" cy="2838451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874FAEA-65D4-44B2-BFF4-EC0E074A25D9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34968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923925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11925"/>
            <a:ext cx="4140200" cy="32584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923925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12306"/>
            <a:ext cx="4140200" cy="325847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37F635F-E84E-4570-B1CA-E65FDB3DFF74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B83810-3BAF-4FAC-B990-60E478056E6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260000"/>
            <a:ext cx="8426450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D85C1FC-B990-466E-BCAB-F6A76E26AA78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4" y="1260000"/>
            <a:ext cx="6283325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261398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579247"/>
            <a:ext cx="2000250" cy="2891152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4B88C153-7AD3-45F6-9D4B-E21EB58F601E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3179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faktaruta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260000"/>
            <a:ext cx="2711450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26"/>
          </p:nvPr>
        </p:nvSpPr>
        <p:spPr>
          <a:xfrm>
            <a:off x="3213100" y="1260000"/>
            <a:ext cx="3429000" cy="32104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261398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579247"/>
            <a:ext cx="2000250" cy="2891152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D106D318-3C03-4B61-8C32-174B8883D33B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87656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stor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4" y="1260000"/>
            <a:ext cx="5568951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089650" y="1260000"/>
            <a:ext cx="2682875" cy="378000"/>
          </a:xfrm>
          <a:ln w="31750">
            <a:solidFill>
              <a:schemeClr val="accent1"/>
            </a:solidFill>
          </a:ln>
        </p:spPr>
        <p:txBody>
          <a:bodyPr lIns="108000" tIns="828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089650" y="1637825"/>
            <a:ext cx="2682875" cy="2832575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CCBFE9E2-A372-4C70-8E8D-AA71FE01569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04548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 flipH="1">
            <a:off x="5955738" y="1280255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508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260000"/>
            <a:ext cx="5568949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29" hasCustomPrompt="1"/>
          </p:nvPr>
        </p:nvSpPr>
        <p:spPr>
          <a:xfrm>
            <a:off x="5927725" y="1261009"/>
            <a:ext cx="2873374" cy="1757321"/>
          </a:xfrm>
        </p:spPr>
        <p:txBody>
          <a:bodyPr lIns="180000" tIns="180000" rIns="180000" bIns="180000" anchor="ctr">
            <a:noAutofit/>
          </a:bodyPr>
          <a:lstStyle>
            <a:lvl1pPr algn="ctr">
              <a:lnSpc>
                <a:spcPct val="95000"/>
              </a:lnSpc>
              <a:spcBef>
                <a:spcPts val="0"/>
              </a:spcBef>
              <a:defRPr sz="1800" b="0" i="1"/>
            </a:lvl1pPr>
          </a:lstStyle>
          <a:p>
            <a:pPr lvl="0"/>
            <a:r>
              <a:rPr lang="sv-SE" dirty="0"/>
              <a:t>Lägg till 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29E0CF31-5EA5-4EFE-A077-B414C7E03D1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9" name="Platshållare för bildnummer 18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77740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_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260000"/>
            <a:ext cx="3425825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5"/>
            <a:ext cx="2037600" cy="19812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930651" y="1260001"/>
            <a:ext cx="3425826" cy="32104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A62C52B5-87B6-42DD-A7C6-ABA787239AC2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34537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5"/>
          </p:nvPr>
        </p:nvSpPr>
        <p:spPr>
          <a:xfrm>
            <a:off x="358775" y="1260000"/>
            <a:ext cx="4140200" cy="3210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4645025" y="1260000"/>
            <a:ext cx="4140200" cy="321040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C464655-5AFC-44BB-9D7F-CAF3440ABE69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91090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2 objekt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358775" y="1260662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548000"/>
            <a:ext cx="4140200" cy="2922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4645025" y="1260662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2" name="Platshållare för innehåll 7"/>
          <p:cNvSpPr>
            <a:spLocks noGrp="1"/>
          </p:cNvSpPr>
          <p:nvPr>
            <p:ph sz="quarter" idx="16"/>
          </p:nvPr>
        </p:nvSpPr>
        <p:spPr>
          <a:xfrm>
            <a:off x="4645025" y="1548000"/>
            <a:ext cx="4140200" cy="2922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0DB66358-2D80-4B3A-BABB-B26C9246B66B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542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434502"/>
            <a:ext cx="8426450" cy="1905473"/>
          </a:xfrm>
        </p:spPr>
        <p:txBody>
          <a:bodyPr/>
          <a:lstStyle>
            <a:lvl1pPr>
              <a:lnSpc>
                <a:spcPct val="7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4" y="2486025"/>
            <a:ext cx="4854575" cy="563426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359400" y="1066801"/>
            <a:ext cx="3425826" cy="3403600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CDB05BF-B009-4E61-A3A1-1972AB4C04F7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71265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66800"/>
            <a:ext cx="200025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45143"/>
            <a:ext cx="200025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/>
          </p:nvPr>
        </p:nvSpPr>
        <p:spPr>
          <a:xfrm>
            <a:off x="358775" y="3461144"/>
            <a:ext cx="200025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66800"/>
            <a:ext cx="1997075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45143"/>
            <a:ext cx="199800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/>
          </p:nvPr>
        </p:nvSpPr>
        <p:spPr>
          <a:xfrm>
            <a:off x="2501900" y="3461144"/>
            <a:ext cx="199800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66800"/>
            <a:ext cx="199800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45143"/>
            <a:ext cx="1994499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/>
          </p:nvPr>
        </p:nvSpPr>
        <p:spPr>
          <a:xfrm>
            <a:off x="4648199" y="3461144"/>
            <a:ext cx="1993899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66800"/>
            <a:ext cx="199800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45143"/>
            <a:ext cx="200025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/>
          </p:nvPr>
        </p:nvSpPr>
        <p:spPr>
          <a:xfrm>
            <a:off x="6784975" y="3461144"/>
            <a:ext cx="200025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5" name="Platshållare för tabell 5"/>
          <p:cNvSpPr>
            <a:spLocks noGrp="1"/>
          </p:cNvSpPr>
          <p:nvPr>
            <p:ph type="tbl" sz="quarter" idx="61" hasCustomPrompt="1"/>
          </p:nvPr>
        </p:nvSpPr>
        <p:spPr>
          <a:xfrm>
            <a:off x="358222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6" name="Platshållare för tabell 5"/>
          <p:cNvSpPr>
            <a:spLocks noGrp="1"/>
          </p:cNvSpPr>
          <p:nvPr>
            <p:ph type="tbl" sz="quarter" idx="62" hasCustomPrompt="1"/>
          </p:nvPr>
        </p:nvSpPr>
        <p:spPr>
          <a:xfrm rot="2700000">
            <a:off x="6047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7" name="Platshållare för tabell 5"/>
          <p:cNvSpPr>
            <a:spLocks noGrp="1"/>
          </p:cNvSpPr>
          <p:nvPr>
            <p:ph type="tbl" sz="quarter" idx="63" hasCustomPrompt="1"/>
          </p:nvPr>
        </p:nvSpPr>
        <p:spPr>
          <a:xfrm rot="8100000">
            <a:off x="6731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8" name="Platshållare för tabell 5"/>
          <p:cNvSpPr>
            <a:spLocks noGrp="1"/>
          </p:cNvSpPr>
          <p:nvPr>
            <p:ph type="tbl" sz="quarter" idx="64" hasCustomPrompt="1"/>
          </p:nvPr>
        </p:nvSpPr>
        <p:spPr>
          <a:xfrm>
            <a:off x="777500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40" name="Platshållare för tabell 5"/>
          <p:cNvSpPr>
            <a:spLocks noGrp="1"/>
          </p:cNvSpPr>
          <p:nvPr>
            <p:ph type="tbl" sz="quarter" idx="65" hasCustomPrompt="1"/>
          </p:nvPr>
        </p:nvSpPr>
        <p:spPr>
          <a:xfrm>
            <a:off x="2501900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8" name="Platshållare för tabell 5"/>
          <p:cNvSpPr>
            <a:spLocks noGrp="1"/>
          </p:cNvSpPr>
          <p:nvPr>
            <p:ph type="tbl" sz="quarter" idx="66" hasCustomPrompt="1"/>
          </p:nvPr>
        </p:nvSpPr>
        <p:spPr>
          <a:xfrm rot="2700000">
            <a:off x="27483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9" name="Platshållare för tabell 5"/>
          <p:cNvSpPr>
            <a:spLocks noGrp="1"/>
          </p:cNvSpPr>
          <p:nvPr>
            <p:ph type="tbl" sz="quarter" idx="67" hasCustomPrompt="1"/>
          </p:nvPr>
        </p:nvSpPr>
        <p:spPr>
          <a:xfrm rot="8100000">
            <a:off x="28167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0" name="Platshållare för tabell 5"/>
          <p:cNvSpPr>
            <a:spLocks noGrp="1"/>
          </p:cNvSpPr>
          <p:nvPr>
            <p:ph type="tbl" sz="quarter" idx="68" hasCustomPrompt="1"/>
          </p:nvPr>
        </p:nvSpPr>
        <p:spPr>
          <a:xfrm>
            <a:off x="2921178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1" name="Platshållare för tabell 5"/>
          <p:cNvSpPr>
            <a:spLocks noGrp="1"/>
          </p:cNvSpPr>
          <p:nvPr>
            <p:ph type="tbl" sz="quarter" idx="69" hasCustomPrompt="1"/>
          </p:nvPr>
        </p:nvSpPr>
        <p:spPr>
          <a:xfrm>
            <a:off x="4647600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2" name="Platshållare för tabell 5"/>
          <p:cNvSpPr>
            <a:spLocks noGrp="1"/>
          </p:cNvSpPr>
          <p:nvPr>
            <p:ph type="tbl" sz="quarter" idx="70" hasCustomPrompt="1"/>
          </p:nvPr>
        </p:nvSpPr>
        <p:spPr>
          <a:xfrm rot="2700000">
            <a:off x="48940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3" name="Platshållare för tabell 5"/>
          <p:cNvSpPr>
            <a:spLocks noGrp="1"/>
          </p:cNvSpPr>
          <p:nvPr>
            <p:ph type="tbl" sz="quarter" idx="71" hasCustomPrompt="1"/>
          </p:nvPr>
        </p:nvSpPr>
        <p:spPr>
          <a:xfrm rot="8100000">
            <a:off x="49624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4" name="Platshållare för tabell 5"/>
          <p:cNvSpPr>
            <a:spLocks noGrp="1"/>
          </p:cNvSpPr>
          <p:nvPr>
            <p:ph type="tbl" sz="quarter" idx="72" hasCustomPrompt="1"/>
          </p:nvPr>
        </p:nvSpPr>
        <p:spPr>
          <a:xfrm>
            <a:off x="5066878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5" name="Platshållare för tabell 5"/>
          <p:cNvSpPr>
            <a:spLocks noGrp="1"/>
          </p:cNvSpPr>
          <p:nvPr>
            <p:ph type="tbl" sz="quarter" idx="73" hasCustomPrompt="1"/>
          </p:nvPr>
        </p:nvSpPr>
        <p:spPr>
          <a:xfrm>
            <a:off x="6797822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6" name="Platshållare för tabell 5"/>
          <p:cNvSpPr>
            <a:spLocks noGrp="1"/>
          </p:cNvSpPr>
          <p:nvPr>
            <p:ph type="tbl" sz="quarter" idx="74" hasCustomPrompt="1"/>
          </p:nvPr>
        </p:nvSpPr>
        <p:spPr>
          <a:xfrm rot="2700000">
            <a:off x="70443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7" name="Platshållare för tabell 5"/>
          <p:cNvSpPr>
            <a:spLocks noGrp="1"/>
          </p:cNvSpPr>
          <p:nvPr>
            <p:ph type="tbl" sz="quarter" idx="75" hasCustomPrompt="1"/>
          </p:nvPr>
        </p:nvSpPr>
        <p:spPr>
          <a:xfrm rot="8100000">
            <a:off x="71127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8" name="Platshållare för tabell 5"/>
          <p:cNvSpPr>
            <a:spLocks noGrp="1"/>
          </p:cNvSpPr>
          <p:nvPr>
            <p:ph type="tbl" sz="quarter" idx="76" hasCustomPrompt="1"/>
          </p:nvPr>
        </p:nvSpPr>
        <p:spPr>
          <a:xfrm>
            <a:off x="7217100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B0F88EC9-7FB0-44C1-A374-769E1EC7162C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77" hasCustomPrompt="1"/>
          </p:nvPr>
        </p:nvSpPr>
        <p:spPr>
          <a:xfrm>
            <a:off x="358775" y="106560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85"/>
          </p:nvPr>
        </p:nvSpPr>
        <p:spPr>
          <a:xfrm>
            <a:off x="358775" y="1440000"/>
            <a:ext cx="2000250" cy="1042811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5" name="Platshållare för text 6"/>
          <p:cNvSpPr>
            <a:spLocks noGrp="1"/>
          </p:cNvSpPr>
          <p:nvPr>
            <p:ph type="body" sz="quarter" idx="78" hasCustomPrompt="1"/>
          </p:nvPr>
        </p:nvSpPr>
        <p:spPr>
          <a:xfrm>
            <a:off x="2501900" y="1057054"/>
            <a:ext cx="199800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5" name="Platshållare för text 13"/>
          <p:cNvSpPr>
            <a:spLocks noGrp="1"/>
          </p:cNvSpPr>
          <p:nvPr>
            <p:ph type="body" sz="quarter" idx="86"/>
          </p:nvPr>
        </p:nvSpPr>
        <p:spPr>
          <a:xfrm>
            <a:off x="2501900" y="1440000"/>
            <a:ext cx="1997075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6" name="Platshållare för text 6"/>
          <p:cNvSpPr>
            <a:spLocks noGrp="1"/>
          </p:cNvSpPr>
          <p:nvPr>
            <p:ph type="body" sz="quarter" idx="79" hasCustomPrompt="1"/>
          </p:nvPr>
        </p:nvSpPr>
        <p:spPr>
          <a:xfrm>
            <a:off x="4645024" y="1065600"/>
            <a:ext cx="1997075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6" name="Platshållare för text 13"/>
          <p:cNvSpPr>
            <a:spLocks noGrp="1"/>
          </p:cNvSpPr>
          <p:nvPr>
            <p:ph type="body" sz="quarter" idx="87"/>
          </p:nvPr>
        </p:nvSpPr>
        <p:spPr>
          <a:xfrm>
            <a:off x="4645025" y="1440000"/>
            <a:ext cx="1997074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8" name="Platshållare för text 6"/>
          <p:cNvSpPr>
            <a:spLocks noGrp="1"/>
          </p:cNvSpPr>
          <p:nvPr>
            <p:ph type="body" sz="quarter" idx="80" hasCustomPrompt="1"/>
          </p:nvPr>
        </p:nvSpPr>
        <p:spPr>
          <a:xfrm>
            <a:off x="6784975" y="106560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7" name="Platshållare för text 13"/>
          <p:cNvSpPr>
            <a:spLocks noGrp="1"/>
          </p:cNvSpPr>
          <p:nvPr>
            <p:ph type="body" sz="quarter" idx="88"/>
          </p:nvPr>
        </p:nvSpPr>
        <p:spPr>
          <a:xfrm>
            <a:off x="6784975" y="1440000"/>
            <a:ext cx="2001599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9" name="Platshållare för text 6"/>
          <p:cNvSpPr>
            <a:spLocks noGrp="1"/>
          </p:cNvSpPr>
          <p:nvPr>
            <p:ph type="body" sz="quarter" idx="81" hasCustomPrompt="1"/>
          </p:nvPr>
        </p:nvSpPr>
        <p:spPr>
          <a:xfrm>
            <a:off x="358775" y="262802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8" name="Platshållare för text 13"/>
          <p:cNvSpPr>
            <a:spLocks noGrp="1"/>
          </p:cNvSpPr>
          <p:nvPr>
            <p:ph type="body" sz="quarter" idx="89"/>
          </p:nvPr>
        </p:nvSpPr>
        <p:spPr>
          <a:xfrm>
            <a:off x="358775" y="3002420"/>
            <a:ext cx="2000250" cy="1042811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0" name="Platshållare för text 6"/>
          <p:cNvSpPr>
            <a:spLocks noGrp="1"/>
          </p:cNvSpPr>
          <p:nvPr>
            <p:ph type="body" sz="quarter" idx="82" hasCustomPrompt="1"/>
          </p:nvPr>
        </p:nvSpPr>
        <p:spPr>
          <a:xfrm>
            <a:off x="2501900" y="2628020"/>
            <a:ext cx="199800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9" name="Platshållare för text 13"/>
          <p:cNvSpPr>
            <a:spLocks noGrp="1"/>
          </p:cNvSpPr>
          <p:nvPr>
            <p:ph type="body" sz="quarter" idx="90"/>
          </p:nvPr>
        </p:nvSpPr>
        <p:spPr>
          <a:xfrm>
            <a:off x="2501900" y="3002420"/>
            <a:ext cx="1997075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1" name="Platshållare för text 6"/>
          <p:cNvSpPr>
            <a:spLocks noGrp="1"/>
          </p:cNvSpPr>
          <p:nvPr>
            <p:ph type="body" sz="quarter" idx="83" hasCustomPrompt="1"/>
          </p:nvPr>
        </p:nvSpPr>
        <p:spPr>
          <a:xfrm>
            <a:off x="4645024" y="2628020"/>
            <a:ext cx="1997075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90" name="Platshållare för text 13"/>
          <p:cNvSpPr>
            <a:spLocks noGrp="1"/>
          </p:cNvSpPr>
          <p:nvPr>
            <p:ph type="body" sz="quarter" idx="91"/>
          </p:nvPr>
        </p:nvSpPr>
        <p:spPr>
          <a:xfrm>
            <a:off x="4645025" y="3002420"/>
            <a:ext cx="1997074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2" name="Platshållare för text 6"/>
          <p:cNvSpPr>
            <a:spLocks noGrp="1"/>
          </p:cNvSpPr>
          <p:nvPr>
            <p:ph type="body" sz="quarter" idx="84" hasCustomPrompt="1"/>
          </p:nvPr>
        </p:nvSpPr>
        <p:spPr>
          <a:xfrm>
            <a:off x="6784975" y="262802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91" name="Platshållare för text 13"/>
          <p:cNvSpPr>
            <a:spLocks noGrp="1"/>
          </p:cNvSpPr>
          <p:nvPr>
            <p:ph type="body" sz="quarter" idx="92"/>
          </p:nvPr>
        </p:nvSpPr>
        <p:spPr>
          <a:xfrm>
            <a:off x="6784975" y="3002420"/>
            <a:ext cx="2001599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4" name="Platshållare för tabell 5"/>
          <p:cNvSpPr>
            <a:spLocks noGrp="1"/>
          </p:cNvSpPr>
          <p:nvPr>
            <p:ph type="tbl" sz="quarter" idx="61" hasCustomPrompt="1"/>
          </p:nvPr>
        </p:nvSpPr>
        <p:spPr>
          <a:xfrm>
            <a:off x="354722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5" name="Platshållare för tabell 5"/>
          <p:cNvSpPr>
            <a:spLocks noGrp="1"/>
          </p:cNvSpPr>
          <p:nvPr>
            <p:ph type="tbl" sz="quarter" idx="62" hasCustomPrompt="1"/>
          </p:nvPr>
        </p:nvSpPr>
        <p:spPr>
          <a:xfrm rot="2700000">
            <a:off x="601200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6" name="Platshållare för tabell 5"/>
          <p:cNvSpPr>
            <a:spLocks noGrp="1"/>
          </p:cNvSpPr>
          <p:nvPr>
            <p:ph type="tbl" sz="quarter" idx="63" hasCustomPrompt="1"/>
          </p:nvPr>
        </p:nvSpPr>
        <p:spPr>
          <a:xfrm rot="8100000">
            <a:off x="669600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7" name="Platshållare för tabell 5"/>
          <p:cNvSpPr>
            <a:spLocks noGrp="1"/>
          </p:cNvSpPr>
          <p:nvPr>
            <p:ph type="tbl" sz="quarter" idx="64" hasCustomPrompt="1"/>
          </p:nvPr>
        </p:nvSpPr>
        <p:spPr>
          <a:xfrm>
            <a:off x="774000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83" name="Platshållare för tabell 5"/>
          <p:cNvSpPr>
            <a:spLocks noGrp="1"/>
          </p:cNvSpPr>
          <p:nvPr>
            <p:ph type="tbl" sz="quarter" idx="93" hasCustomPrompt="1"/>
          </p:nvPr>
        </p:nvSpPr>
        <p:spPr>
          <a:xfrm>
            <a:off x="354722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84" name="Platshållare för tabell 5"/>
          <p:cNvSpPr>
            <a:spLocks noGrp="1"/>
          </p:cNvSpPr>
          <p:nvPr>
            <p:ph type="tbl" sz="quarter" idx="94" hasCustomPrompt="1"/>
          </p:nvPr>
        </p:nvSpPr>
        <p:spPr>
          <a:xfrm rot="2700000">
            <a:off x="601200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92" name="Platshållare för tabell 5"/>
          <p:cNvSpPr>
            <a:spLocks noGrp="1"/>
          </p:cNvSpPr>
          <p:nvPr>
            <p:ph type="tbl" sz="quarter" idx="95" hasCustomPrompt="1"/>
          </p:nvPr>
        </p:nvSpPr>
        <p:spPr>
          <a:xfrm rot="8100000">
            <a:off x="669600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93" name="Platshållare för tabell 5"/>
          <p:cNvSpPr>
            <a:spLocks noGrp="1"/>
          </p:cNvSpPr>
          <p:nvPr>
            <p:ph type="tbl" sz="quarter" idx="96" hasCustomPrompt="1"/>
          </p:nvPr>
        </p:nvSpPr>
        <p:spPr>
          <a:xfrm>
            <a:off x="774000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3" name="Platshållare för tabell 5"/>
          <p:cNvSpPr>
            <a:spLocks noGrp="1"/>
          </p:cNvSpPr>
          <p:nvPr>
            <p:ph type="tbl" sz="quarter" idx="97" hasCustomPrompt="1"/>
          </p:nvPr>
        </p:nvSpPr>
        <p:spPr>
          <a:xfrm>
            <a:off x="2501900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4" name="Platshållare för tabell 5"/>
          <p:cNvSpPr>
            <a:spLocks noGrp="1"/>
          </p:cNvSpPr>
          <p:nvPr>
            <p:ph type="tbl" sz="quarter" idx="98" hasCustomPrompt="1"/>
          </p:nvPr>
        </p:nvSpPr>
        <p:spPr>
          <a:xfrm rot="2700000">
            <a:off x="2748378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5" name="Platshållare för tabell 5"/>
          <p:cNvSpPr>
            <a:spLocks noGrp="1"/>
          </p:cNvSpPr>
          <p:nvPr>
            <p:ph type="tbl" sz="quarter" idx="99" hasCustomPrompt="1"/>
          </p:nvPr>
        </p:nvSpPr>
        <p:spPr>
          <a:xfrm rot="8100000">
            <a:off x="2816778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6" name="Platshållare för tabell 5"/>
          <p:cNvSpPr>
            <a:spLocks noGrp="1"/>
          </p:cNvSpPr>
          <p:nvPr>
            <p:ph type="tbl" sz="quarter" idx="100" hasCustomPrompt="1"/>
          </p:nvPr>
        </p:nvSpPr>
        <p:spPr>
          <a:xfrm>
            <a:off x="2921178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7" name="Platshållare för tabell 5"/>
          <p:cNvSpPr>
            <a:spLocks noGrp="1"/>
          </p:cNvSpPr>
          <p:nvPr>
            <p:ph type="tbl" sz="quarter" idx="101" hasCustomPrompt="1"/>
          </p:nvPr>
        </p:nvSpPr>
        <p:spPr>
          <a:xfrm>
            <a:off x="2501900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8" name="Platshållare för tabell 5"/>
          <p:cNvSpPr>
            <a:spLocks noGrp="1"/>
          </p:cNvSpPr>
          <p:nvPr>
            <p:ph type="tbl" sz="quarter" idx="102" hasCustomPrompt="1"/>
          </p:nvPr>
        </p:nvSpPr>
        <p:spPr>
          <a:xfrm rot="2700000">
            <a:off x="2748378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9" name="Platshållare för tabell 5"/>
          <p:cNvSpPr>
            <a:spLocks noGrp="1"/>
          </p:cNvSpPr>
          <p:nvPr>
            <p:ph type="tbl" sz="quarter" idx="103" hasCustomPrompt="1"/>
          </p:nvPr>
        </p:nvSpPr>
        <p:spPr>
          <a:xfrm rot="8100000">
            <a:off x="2816778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0" name="Platshållare för tabell 5"/>
          <p:cNvSpPr>
            <a:spLocks noGrp="1"/>
          </p:cNvSpPr>
          <p:nvPr>
            <p:ph type="tbl" sz="quarter" idx="104" hasCustomPrompt="1"/>
          </p:nvPr>
        </p:nvSpPr>
        <p:spPr>
          <a:xfrm>
            <a:off x="2921178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1" name="Platshållare för tabell 5"/>
          <p:cNvSpPr>
            <a:spLocks noGrp="1"/>
          </p:cNvSpPr>
          <p:nvPr>
            <p:ph type="tbl" sz="quarter" idx="105" hasCustomPrompt="1"/>
          </p:nvPr>
        </p:nvSpPr>
        <p:spPr>
          <a:xfrm>
            <a:off x="4645025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2" name="Platshållare för tabell 5"/>
          <p:cNvSpPr>
            <a:spLocks noGrp="1"/>
          </p:cNvSpPr>
          <p:nvPr>
            <p:ph type="tbl" sz="quarter" idx="106" hasCustomPrompt="1"/>
          </p:nvPr>
        </p:nvSpPr>
        <p:spPr>
          <a:xfrm rot="2700000">
            <a:off x="489150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3" name="Platshållare för tabell 5"/>
          <p:cNvSpPr>
            <a:spLocks noGrp="1"/>
          </p:cNvSpPr>
          <p:nvPr>
            <p:ph type="tbl" sz="quarter" idx="107" hasCustomPrompt="1"/>
          </p:nvPr>
        </p:nvSpPr>
        <p:spPr>
          <a:xfrm rot="8100000">
            <a:off x="495990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4" name="Platshållare för tabell 5"/>
          <p:cNvSpPr>
            <a:spLocks noGrp="1"/>
          </p:cNvSpPr>
          <p:nvPr>
            <p:ph type="tbl" sz="quarter" idx="108" hasCustomPrompt="1"/>
          </p:nvPr>
        </p:nvSpPr>
        <p:spPr>
          <a:xfrm>
            <a:off x="5064303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5" name="Platshållare för tabell 5"/>
          <p:cNvSpPr>
            <a:spLocks noGrp="1"/>
          </p:cNvSpPr>
          <p:nvPr>
            <p:ph type="tbl" sz="quarter" idx="109" hasCustomPrompt="1"/>
          </p:nvPr>
        </p:nvSpPr>
        <p:spPr>
          <a:xfrm>
            <a:off x="4645025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6" name="Platshållare för tabell 5"/>
          <p:cNvSpPr>
            <a:spLocks noGrp="1"/>
          </p:cNvSpPr>
          <p:nvPr>
            <p:ph type="tbl" sz="quarter" idx="110" hasCustomPrompt="1"/>
          </p:nvPr>
        </p:nvSpPr>
        <p:spPr>
          <a:xfrm rot="2700000">
            <a:off x="489150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7" name="Platshållare för tabell 5"/>
          <p:cNvSpPr>
            <a:spLocks noGrp="1"/>
          </p:cNvSpPr>
          <p:nvPr>
            <p:ph type="tbl" sz="quarter" idx="111" hasCustomPrompt="1"/>
          </p:nvPr>
        </p:nvSpPr>
        <p:spPr>
          <a:xfrm rot="8100000">
            <a:off x="495990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8" name="Platshållare för tabell 5"/>
          <p:cNvSpPr>
            <a:spLocks noGrp="1"/>
          </p:cNvSpPr>
          <p:nvPr>
            <p:ph type="tbl" sz="quarter" idx="112" hasCustomPrompt="1"/>
          </p:nvPr>
        </p:nvSpPr>
        <p:spPr>
          <a:xfrm>
            <a:off x="5064303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9" name="Platshållare för tabell 5"/>
          <p:cNvSpPr>
            <a:spLocks noGrp="1"/>
          </p:cNvSpPr>
          <p:nvPr>
            <p:ph type="tbl" sz="quarter" idx="113" hasCustomPrompt="1"/>
          </p:nvPr>
        </p:nvSpPr>
        <p:spPr>
          <a:xfrm>
            <a:off x="6784975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0" name="Platshållare för tabell 5"/>
          <p:cNvSpPr>
            <a:spLocks noGrp="1"/>
          </p:cNvSpPr>
          <p:nvPr>
            <p:ph type="tbl" sz="quarter" idx="114" hasCustomPrompt="1"/>
          </p:nvPr>
        </p:nvSpPr>
        <p:spPr>
          <a:xfrm rot="2700000">
            <a:off x="703145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1" name="Platshållare för tabell 5"/>
          <p:cNvSpPr>
            <a:spLocks noGrp="1"/>
          </p:cNvSpPr>
          <p:nvPr>
            <p:ph type="tbl" sz="quarter" idx="115" hasCustomPrompt="1"/>
          </p:nvPr>
        </p:nvSpPr>
        <p:spPr>
          <a:xfrm rot="8100000">
            <a:off x="709985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2" name="Platshållare för tabell 5"/>
          <p:cNvSpPr>
            <a:spLocks noGrp="1"/>
          </p:cNvSpPr>
          <p:nvPr>
            <p:ph type="tbl" sz="quarter" idx="116" hasCustomPrompt="1"/>
          </p:nvPr>
        </p:nvSpPr>
        <p:spPr>
          <a:xfrm>
            <a:off x="7204253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3" name="Platshållare för tabell 5"/>
          <p:cNvSpPr>
            <a:spLocks noGrp="1"/>
          </p:cNvSpPr>
          <p:nvPr>
            <p:ph type="tbl" sz="quarter" idx="117" hasCustomPrompt="1"/>
          </p:nvPr>
        </p:nvSpPr>
        <p:spPr>
          <a:xfrm>
            <a:off x="6784975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4" name="Platshållare för tabell 5"/>
          <p:cNvSpPr>
            <a:spLocks noGrp="1"/>
          </p:cNvSpPr>
          <p:nvPr>
            <p:ph type="tbl" sz="quarter" idx="118" hasCustomPrompt="1"/>
          </p:nvPr>
        </p:nvSpPr>
        <p:spPr>
          <a:xfrm rot="2700000">
            <a:off x="703145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5" name="Platshållare för tabell 5"/>
          <p:cNvSpPr>
            <a:spLocks noGrp="1"/>
          </p:cNvSpPr>
          <p:nvPr>
            <p:ph type="tbl" sz="quarter" idx="119" hasCustomPrompt="1"/>
          </p:nvPr>
        </p:nvSpPr>
        <p:spPr>
          <a:xfrm rot="8100000">
            <a:off x="709985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6" name="Platshållare för tabell 5"/>
          <p:cNvSpPr>
            <a:spLocks noGrp="1"/>
          </p:cNvSpPr>
          <p:nvPr>
            <p:ph type="tbl" sz="quarter" idx="120" hasCustomPrompt="1"/>
          </p:nvPr>
        </p:nvSpPr>
        <p:spPr>
          <a:xfrm>
            <a:off x="7204253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21"/>
          </p:nvPr>
        </p:nvSpPr>
        <p:spPr/>
        <p:txBody>
          <a:bodyPr/>
          <a:lstStyle/>
          <a:p>
            <a:fld id="{1D4FA8C1-278C-4E3F-B506-D0C7A3AE99C7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2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3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630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,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434502"/>
            <a:ext cx="4854575" cy="1905473"/>
          </a:xfrm>
        </p:spPr>
        <p:txBody>
          <a:bodyPr/>
          <a:lstStyle>
            <a:lvl1pPr>
              <a:lnSpc>
                <a:spcPct val="7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4" y="2486025"/>
            <a:ext cx="3425826" cy="56515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359400" y="358775"/>
            <a:ext cx="3425826" cy="341312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886525" y="2486025"/>
            <a:ext cx="2041200" cy="19843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DF17A65-7565-4C42-B50F-83E1914ABE60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205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, 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434502"/>
            <a:ext cx="4854575" cy="1905473"/>
          </a:xfrm>
        </p:spPr>
        <p:txBody>
          <a:bodyPr/>
          <a:lstStyle>
            <a:lvl1pPr>
              <a:lnSpc>
                <a:spcPct val="7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4" y="2486025"/>
            <a:ext cx="3425826" cy="56515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6"/>
            <a:ext cx="2037600" cy="1981200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5359400" y="1774825"/>
            <a:ext cx="2711451" cy="26955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3930649" y="1066800"/>
            <a:ext cx="2041200" cy="19843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2E465061-0F4E-459D-9C68-1004CC2E5B6C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83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våra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434502"/>
            <a:ext cx="8426450" cy="1340323"/>
          </a:xfrm>
        </p:spPr>
        <p:txBody>
          <a:bodyPr/>
          <a:lstStyle>
            <a:lvl1pPr>
              <a:lnSpc>
                <a:spcPct val="70000"/>
              </a:lnSpc>
              <a:defRPr sz="6400" kern="0" spc="-20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1774825"/>
            <a:ext cx="8426450" cy="5651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3587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2162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60737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61085FCB-290B-4387-B907-84B4874C0D95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623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max 7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4140200" cy="5689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645025" y="358775"/>
            <a:ext cx="4140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C693DDDE-974E-4769-9C81-89BFB7D7F556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682411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56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8107" y="377825"/>
            <a:ext cx="2822575" cy="522061"/>
          </a:xfrm>
          <a:ln w="38100">
            <a:solidFill>
              <a:schemeClr val="accent1"/>
            </a:solidFill>
            <a:miter lim="800000"/>
          </a:ln>
        </p:spPr>
        <p:txBody>
          <a:bodyPr lIns="144000" tIns="125999">
            <a:noAutofit/>
          </a:bodyPr>
          <a:lstStyle>
            <a:lvl1pPr>
              <a:defRPr sz="18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7200" y="898525"/>
            <a:ext cx="2822150" cy="3556000"/>
          </a:xfrm>
          <a:ln w="38100">
            <a:solidFill>
              <a:schemeClr val="accent1"/>
            </a:solidFill>
          </a:ln>
        </p:spPr>
        <p:txBody>
          <a:bodyPr lIns="144000" tIns="108000" anchor="t">
            <a:noAutofit/>
          </a:bodyPr>
          <a:lstStyle>
            <a:lvl1pPr marL="270000" marR="0" indent="-270000" algn="l" defTabSz="4572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20058E8D-9338-4887-8354-7701BC1E2F59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689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66800"/>
            <a:ext cx="8426450" cy="340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6</a:t>
            </a:r>
          </a:p>
          <a:p>
            <a:pPr lvl="6"/>
            <a:r>
              <a:rPr lang="sv-SE" dirty="0"/>
              <a:t>7</a:t>
            </a:r>
          </a:p>
          <a:p>
            <a:pPr lvl="7"/>
            <a:r>
              <a:rPr lang="sv-SE" dirty="0"/>
              <a:t>8</a:t>
            </a:r>
          </a:p>
          <a:p>
            <a:pPr lvl="8"/>
            <a:r>
              <a:rPr lang="sv-SE" dirty="0"/>
              <a:t>9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698000"/>
            <a:ext cx="667474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7CFBAB27-20D0-425F-8E25-3F0748CF3A01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4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83" name="Platshållare för sidfot 4"/>
          <p:cNvSpPr txBox="1">
            <a:spLocks/>
          </p:cNvSpPr>
          <p:nvPr>
            <p:custDataLst>
              <p:tags r:id="rId43"/>
            </p:custDataLst>
          </p:nvPr>
        </p:nvSpPr>
        <p:spPr>
          <a:xfrm>
            <a:off x="7748908" y="4795200"/>
            <a:ext cx="792000" cy="14400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sv-SE"/>
            </a:defPPr>
            <a:lvl1pPr marL="0" algn="r" defTabSz="457200" rtl="0" eaLnBrk="1" latinLnBrk="0" hangingPunct="1">
              <a:defRPr sz="700" b="0" i="0" kern="120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i="1">
                <a:solidFill>
                  <a:schemeClr val="accent1"/>
                </a:solidFill>
                <a:latin typeface="+mn-lt"/>
              </a:rPr>
              <a:t>Intern</a:t>
            </a:r>
            <a:endParaRPr lang="sv-SE" i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65600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/>
          <a:lstStyle>
            <a:lvl1pPr algn="r">
              <a:defRPr sz="220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27" y="4584644"/>
            <a:ext cx="2229148" cy="50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64" r:id="rId4"/>
    <p:sldLayoutId id="2147483700" r:id="rId5"/>
    <p:sldLayoutId id="2147483701" r:id="rId6"/>
    <p:sldLayoutId id="2147483665" r:id="rId7"/>
    <p:sldLayoutId id="2147483680" r:id="rId8"/>
    <p:sldLayoutId id="2147483682" r:id="rId9"/>
    <p:sldLayoutId id="2147483668" r:id="rId10"/>
    <p:sldLayoutId id="2147483663" r:id="rId11"/>
    <p:sldLayoutId id="2147483670" r:id="rId12"/>
    <p:sldLayoutId id="2147483679" r:id="rId13"/>
    <p:sldLayoutId id="2147483678" r:id="rId14"/>
    <p:sldLayoutId id="2147483673" r:id="rId15"/>
    <p:sldLayoutId id="2147483676" r:id="rId16"/>
    <p:sldLayoutId id="2147483675" r:id="rId17"/>
    <p:sldLayoutId id="2147483677" r:id="rId18"/>
    <p:sldLayoutId id="2147483671" r:id="rId19"/>
    <p:sldLayoutId id="2147483706" r:id="rId20"/>
    <p:sldLayoutId id="2147483672" r:id="rId21"/>
    <p:sldLayoutId id="2147483684" r:id="rId22"/>
    <p:sldLayoutId id="2147483662" r:id="rId23"/>
    <p:sldLayoutId id="2147483725" r:id="rId24"/>
    <p:sldLayoutId id="2147483726" r:id="rId25"/>
    <p:sldLayoutId id="2147483727" r:id="rId26"/>
    <p:sldLayoutId id="2147483713" r:id="rId27"/>
    <p:sldLayoutId id="2147483689" r:id="rId28"/>
    <p:sldLayoutId id="2147483715" r:id="rId29"/>
    <p:sldLayoutId id="2147483718" r:id="rId30"/>
    <p:sldLayoutId id="2147483698" r:id="rId31"/>
    <p:sldLayoutId id="2147483683" r:id="rId32"/>
    <p:sldLayoutId id="2147483722" r:id="rId33"/>
    <p:sldLayoutId id="2147483724" r:id="rId34"/>
    <p:sldLayoutId id="2147483723" r:id="rId35"/>
    <p:sldLayoutId id="2147483714" r:id="rId36"/>
    <p:sldLayoutId id="2147483716" r:id="rId37"/>
    <p:sldLayoutId id="2147483699" r:id="rId38"/>
    <p:sldLayoutId id="2147483721" r:id="rId39"/>
    <p:sldLayoutId id="2147483685" r:id="rId40"/>
    <p:sldLayoutId id="2147483686" r:id="rId41"/>
  </p:sldLayoutIdLst>
  <p:hf hd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0" i="0" kern="0" spc="-6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8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800"/>
        </a:spcBef>
        <a:buFont typeface="Wingdings" charset="2"/>
        <a:buChar char="§"/>
        <a:defRPr sz="15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325"/>
        </a:spcBef>
        <a:buFont typeface="Arial"/>
        <a:buChar char="–"/>
        <a:defRPr sz="1300" b="0" i="1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300"/>
        </a:spcBef>
        <a:spcAft>
          <a:spcPts val="0"/>
        </a:spcAft>
        <a:buFontTx/>
        <a:buNone/>
        <a:defRPr sz="1400" b="1" i="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0" indent="0" algn="l" defTabSz="457200" rtl="0" eaLnBrk="1" latinLnBrk="0" hangingPunct="1">
        <a:spcBef>
          <a:spcPts val="300"/>
        </a:spcBef>
        <a:buFont typeface="Arial"/>
        <a:buNone/>
        <a:defRPr sz="11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0" indent="-1080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1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b="1" kern="120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i="1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i="1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6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24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7" orient="horz" pos="582" userDrawn="1">
          <p15:clr>
            <a:srgbClr val="F26B43"/>
          </p15:clr>
        </p15:guide>
        <p15:guide id="68" orient="horz" pos="672" userDrawn="1">
          <p15:clr>
            <a:srgbClr val="F26B43"/>
          </p15:clr>
        </p15:guide>
        <p15:guide id="69" orient="horz" pos="1028" userDrawn="1">
          <p15:clr>
            <a:srgbClr val="F26B43"/>
          </p15:clr>
        </p15:guide>
        <p15:guide id="70" orient="horz" pos="1118" userDrawn="1">
          <p15:clr>
            <a:srgbClr val="F26B43"/>
          </p15:clr>
        </p15:guide>
        <p15:guide id="71" orient="horz" pos="1474" userDrawn="1">
          <p15:clr>
            <a:srgbClr val="F26B43"/>
          </p15:clr>
        </p15:guide>
        <p15:guide id="72" orient="horz" pos="1566" userDrawn="1">
          <p15:clr>
            <a:srgbClr val="F26B43"/>
          </p15:clr>
        </p15:guide>
        <p15:guide id="73" orient="horz" pos="1922" userDrawn="1">
          <p15:clr>
            <a:srgbClr val="F26B43"/>
          </p15:clr>
        </p15:guide>
        <p15:guide id="74" orient="horz" pos="2012" userDrawn="1">
          <p15:clr>
            <a:srgbClr val="F26B43"/>
          </p15:clr>
        </p15:guide>
        <p15:guide id="75" orient="horz" pos="2376" userDrawn="1">
          <p15:clr>
            <a:srgbClr val="F26B43"/>
          </p15:clr>
        </p15:guide>
        <p15:guide id="76" orient="horz" pos="2460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358775" y="434502"/>
            <a:ext cx="6773545" cy="1905473"/>
          </a:xfrm>
        </p:spPr>
        <p:txBody>
          <a:bodyPr/>
          <a:lstStyle/>
          <a:p>
            <a:r>
              <a:rPr lang="sv-SE" dirty="0" smtClean="0"/>
              <a:t>Upptaktsträff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Piteå </a:t>
            </a:r>
            <a:r>
              <a:rPr lang="sv-SE" dirty="0" smtClean="0"/>
              <a:t>Hockey/ SAIK U11</a:t>
            </a:r>
            <a:endParaRPr lang="sv-SE" dirty="0"/>
          </a:p>
        </p:txBody>
      </p:sp>
      <p:sp>
        <p:nvSpPr>
          <p:cNvPr id="14" name="Platshållare för bild 1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5" name="Platshållare för bild 1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latshållare för datum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1B265D2-0039-43A8-8F20-14AC7FEACE9A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41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Målvakter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 smtClean="0"/>
              <a:t>Vi fortsätter snurra med de som vill stå i mål. Ambitionen är att vi har 4 målvakter på varje träning. Mikael L kommer jobba med alla separat. </a:t>
            </a:r>
          </a:p>
          <a:p>
            <a:endParaRPr lang="sv-SE" dirty="0"/>
          </a:p>
          <a:p>
            <a:r>
              <a:rPr lang="sv-SE" dirty="0" smtClean="0"/>
              <a:t>Viktigt att tänka på: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Har spelaren målvaktsvecka så är det önskvärt att hen är målvakt, har fungerat tidigare och bör fungera även denna säsong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565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Uppstartsträff när/var/hur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sv-SE" dirty="0" smtClean="0"/>
              <a:t>Nolia öppnar 190916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”Träningsläger” 4-5 oktober. Lindberg kan du prata med </a:t>
            </a:r>
            <a:r>
              <a:rPr lang="sv-SE" dirty="0" err="1" smtClean="0"/>
              <a:t>ulf</a:t>
            </a:r>
            <a:r>
              <a:rPr lang="sv-SE" dirty="0" smtClean="0"/>
              <a:t> 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Träning fredag 1630-1730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Teori  kvällen är kortare än </a:t>
            </a:r>
            <a:r>
              <a:rPr lang="sv-SE" smtClean="0"/>
              <a:t>vi tror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Samkväm plus middag </a:t>
            </a:r>
            <a:r>
              <a:rPr lang="sv-SE" dirty="0" smtClean="0">
                <a:sym typeface="Wingdings" panose="05000000000000000000" pitchFamily="2" charset="2"/>
              </a:rPr>
              <a:t> Hansen och </a:t>
            </a:r>
            <a:r>
              <a:rPr lang="sv-SE" dirty="0" err="1" smtClean="0">
                <a:sym typeface="Wingdings" panose="05000000000000000000" pitchFamily="2" charset="2"/>
              </a:rPr>
              <a:t>lindberg</a:t>
            </a:r>
            <a:r>
              <a:rPr lang="sv-SE" dirty="0" smtClean="0">
                <a:sym typeface="Wingdings" panose="05000000000000000000" pitchFamily="2" charset="2"/>
              </a:rPr>
              <a:t> tar denna</a:t>
            </a:r>
            <a:endParaRPr lang="sv-SE" dirty="0" smtClean="0"/>
          </a:p>
          <a:p>
            <a:pPr marL="573750" lvl="2" indent="-285750">
              <a:buFontTx/>
              <a:buChar char="-"/>
            </a:pPr>
            <a:r>
              <a:rPr lang="sv-SE" dirty="0" smtClean="0"/>
              <a:t>Sova Golfen 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Träning 0830-0925 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Omklädningsrum fredag till lördag, Lindberg tar denna boll också.</a:t>
            </a:r>
          </a:p>
          <a:p>
            <a:pPr marL="573750" lvl="2" indent="-285750">
              <a:buFontTx/>
              <a:buChar char="-"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55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Två föreningar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4303330" y="1219200"/>
            <a:ext cx="3357347" cy="3403600"/>
          </a:xfrm>
        </p:spPr>
        <p:txBody>
          <a:bodyPr>
            <a:normAutofit/>
          </a:bodyPr>
          <a:lstStyle/>
          <a:p>
            <a:r>
              <a:rPr lang="sv-SE" u="sng" dirty="0"/>
              <a:t>Piteå Hockey</a:t>
            </a:r>
          </a:p>
          <a:p>
            <a:r>
              <a:rPr lang="sv-SE" dirty="0"/>
              <a:t>Övriga barn är medlemmar I Piteå Hockey</a:t>
            </a:r>
          </a:p>
          <a:p>
            <a:r>
              <a:rPr lang="sv-SE" dirty="0"/>
              <a:t>Faktura skickas ut via </a:t>
            </a:r>
            <a:r>
              <a:rPr lang="sv-SE" dirty="0" smtClean="0"/>
              <a:t>mail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12</a:t>
            </a:fld>
            <a:endParaRPr lang="sv-SE" dirty="0"/>
          </a:p>
        </p:txBody>
      </p:sp>
      <p:sp>
        <p:nvSpPr>
          <p:cNvPr id="7" name="Platshållare för innehåll 2"/>
          <p:cNvSpPr txBox="1">
            <a:spLocks/>
          </p:cNvSpPr>
          <p:nvPr/>
        </p:nvSpPr>
        <p:spPr>
          <a:xfrm>
            <a:off x="511175" y="1219200"/>
            <a:ext cx="3357347" cy="340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457200" rtl="0" eaLnBrk="1" latinLnBrk="0" hangingPunct="1">
              <a:spcBef>
                <a:spcPts val="800"/>
              </a:spcBef>
              <a:buFont typeface="Arial"/>
              <a:buNone/>
              <a:defRPr sz="18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  <a:lvl2pPr marL="144000" indent="-144000" algn="l" defTabSz="457200" rtl="0" eaLnBrk="1" latinLnBrk="0" hangingPunct="1">
              <a:spcBef>
                <a:spcPts val="800"/>
              </a:spcBef>
              <a:buFont typeface="Wingdings" charset="2"/>
              <a:buChar char="§"/>
              <a:defRPr sz="15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2pPr>
            <a:lvl3pPr marL="288000" indent="-144000" algn="l" defTabSz="457200" rtl="0" eaLnBrk="1" latinLnBrk="0" hangingPunct="1">
              <a:spcBef>
                <a:spcPts val="325"/>
              </a:spcBef>
              <a:buFont typeface="Arial"/>
              <a:buChar char="–"/>
              <a:defRPr sz="1300" b="0" i="1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3pPr>
            <a:lvl4pPr marL="0" indent="0" algn="l" defTabSz="457200" rtl="0" eaLnBrk="1" latinLnBrk="0" hangingPunct="1">
              <a:spcBef>
                <a:spcPts val="300"/>
              </a:spcBef>
              <a:spcAft>
                <a:spcPts val="0"/>
              </a:spcAft>
              <a:buFontTx/>
              <a:buNone/>
              <a:defRPr sz="1400" b="1" i="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4pPr>
            <a:lvl5pPr marL="0" indent="0" algn="l" defTabSz="457200" rtl="0" eaLnBrk="1" latinLnBrk="0" hangingPunct="1">
              <a:spcBef>
                <a:spcPts val="300"/>
              </a:spcBef>
              <a:buFont typeface="Arial"/>
              <a:buNone/>
              <a:defRPr sz="11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5pPr>
            <a:lvl6pPr marL="0" indent="-10800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u="sng" dirty="0" smtClean="0"/>
              <a:t>Storfors AIK</a:t>
            </a:r>
          </a:p>
          <a:p>
            <a:r>
              <a:rPr lang="sv-SE" dirty="0" smtClean="0"/>
              <a:t>Barn som bor på södra sidan av älven är medlemmar i Saik</a:t>
            </a:r>
          </a:p>
          <a:p>
            <a:r>
              <a:rPr lang="sv-SE" dirty="0" smtClean="0"/>
              <a:t>Saik skickar ut inbetalningskort</a:t>
            </a:r>
            <a:endParaRPr lang="sv-SE" dirty="0"/>
          </a:p>
        </p:txBody>
      </p:sp>
      <p:sp>
        <p:nvSpPr>
          <p:cNvPr id="8" name="Platshållare för innehåll 2"/>
          <p:cNvSpPr txBox="1">
            <a:spLocks/>
          </p:cNvSpPr>
          <p:nvPr/>
        </p:nvSpPr>
        <p:spPr>
          <a:xfrm>
            <a:off x="2070974" y="2963800"/>
            <a:ext cx="6202516" cy="340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457200" rtl="0" eaLnBrk="1" latinLnBrk="0" hangingPunct="1">
              <a:spcBef>
                <a:spcPts val="800"/>
              </a:spcBef>
              <a:buFont typeface="Arial"/>
              <a:buNone/>
              <a:defRPr sz="18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  <a:lvl2pPr marL="144000" indent="-144000" algn="l" defTabSz="457200" rtl="0" eaLnBrk="1" latinLnBrk="0" hangingPunct="1">
              <a:spcBef>
                <a:spcPts val="800"/>
              </a:spcBef>
              <a:buFont typeface="Wingdings" charset="2"/>
              <a:buChar char="§"/>
              <a:defRPr sz="15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2pPr>
            <a:lvl3pPr marL="288000" indent="-144000" algn="l" defTabSz="457200" rtl="0" eaLnBrk="1" latinLnBrk="0" hangingPunct="1">
              <a:spcBef>
                <a:spcPts val="325"/>
              </a:spcBef>
              <a:buFont typeface="Arial"/>
              <a:buChar char="–"/>
              <a:defRPr sz="1300" b="0" i="1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3pPr>
            <a:lvl4pPr marL="0" indent="0" algn="l" defTabSz="457200" rtl="0" eaLnBrk="1" latinLnBrk="0" hangingPunct="1">
              <a:spcBef>
                <a:spcPts val="300"/>
              </a:spcBef>
              <a:spcAft>
                <a:spcPts val="0"/>
              </a:spcAft>
              <a:buFontTx/>
              <a:buNone/>
              <a:defRPr sz="1400" b="1" i="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4pPr>
            <a:lvl5pPr marL="0" indent="0" algn="l" defTabSz="457200" rtl="0" eaLnBrk="1" latinLnBrk="0" hangingPunct="1">
              <a:spcBef>
                <a:spcPts val="300"/>
              </a:spcBef>
              <a:buFont typeface="Arial"/>
              <a:buNone/>
              <a:defRPr sz="1100" kern="120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5pPr>
            <a:lvl6pPr marL="0" indent="-10800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11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u="sng" dirty="0"/>
              <a:t>Angående olika avgifter</a:t>
            </a:r>
          </a:p>
          <a:p>
            <a:r>
              <a:rPr lang="sv-SE" dirty="0"/>
              <a:t>Generellt har Saik något lägre avgifter, i gengäld har de vissa arbetsmoment som Piteå Hockey inte har</a:t>
            </a:r>
          </a:p>
          <a:p>
            <a:r>
              <a:rPr lang="sv-SE" dirty="0"/>
              <a:t>Föreningarna sätter avgifter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970199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Ekonomi, avgifter och arbetsinsats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 smtClean="0"/>
              <a:t>Ekonomi och avgifter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PHC deltagaravgift 1950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Medlemsavgift 250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Lagavgift 300 kr per spelare vilket går direkt till laget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Cupavgifter, i normal fall kommer deltagaravgiften tas ut</a:t>
            </a:r>
          </a:p>
          <a:p>
            <a:pPr marL="285750" indent="-285750">
              <a:buFontTx/>
              <a:buChar char="-"/>
            </a:pPr>
            <a:endParaRPr lang="sv-SE" dirty="0"/>
          </a:p>
          <a:p>
            <a:r>
              <a:rPr lang="sv-SE" dirty="0" smtClean="0"/>
              <a:t>Arbetsinsats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Arrangera Sparbanken Nord Cup. För detta betalar PHC en halv cupavgift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Ett sammandrag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3310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Värdegrunder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000" b="1" dirty="0"/>
              <a:t>Som ledare</a:t>
            </a:r>
            <a:endParaRPr lang="sv-SE" b="1" dirty="0"/>
          </a:p>
          <a:p>
            <a:r>
              <a:rPr lang="sv-SE" dirty="0" smtClean="0"/>
              <a:t>- Ansvarar </a:t>
            </a:r>
            <a:r>
              <a:rPr lang="sv-SE" dirty="0"/>
              <a:t>jag för att inkludera värdegrund i så väl som planering och genomförande av samtliga våra aktiviteter. </a:t>
            </a:r>
          </a:p>
          <a:p>
            <a:r>
              <a:rPr lang="sv-SE" dirty="0" smtClean="0"/>
              <a:t>- Agerar </a:t>
            </a:r>
            <a:r>
              <a:rPr lang="sv-SE" dirty="0"/>
              <a:t>jag som en god förebild för barn/ vuxna.</a:t>
            </a:r>
          </a:p>
          <a:p>
            <a:r>
              <a:rPr lang="sv-SE" dirty="0" smtClean="0"/>
              <a:t>- Byter </a:t>
            </a:r>
            <a:r>
              <a:rPr lang="sv-SE" dirty="0"/>
              <a:t>jag om med spelare på såväl träning som match.</a:t>
            </a:r>
          </a:p>
          <a:p>
            <a:r>
              <a:rPr lang="sv-SE" dirty="0" smtClean="0"/>
              <a:t>- Verkar </a:t>
            </a:r>
            <a:r>
              <a:rPr lang="sv-SE" dirty="0"/>
              <a:t>för att reglerna följs och efterlevs.</a:t>
            </a:r>
          </a:p>
          <a:p>
            <a:r>
              <a:rPr lang="sv-SE" dirty="0" smtClean="0"/>
              <a:t>- Använder </a:t>
            </a:r>
            <a:r>
              <a:rPr lang="sv-SE" dirty="0"/>
              <a:t>jag ett vårdat, vänligt och enkelt språk.</a:t>
            </a:r>
          </a:p>
          <a:p>
            <a:r>
              <a:rPr lang="sv-SE" dirty="0" smtClean="0"/>
              <a:t>- Hanterar </a:t>
            </a:r>
            <a:r>
              <a:rPr lang="sv-SE" dirty="0"/>
              <a:t>jag mina känslor vid såväl med som motgång.</a:t>
            </a:r>
          </a:p>
          <a:p>
            <a:r>
              <a:rPr lang="sv-SE" dirty="0" smtClean="0"/>
              <a:t>- Uppmuntrar </a:t>
            </a:r>
            <a:r>
              <a:rPr lang="sv-SE" dirty="0"/>
              <a:t>jag och berömmer mina spelare både på och vid sidan av rinken.</a:t>
            </a:r>
          </a:p>
          <a:p>
            <a:r>
              <a:rPr lang="sv-SE" dirty="0" smtClean="0"/>
              <a:t>- Följer </a:t>
            </a:r>
            <a:r>
              <a:rPr lang="sv-SE" dirty="0"/>
              <a:t>jag </a:t>
            </a:r>
            <a:r>
              <a:rPr lang="sv-SE" dirty="0" err="1"/>
              <a:t>PHC:s</a:t>
            </a:r>
            <a:r>
              <a:rPr lang="sv-SE" dirty="0"/>
              <a:t> regler och policy.</a:t>
            </a:r>
          </a:p>
          <a:p>
            <a:r>
              <a:rPr lang="sv-SE" dirty="0" smtClean="0"/>
              <a:t> </a:t>
            </a: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8762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Värdegrunder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000" b="1" dirty="0"/>
              <a:t>Som förälder:</a:t>
            </a:r>
            <a:endParaRPr lang="sv-SE" b="1" dirty="0"/>
          </a:p>
          <a:p>
            <a:r>
              <a:rPr lang="sv-SE" dirty="0"/>
              <a:t>Låter jag barnen få spela på deras egna villkor genom att stötta och uppmuntra deras framfart på isen.</a:t>
            </a:r>
          </a:p>
          <a:p>
            <a:r>
              <a:rPr lang="sv-SE" dirty="0"/>
              <a:t>Hanterar jag mina känslor vid såväl med som motgång.</a:t>
            </a:r>
          </a:p>
          <a:p>
            <a:r>
              <a:rPr lang="sv-SE" dirty="0"/>
              <a:t>Skall jag lämna ev. åsikter kring verksamhet till ansvarig huvudtränare/lagledare.</a:t>
            </a:r>
          </a:p>
          <a:p>
            <a:r>
              <a:rPr lang="sv-SE" dirty="0"/>
              <a:t>Hjälpa barnen att komma i tid till träningar och matcher.</a:t>
            </a:r>
          </a:p>
          <a:p>
            <a:r>
              <a:rPr lang="sv-SE" dirty="0"/>
              <a:t>Uppmuntrar jag och berömmer alla spelare utifrån deras individuella förmåga.</a:t>
            </a:r>
          </a:p>
          <a:p>
            <a:r>
              <a:rPr lang="sv-SE" dirty="0"/>
              <a:t>Följer jag </a:t>
            </a:r>
            <a:r>
              <a:rPr lang="sv-SE" dirty="0" err="1"/>
              <a:t>PHC:s</a:t>
            </a:r>
            <a:r>
              <a:rPr lang="sv-SE" dirty="0"/>
              <a:t> regler och policy.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0550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Värdegrunder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000" b="1" dirty="0"/>
              <a:t>Som spelare:</a:t>
            </a:r>
            <a:endParaRPr lang="sv-SE" b="1" dirty="0"/>
          </a:p>
          <a:p>
            <a:r>
              <a:rPr lang="sv-SE" dirty="0"/>
              <a:t>Ansvarar jag för omklädningsrum samt mina egna och andras saker.</a:t>
            </a:r>
          </a:p>
          <a:p>
            <a:r>
              <a:rPr lang="sv-SE" dirty="0"/>
              <a:t>Använder jag ett vårdat och vänligt språk-</a:t>
            </a:r>
          </a:p>
          <a:p>
            <a:r>
              <a:rPr lang="sv-SE" dirty="0"/>
              <a:t>Hanterar jag mina känslor vid såväl med som motgång.</a:t>
            </a:r>
          </a:p>
          <a:p>
            <a:r>
              <a:rPr lang="sv-SE" dirty="0"/>
              <a:t>Skall jag med ett bra uppförande vara en god förebild för andra/ yngre i alla sammanhang i såväl föreningsverksamhet som skola och fritid.</a:t>
            </a:r>
          </a:p>
          <a:p>
            <a:r>
              <a:rPr lang="sv-SE" dirty="0"/>
              <a:t>Följer jag </a:t>
            </a:r>
            <a:r>
              <a:rPr lang="sv-SE" dirty="0" err="1"/>
              <a:t>PHC:s</a:t>
            </a:r>
            <a:r>
              <a:rPr lang="sv-SE" dirty="0"/>
              <a:t> regler och policy.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1956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Medskick till oss alla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Att vi pratar med varandra</a:t>
            </a:r>
          </a:p>
          <a:p>
            <a:pPr marL="0" lvl="1" indent="0">
              <a:buNone/>
            </a:pPr>
            <a:r>
              <a:rPr lang="sv-SE" sz="1600" dirty="0" smtClean="0"/>
              <a:t>- Har </a:t>
            </a:r>
            <a:r>
              <a:rPr lang="sv-SE" sz="1600" dirty="0"/>
              <a:t>ni frågor eller funderingar så prata med oss ledare. Bättre en gång för mycket än för lite</a:t>
            </a:r>
          </a:p>
          <a:p>
            <a:endParaRPr lang="sv-SE" dirty="0"/>
          </a:p>
          <a:p>
            <a:r>
              <a:rPr lang="sv-SE" dirty="0" smtClean="0"/>
              <a:t>Vi </a:t>
            </a:r>
            <a:r>
              <a:rPr lang="sv-SE" dirty="0"/>
              <a:t>är många på isen så det är viktigt att vi lyssnar</a:t>
            </a:r>
          </a:p>
          <a:p>
            <a:pPr marL="0" lvl="1" indent="0">
              <a:buNone/>
            </a:pPr>
            <a:r>
              <a:rPr lang="sv-SE" sz="1600" dirty="0" smtClean="0"/>
              <a:t>- Gäller </a:t>
            </a:r>
            <a:r>
              <a:rPr lang="sv-SE" sz="1600" dirty="0"/>
              <a:t>givetvis både ledare och spelare</a:t>
            </a:r>
          </a:p>
          <a:p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7232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Laget.se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v-SE" sz="2800" dirty="0" smtClean="0"/>
              <a:t>- Här </a:t>
            </a:r>
            <a:r>
              <a:rPr lang="sv-SE" sz="2800" dirty="0"/>
              <a:t>kommer vi löpande lägga ut information</a:t>
            </a:r>
          </a:p>
          <a:p>
            <a:pPr marL="0" lvl="1" indent="0">
              <a:buNone/>
            </a:pPr>
            <a:r>
              <a:rPr lang="sv-SE" sz="2400" dirty="0" smtClean="0"/>
              <a:t>	Ex </a:t>
            </a:r>
            <a:r>
              <a:rPr lang="sv-SE" sz="2400" dirty="0"/>
              <a:t>inställda träningar osv</a:t>
            </a:r>
          </a:p>
          <a:p>
            <a:pPr marL="0" lvl="1" indent="0">
              <a:buNone/>
            </a:pPr>
            <a:r>
              <a:rPr lang="sv-SE" sz="2400" dirty="0" smtClean="0"/>
              <a:t>	Ta </a:t>
            </a:r>
            <a:r>
              <a:rPr lang="sv-SE" sz="2400" dirty="0"/>
              <a:t>kontakt med oss ledare om ni inte har en användare.</a:t>
            </a:r>
          </a:p>
          <a:p>
            <a:endParaRPr lang="sv-SE" sz="2800" dirty="0" smtClean="0"/>
          </a:p>
          <a:p>
            <a:r>
              <a:rPr lang="sv-SE" sz="2800" dirty="0" smtClean="0"/>
              <a:t>- Viktigt </a:t>
            </a:r>
            <a:r>
              <a:rPr lang="sv-SE" sz="2800" dirty="0"/>
              <a:t>att ni anmäler er i </a:t>
            </a:r>
            <a:r>
              <a:rPr lang="sv-SE" sz="2800" dirty="0" smtClean="0"/>
              <a:t>tid</a:t>
            </a:r>
            <a:endParaRPr lang="sv-SE" sz="2800" dirty="0"/>
          </a:p>
          <a:p>
            <a:endParaRPr lang="sv-SE" sz="2800" dirty="0" smtClean="0"/>
          </a:p>
          <a:p>
            <a:r>
              <a:rPr lang="sv-SE" sz="2800" dirty="0" smtClean="0"/>
              <a:t>-Tänk </a:t>
            </a:r>
            <a:r>
              <a:rPr lang="sv-SE" sz="2800" dirty="0"/>
              <a:t>på att inte lägga ut känslig information på gästboken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1779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Tack!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E356-A51D-43C6-A358-648630C8F6A8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Sidfotstext (ändras under Meny Infoga och knappen Sidhuvud/Sidfot)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538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="" xmlns:a16="http://schemas.microsoft.com/office/drawing/2014/main" id="{D72E0411-CB74-45B5-94A0-C3094BE9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="" xmlns:a16="http://schemas.microsoft.com/office/drawing/2014/main" id="{B36B7114-F95F-40F3-B5D8-509C209E3B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8" name="Platshållare för datum 17"/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9E0F5DF6-41A3-406A-81FE-158EAB6F3A31}" type="datetime1">
              <a:rPr lang="sv-SE" smtClean="0"/>
              <a:pPr/>
              <a:t>2019-09-20</a:t>
            </a:fld>
            <a:endParaRPr lang="sv-SE" dirty="0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20" name="Platshållare för bildnummer 19"/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2</a:t>
            </a:fld>
            <a:endParaRPr lang="sv-SE" dirty="0"/>
          </a:p>
        </p:txBody>
      </p:sp>
      <p:graphicFrame>
        <p:nvGraphicFramePr>
          <p:cNvPr id="2" name="Tabell 1">
            <a:extLst>
              <a:ext uri="{FF2B5EF4-FFF2-40B4-BE49-F238E27FC236}">
                <a16:creationId xmlns="" xmlns:a16="http://schemas.microsoft.com/office/drawing/2014/main" id="{08CC78AC-1848-4765-A991-0592A8CC5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08179"/>
              </p:ext>
            </p:extLst>
          </p:nvPr>
        </p:nvGraphicFramePr>
        <p:xfrm>
          <a:off x="358775" y="1066800"/>
          <a:ext cx="3390900" cy="3366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>
                  <a:extLst>
                    <a:ext uri="{9D8B030D-6E8A-4147-A177-3AD203B41FA5}">
                      <a16:colId xmlns="" xmlns:a16="http://schemas.microsoft.com/office/drawing/2014/main" val="2417492311"/>
                    </a:ext>
                  </a:extLst>
                </a:gridCol>
              </a:tblGrid>
              <a:tr h="2934614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800" b="0" dirty="0" smtClean="0">
                          <a:solidFill>
                            <a:schemeClr val="accent1"/>
                          </a:solidFill>
                        </a:rPr>
                        <a:t>Organisation</a:t>
                      </a: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endParaRPr lang="sv-SE" sz="1800" b="0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Träningar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800" b="0" dirty="0" smtClean="0">
                          <a:solidFill>
                            <a:schemeClr val="accent1"/>
                          </a:solidFill>
                        </a:rPr>
                        <a:t>Seriespel/spelform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800" b="0" dirty="0" smtClean="0">
                          <a:solidFill>
                            <a:schemeClr val="accent1"/>
                          </a:solidFill>
                        </a:rPr>
                        <a:t>Träningsmatcher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800" b="0" dirty="0" smtClean="0">
                          <a:solidFill>
                            <a:schemeClr val="accent1"/>
                          </a:solidFill>
                        </a:rPr>
                        <a:t>Cuper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Målvakter </a:t>
                      </a:r>
                      <a:endParaRPr lang="sv-SE" sz="1800" b="0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Upptaktsträff/träningsläger</a:t>
                      </a:r>
                      <a:endParaRPr lang="sv-SE" sz="1800" b="0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Ekonomi och avgifter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800" b="0" baseline="0" dirty="0" smtClean="0">
                          <a:solidFill>
                            <a:schemeClr val="accent1"/>
                          </a:solidFill>
                        </a:rPr>
                        <a:t>Värdegrunder</a:t>
                      </a:r>
                      <a:endParaRPr lang="sv-SE" sz="1800" b="0" baseline="0" dirty="0" smtClean="0">
                        <a:solidFill>
                          <a:schemeClr val="accent1"/>
                        </a:solidFill>
                      </a:endParaRPr>
                    </a:p>
                  </a:txBody>
                  <a:tcPr marL="126000" marR="180000" marT="61200" marB="3600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5700384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sv-SE" sz="1800" b="0" dirty="0" smtClean="0">
                        <a:solidFill>
                          <a:schemeClr val="accent1"/>
                        </a:solidFill>
                      </a:endParaRPr>
                    </a:p>
                  </a:txBody>
                  <a:tcPr marL="126000" marR="180000" marT="61200" marB="36000" anchor="ctr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Organisation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Andreas Hansen			Tränare</a:t>
            </a:r>
          </a:p>
          <a:p>
            <a:r>
              <a:rPr lang="sv-SE" dirty="0" smtClean="0"/>
              <a:t>Anders </a:t>
            </a:r>
            <a:r>
              <a:rPr lang="sv-SE" dirty="0" err="1" smtClean="0"/>
              <a:t>Borgeryd</a:t>
            </a:r>
            <a:r>
              <a:rPr lang="sv-SE" dirty="0" smtClean="0"/>
              <a:t>			Tränare</a:t>
            </a:r>
          </a:p>
          <a:p>
            <a:r>
              <a:rPr lang="sv-SE" dirty="0" smtClean="0"/>
              <a:t>Per Lindberg				Tränare/lagledare</a:t>
            </a:r>
          </a:p>
          <a:p>
            <a:r>
              <a:rPr lang="sv-SE" dirty="0" smtClean="0"/>
              <a:t>Simon Risberg				Tränare</a:t>
            </a:r>
          </a:p>
          <a:p>
            <a:r>
              <a:rPr lang="sv-SE" dirty="0" smtClean="0"/>
              <a:t>Johan Johansson			Tränare</a:t>
            </a:r>
          </a:p>
          <a:p>
            <a:r>
              <a:rPr lang="sv-SE" dirty="0" smtClean="0"/>
              <a:t>Mikael Lagerbom			Tränare/målvaktstränare</a:t>
            </a:r>
          </a:p>
          <a:p>
            <a:r>
              <a:rPr lang="sv-SE" dirty="0" smtClean="0"/>
              <a:t>Fredrik Lindkvist			Tränare</a:t>
            </a:r>
          </a:p>
          <a:p>
            <a:r>
              <a:rPr lang="sv-SE" dirty="0" smtClean="0"/>
              <a:t>Niklas Ermebring			Materialförvaltare</a:t>
            </a:r>
          </a:p>
          <a:p>
            <a:endParaRPr lang="sv-SE" sz="1200" dirty="0" smtClean="0"/>
          </a:p>
          <a:p>
            <a:r>
              <a:rPr lang="sv-SE" sz="1200" dirty="0" smtClean="0"/>
              <a:t>Tyvärr har vi tappat Robert J, -06, och Anders L, tidsbrist. VI hoppas givetvis att det kan komma tillbaka</a:t>
            </a:r>
            <a:endParaRPr lang="sv-SE" sz="1200" dirty="0"/>
          </a:p>
          <a:p>
            <a:endParaRPr lang="sv-SE" dirty="0" smtClean="0"/>
          </a:p>
          <a:p>
            <a:endParaRPr lang="sv-SE" u="sng" dirty="0" smtClean="0"/>
          </a:p>
          <a:p>
            <a:pPr marL="573750" lvl="2" indent="-285750">
              <a:buFontTx/>
              <a:buChar char="-"/>
            </a:pPr>
            <a:endParaRPr lang="sv-SE" dirty="0"/>
          </a:p>
          <a:p>
            <a:pPr marL="573750" lvl="2" indent="-285750">
              <a:buFontTx/>
              <a:buChar char="-"/>
            </a:pP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328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>
              <a:buFontTx/>
              <a:buChar char="-"/>
            </a:pPr>
            <a:r>
              <a:rPr lang="sv-SE" sz="2400" dirty="0" smtClean="0"/>
              <a:t>Hanna </a:t>
            </a:r>
            <a:r>
              <a:rPr lang="sv-SE" sz="2400" dirty="0"/>
              <a:t>Wimander, Hanna Boman , Anna Lagerbom, </a:t>
            </a:r>
          </a:p>
          <a:p>
            <a:pPr marL="0" lvl="1" indent="0">
              <a:buNone/>
            </a:pPr>
            <a:r>
              <a:rPr lang="sv-SE" sz="2400" dirty="0" smtClean="0"/>
              <a:t>- Bra </a:t>
            </a:r>
            <a:r>
              <a:rPr lang="sv-SE" sz="2400" dirty="0"/>
              <a:t>att många bidrar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287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Träningar, samlingar osv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sv-SE" dirty="0" smtClean="0"/>
              <a:t>Samling 15 minuter före träningarna, ombytta och klara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Inga föräldrar i omklädningsrummet efter denna tid. 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Finns hur många skäl till detta som helst, men några respekt för andra, effektiv genomgång, korta träningar, lag känsla osv </a:t>
            </a:r>
            <a:r>
              <a:rPr lang="sv-SE" dirty="0" err="1" smtClean="0"/>
              <a:t>osv</a:t>
            </a:r>
            <a:r>
              <a:rPr lang="sv-SE" dirty="0" smtClean="0"/>
              <a:t> </a:t>
            </a:r>
            <a:r>
              <a:rPr lang="sv-SE" dirty="0" err="1" smtClean="0"/>
              <a:t>osv</a:t>
            </a:r>
            <a:endParaRPr lang="sv-SE" dirty="0" smtClean="0"/>
          </a:p>
          <a:p>
            <a:pPr marL="285750" indent="-285750">
              <a:buFontTx/>
              <a:buChar char="-"/>
            </a:pPr>
            <a:r>
              <a:rPr lang="sv-SE" dirty="0" smtClean="0"/>
              <a:t>VI uppmanar barnen att äta något innan träningen 1630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Fredagar har vi överseende med detta, men det är samling 15 minuter före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Vi inför dörrvakt som följer med spelarna in när de är klara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I samband med sammandrag, samlingar och matcher har vi inte mobilen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Hur ser vi på godis under sammandrag??  VI funderar. Men det viktiga är att alla får i sig tillräckligt med mat.</a:t>
            </a:r>
          </a:p>
          <a:p>
            <a:pPr marL="285750" indent="-285750">
              <a:buFontTx/>
              <a:buChar char="-"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167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Seriespel/Spelform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sv-SE" u="sng" dirty="0" smtClean="0"/>
              <a:t>4 lag är anmälda till seriespel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Samma upplägg som ifjol, rättvisan ligger i att alla kommer erbjudas lika många seriesammandrag. Vid frånvaro kommer vi fylla på med de som spelat mindre, i första hand med de som missat </a:t>
            </a:r>
            <a:r>
              <a:rPr lang="sv-SE" dirty="0" err="1" smtClean="0"/>
              <a:t>pga</a:t>
            </a:r>
            <a:r>
              <a:rPr lang="sv-SE" dirty="0" smtClean="0"/>
              <a:t> sjukdom osv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VI vet inte än hur många sammandrag eller när de kommer vara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Halvplansspel kommer gälla hela säsongen</a:t>
            </a:r>
          </a:p>
          <a:p>
            <a:pPr marL="573750" lvl="2" indent="-285750">
              <a:buFontTx/>
              <a:buChar char="-"/>
            </a:pPr>
            <a:endParaRPr lang="sv-SE" dirty="0"/>
          </a:p>
          <a:p>
            <a:pPr marL="573750" lvl="2" indent="-285750">
              <a:buFontTx/>
              <a:buChar char="-"/>
            </a:pPr>
            <a:endParaRPr lang="sv-SE" dirty="0" smtClean="0"/>
          </a:p>
          <a:p>
            <a:pPr marL="429750" lvl="1" indent="-285750">
              <a:buFontTx/>
              <a:buChar char="-"/>
            </a:pPr>
            <a:r>
              <a:rPr lang="sv-SE" u="sng" dirty="0" smtClean="0"/>
              <a:t>Fördelar med halvplansspel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Fler puckkontakter per spelare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Små ytor utvecklar spelet med puck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Fler blir delaktiga i spelet 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Fler avslut ger också att målvakten blir mer delaktig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8952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Träningsmatcher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 smtClean="0"/>
              <a:t>Målsättningen är att vi skall kunna spela träningsmatcher, kan ske både på hel- eller halvplan. Ambitionen är också att detta, precis som med allt annat, skall ske med framförhållning. Men det kan även hända att det sker med kort varsel.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5536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krävs för att få spela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Detta är mycket enkelt. Den som vill får spela, även om man inte kunnat träna. </a:t>
            </a:r>
          </a:p>
          <a:p>
            <a:endParaRPr lang="sv-SE" dirty="0"/>
          </a:p>
          <a:p>
            <a:r>
              <a:rPr lang="sv-SE" dirty="0"/>
              <a:t>VI kommer anmäla </a:t>
            </a:r>
            <a:r>
              <a:rPr lang="sv-SE" dirty="0" smtClean="0"/>
              <a:t>4 lag i serie spel och så många som möjligt till cuper. Alla kommer erbjudas lika många matchtillfällen. Med ledning </a:t>
            </a:r>
            <a:r>
              <a:rPr lang="sv-SE" dirty="0"/>
              <a:t>av detta är det viktigt att alla anmäler sig i </a:t>
            </a:r>
            <a:r>
              <a:rPr lang="sv-SE" dirty="0" smtClean="0"/>
              <a:t>tid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 rot="19746387">
            <a:off x="811449" y="1645032"/>
            <a:ext cx="8426450" cy="5651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000" b="0" i="0" kern="0" spc="-60" baseline="0">
                <a:solidFill>
                  <a:schemeClr val="accent1"/>
                </a:solidFill>
                <a:latin typeface="+mj-lt"/>
                <a:ea typeface="Georgia" charset="0"/>
                <a:cs typeface="Georgia" charset="0"/>
              </a:defRPr>
            </a:lvl1pPr>
          </a:lstStyle>
          <a:p>
            <a:r>
              <a:rPr lang="sv-SE" dirty="0" smtClean="0">
                <a:solidFill>
                  <a:srgbClr val="FF0000"/>
                </a:solidFill>
              </a:rPr>
              <a:t>Detta är Rättvist </a:t>
            </a:r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18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Cuper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sv-SE" sz="1500" u="sng" dirty="0" smtClean="0"/>
              <a:t>Sparbanken Nord </a:t>
            </a:r>
            <a:r>
              <a:rPr lang="sv-SE" sz="1500" u="sng" dirty="0" smtClean="0"/>
              <a:t>Cup 2019-11-02 till 2019-11-03</a:t>
            </a:r>
            <a:endParaRPr lang="sv-SE" sz="1500" u="sng" dirty="0" smtClean="0"/>
          </a:p>
          <a:p>
            <a:pPr marL="573750" lvl="2" indent="-285750">
              <a:buFontTx/>
              <a:buChar char="-"/>
            </a:pPr>
            <a:r>
              <a:rPr lang="sv-SE" dirty="0" smtClean="0"/>
              <a:t>Cupen spelas fredag och lördag den 3-4 november. Kommer spelas på halvplan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Vi kommer spela med 4 lag, totalt kan vi ta emot 16 lag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VI arrangerar denna cup, vilket innebär att vi behöver hjälpas åt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Föräldragruppen återkommer med arbetsfördelning</a:t>
            </a:r>
          </a:p>
          <a:p>
            <a:pPr marL="573750" lvl="2" indent="-285750">
              <a:buFontTx/>
              <a:buChar char="-"/>
            </a:pPr>
            <a:endParaRPr lang="sv-SE" dirty="0"/>
          </a:p>
          <a:p>
            <a:pPr marL="429750" lvl="1" indent="-285750">
              <a:buFontTx/>
              <a:buChar char="-"/>
            </a:pPr>
            <a:r>
              <a:rPr lang="sv-SE" u="sng" dirty="0" smtClean="0"/>
              <a:t>Silvercupen 2019-10-18 till 2019-10-20</a:t>
            </a:r>
            <a:endParaRPr lang="sv-SE" u="sng" dirty="0" smtClean="0"/>
          </a:p>
          <a:p>
            <a:pPr marL="573750" lvl="2" indent="-285750">
              <a:buFontTx/>
              <a:buChar char="-"/>
            </a:pPr>
            <a:r>
              <a:rPr lang="sv-SE" dirty="0" smtClean="0"/>
              <a:t>Två lag anmälda, </a:t>
            </a:r>
            <a:r>
              <a:rPr lang="sv-SE" dirty="0" err="1" smtClean="0"/>
              <a:t>helplanscup</a:t>
            </a:r>
            <a:r>
              <a:rPr lang="sv-SE" dirty="0" smtClean="0"/>
              <a:t> med övernattning</a:t>
            </a:r>
          </a:p>
          <a:p>
            <a:pPr marL="573750" lvl="2" indent="-285750">
              <a:buFontTx/>
              <a:buChar char="-"/>
            </a:pPr>
            <a:endParaRPr lang="sv-SE" dirty="0"/>
          </a:p>
          <a:p>
            <a:pPr marL="429750" lvl="1" indent="-285750">
              <a:buFontTx/>
              <a:buChar char="-"/>
            </a:pPr>
            <a:r>
              <a:rPr lang="sv-SE" u="sng" dirty="0" smtClean="0"/>
              <a:t>Kopparcupen</a:t>
            </a:r>
            <a:r>
              <a:rPr lang="sv-SE" dirty="0" smtClean="0"/>
              <a:t>, trettondagshelgen</a:t>
            </a:r>
          </a:p>
          <a:p>
            <a:pPr marL="573750" lvl="2" indent="-285750">
              <a:buFontTx/>
              <a:buChar char="-"/>
            </a:pPr>
            <a:r>
              <a:rPr lang="sv-SE" dirty="0" smtClean="0"/>
              <a:t>Om helplan</a:t>
            </a:r>
          </a:p>
          <a:p>
            <a:pPr marL="573750" lvl="2" indent="-285750">
              <a:buFontTx/>
              <a:buChar char="-"/>
            </a:pPr>
            <a:endParaRPr lang="sv-SE" dirty="0"/>
          </a:p>
          <a:p>
            <a:pPr lvl="2" indent="0">
              <a:buNone/>
            </a:pPr>
            <a:r>
              <a:rPr lang="sv-SE" dirty="0" smtClean="0"/>
              <a:t>Ambitionen är även att hitta en cup under slutet av säsongen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60A3C1-FC04-4F81-9DFD-199E66339743}" type="datetime1">
              <a:rPr lang="sv-SE" smtClean="0"/>
              <a:t>2019-09-19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30859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ASS" val="1"/>
</p:tagLst>
</file>

<file path=ppt/theme/theme1.xml><?xml version="1.0" encoding="utf-8"?>
<a:theme xmlns:a="http://schemas.openxmlformats.org/drawingml/2006/main" name="Blank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F Rubrik2"/>
        <a:ea typeface=""/>
        <a:cs typeface=""/>
      </a:majorFont>
      <a:minorFont>
        <a:latin typeface="Intro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8100">
          <a:solidFill>
            <a:schemeClr val="accent1"/>
          </a:solidFill>
          <a:miter lim="800000"/>
        </a:ln>
      </a:spPr>
      <a:bodyPr rot="0" spcFirstLastPara="0" vertOverflow="overflow" horzOverflow="overflow" vert="horz" wrap="square" lIns="108000" tIns="108000" rIns="108000" bIns="10800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sz="1400" dirty="0" smtClean="0">
            <a:solidFill>
              <a:schemeClr val="accent1"/>
            </a:solidFill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.potx" id="{AA32B00D-0F86-4627-AE2D-1916513CA341}" vid="{B89ED97B-4CAB-4224-81D4-62EF292926D8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1268</TotalTime>
  <Words>1173</Words>
  <Application>Microsoft Office PowerPoint</Application>
  <PresentationFormat>Bildspel på skärmen (16:9)</PresentationFormat>
  <Paragraphs>208</Paragraphs>
  <Slides>19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0" baseType="lpstr">
      <vt:lpstr>Blank</vt:lpstr>
      <vt:lpstr>Upptaktsträff </vt:lpstr>
      <vt:lpstr>Agenda</vt:lpstr>
      <vt:lpstr>Organisation</vt:lpstr>
      <vt:lpstr>Föräldragrupp</vt:lpstr>
      <vt:lpstr>Träningar, samlingar osv</vt:lpstr>
      <vt:lpstr>Seriespel/Spelform</vt:lpstr>
      <vt:lpstr>Träningsmatcher</vt:lpstr>
      <vt:lpstr>Vad krävs för att få spela</vt:lpstr>
      <vt:lpstr>Cuper</vt:lpstr>
      <vt:lpstr>Målvakter</vt:lpstr>
      <vt:lpstr>Uppstartsträff när/var/hur</vt:lpstr>
      <vt:lpstr>Två föreningar</vt:lpstr>
      <vt:lpstr>Ekonomi, avgifter och arbetsinsats</vt:lpstr>
      <vt:lpstr>Värdegrunder</vt:lpstr>
      <vt:lpstr>Värdegrunder</vt:lpstr>
      <vt:lpstr>Värdegrunder</vt:lpstr>
      <vt:lpstr>Medskick till oss alla</vt:lpstr>
      <vt:lpstr>Laget.se</vt:lpstr>
      <vt:lpstr>Tack!</vt:lpstr>
    </vt:vector>
  </TitlesOfParts>
  <Company>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 rad 1 rubrik rad 2 rubrik rad 3</dc:title>
  <dc:creator>Hansen Andreas</dc:creator>
  <cp:lastModifiedBy>Hansen Andreas</cp:lastModifiedBy>
  <cp:revision>24</cp:revision>
  <cp:lastPrinted>2019-09-19T15:53:06Z</cp:lastPrinted>
  <dcterms:created xsi:type="dcterms:W3CDTF">2019-09-10T13:07:49Z</dcterms:created>
  <dcterms:modified xsi:type="dcterms:W3CDTF">2019-09-20T07:49:05Z</dcterms:modified>
</cp:coreProperties>
</file>