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9A775-A124-4917-B508-979EE30F8DF8}" type="datetimeFigureOut">
              <a:rPr lang="sv-SE" smtClean="0"/>
              <a:t>2017-06-09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6EBD6-41D2-4D2A-99E8-24F55EF36C29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9A775-A124-4917-B508-979EE30F8DF8}" type="datetimeFigureOut">
              <a:rPr lang="sv-SE" smtClean="0"/>
              <a:t>2017-06-09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6EBD6-41D2-4D2A-99E8-24F55EF36C29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9A775-A124-4917-B508-979EE30F8DF8}" type="datetimeFigureOut">
              <a:rPr lang="sv-SE" smtClean="0"/>
              <a:t>2017-06-09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6EBD6-41D2-4D2A-99E8-24F55EF36C29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9A775-A124-4917-B508-979EE30F8DF8}" type="datetimeFigureOut">
              <a:rPr lang="sv-SE" smtClean="0"/>
              <a:t>2017-06-09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6EBD6-41D2-4D2A-99E8-24F55EF36C29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9A775-A124-4917-B508-979EE30F8DF8}" type="datetimeFigureOut">
              <a:rPr lang="sv-SE" smtClean="0"/>
              <a:t>2017-06-09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6EBD6-41D2-4D2A-99E8-24F55EF36C29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9A775-A124-4917-B508-979EE30F8DF8}" type="datetimeFigureOut">
              <a:rPr lang="sv-SE" smtClean="0"/>
              <a:t>2017-06-09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6EBD6-41D2-4D2A-99E8-24F55EF36C29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9A775-A124-4917-B508-979EE30F8DF8}" type="datetimeFigureOut">
              <a:rPr lang="sv-SE" smtClean="0"/>
              <a:t>2017-06-09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6EBD6-41D2-4D2A-99E8-24F55EF36C29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9A775-A124-4917-B508-979EE30F8DF8}" type="datetimeFigureOut">
              <a:rPr lang="sv-SE" smtClean="0"/>
              <a:t>2017-06-09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6EBD6-41D2-4D2A-99E8-24F55EF36C29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9A775-A124-4917-B508-979EE30F8DF8}" type="datetimeFigureOut">
              <a:rPr lang="sv-SE" smtClean="0"/>
              <a:t>2017-06-09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6EBD6-41D2-4D2A-99E8-24F55EF36C29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9A775-A124-4917-B508-979EE30F8DF8}" type="datetimeFigureOut">
              <a:rPr lang="sv-SE" smtClean="0"/>
              <a:t>2017-06-09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6EBD6-41D2-4D2A-99E8-24F55EF36C29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9A775-A124-4917-B508-979EE30F8DF8}" type="datetimeFigureOut">
              <a:rPr lang="sv-SE" smtClean="0"/>
              <a:t>2017-06-09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6EBD6-41D2-4D2A-99E8-24F55EF36C29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A9A775-A124-4917-B508-979EE30F8DF8}" type="datetimeFigureOut">
              <a:rPr lang="sv-SE" smtClean="0"/>
              <a:t>2017-06-09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D6EBD6-41D2-4D2A-99E8-24F55EF36C29}" type="slidenum">
              <a:rPr lang="sv-SE" smtClean="0"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ruta 10"/>
          <p:cNvSpPr txBox="1"/>
          <p:nvPr/>
        </p:nvSpPr>
        <p:spPr>
          <a:xfrm>
            <a:off x="323528" y="2924944"/>
            <a:ext cx="8208912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u="sng" dirty="0" smtClean="0"/>
              <a:t>Utprovning  och Beställning av Hockeyutrustning</a:t>
            </a:r>
          </a:p>
          <a:p>
            <a:r>
              <a:rPr lang="sv-SE" sz="1600" dirty="0" smtClean="0"/>
              <a:t>Kom och prova Bauers senaste produkter inför </a:t>
            </a:r>
            <a:r>
              <a:rPr lang="sv-SE" sz="1600" dirty="0" smtClean="0"/>
              <a:t>säsongen 2017</a:t>
            </a:r>
            <a:endParaRPr lang="sv-SE" sz="1600" dirty="0" smtClean="0"/>
          </a:p>
          <a:p>
            <a:r>
              <a:rPr lang="sv-SE" sz="1600" b="1" i="1" dirty="0" smtClean="0"/>
              <a:t>OBS!! Ni som </a:t>
            </a:r>
            <a:r>
              <a:rPr lang="sv-SE" sz="1600" b="1" i="1" dirty="0" smtClean="0"/>
              <a:t>vill </a:t>
            </a:r>
            <a:r>
              <a:rPr lang="sv-SE" sz="1600" b="1" i="1" dirty="0" smtClean="0"/>
              <a:t>prova ut lagdressar </a:t>
            </a:r>
            <a:r>
              <a:rPr lang="sv-SE" sz="1600" b="1" i="1" dirty="0" smtClean="0"/>
              <a:t>och träningspaket kommer </a:t>
            </a:r>
          </a:p>
          <a:p>
            <a:r>
              <a:rPr lang="sv-SE" sz="1600" b="1" i="1" dirty="0" smtClean="0"/>
              <a:t>prover att finnas på plats.</a:t>
            </a:r>
          </a:p>
          <a:p>
            <a:r>
              <a:rPr lang="sv-SE" sz="1600" dirty="0" smtClean="0"/>
              <a:t>Bauer </a:t>
            </a:r>
            <a:r>
              <a:rPr lang="sv-SE" sz="1600" dirty="0" smtClean="0"/>
              <a:t>och Sportringen är på plats </a:t>
            </a:r>
            <a:r>
              <a:rPr lang="sv-SE" sz="1600" dirty="0" smtClean="0"/>
              <a:t>och hjälper!</a:t>
            </a:r>
            <a:endParaRPr lang="sv-SE" sz="1600" dirty="0" smtClean="0"/>
          </a:p>
        </p:txBody>
      </p:sp>
      <p:sp>
        <p:nvSpPr>
          <p:cNvPr id="9" name="Rektangel 8"/>
          <p:cNvSpPr/>
          <p:nvPr/>
        </p:nvSpPr>
        <p:spPr>
          <a:xfrm>
            <a:off x="0" y="0"/>
            <a:ext cx="9144000" cy="119675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2400" b="1" dirty="0" smtClean="0"/>
              <a:t>Piteå Hockey Utprovning</a:t>
            </a:r>
          </a:p>
          <a:p>
            <a:pPr algn="ctr"/>
            <a:r>
              <a:rPr lang="sv-SE" sz="2400" b="1" dirty="0" err="1" smtClean="0"/>
              <a:t>A-Lag</a:t>
            </a:r>
            <a:r>
              <a:rPr lang="sv-SE" sz="2400" b="1" dirty="0" smtClean="0"/>
              <a:t>, J-20, J-18, U-16, </a:t>
            </a:r>
            <a:r>
              <a:rPr lang="sv-SE" sz="2400" b="1" dirty="0" smtClean="0"/>
              <a:t>P-03</a:t>
            </a:r>
            <a:endParaRPr lang="sv-SE" sz="2400" b="1" dirty="0"/>
          </a:p>
        </p:txBody>
      </p:sp>
      <p:pic>
        <p:nvPicPr>
          <p:cNvPr id="10" name="Bildobjekt 9" descr="Sportringen_Logo_Red_neg_Blackbox_PMS.eps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4846" y="187865"/>
            <a:ext cx="1538768" cy="928001"/>
          </a:xfrm>
          <a:prstGeom prst="rect">
            <a:avLst/>
          </a:prstGeom>
        </p:spPr>
      </p:pic>
      <p:pic>
        <p:nvPicPr>
          <p:cNvPr id="12" name="Bildobjekt 11" descr="Sportringen_Logo_Red_neg_Blackbox_PMS.eps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52320" y="188640"/>
            <a:ext cx="1538768" cy="928001"/>
          </a:xfrm>
          <a:prstGeom prst="rect">
            <a:avLst/>
          </a:prstGeom>
        </p:spPr>
      </p:pic>
      <p:pic>
        <p:nvPicPr>
          <p:cNvPr id="13" name="Picture 2" descr="http://www.piteahockey.se/wp-content/themes/phc/images/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635" y="6093296"/>
            <a:ext cx="793422" cy="729192"/>
          </a:xfrm>
          <a:prstGeom prst="rect">
            <a:avLst/>
          </a:prstGeom>
          <a:noFill/>
        </p:spPr>
      </p:pic>
      <p:pic>
        <p:nvPicPr>
          <p:cNvPr id="14" name="Picture 8" descr="http://www.secondchancesports.ca/uploads/bauerlogo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79623" y="6337350"/>
            <a:ext cx="1656873" cy="332010"/>
          </a:xfrm>
          <a:prstGeom prst="rect">
            <a:avLst/>
          </a:prstGeom>
          <a:noFill/>
        </p:spPr>
      </p:pic>
      <p:sp>
        <p:nvSpPr>
          <p:cNvPr id="16" name="Rektangel 15"/>
          <p:cNvSpPr/>
          <p:nvPr/>
        </p:nvSpPr>
        <p:spPr>
          <a:xfrm>
            <a:off x="1763688" y="5445224"/>
            <a:ext cx="5256584" cy="47667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Passa på att  beställa nu och du betalar vid leverans!</a:t>
            </a:r>
            <a:endParaRPr lang="sv-SE" b="1" dirty="0">
              <a:solidFill>
                <a:schemeClr val="tx1"/>
              </a:solidFill>
            </a:endParaRPr>
          </a:p>
        </p:txBody>
      </p:sp>
      <p:sp>
        <p:nvSpPr>
          <p:cNvPr id="26" name="textruta 25"/>
          <p:cNvSpPr txBox="1"/>
          <p:nvPr/>
        </p:nvSpPr>
        <p:spPr>
          <a:xfrm>
            <a:off x="395536" y="1283276"/>
            <a:ext cx="4248472" cy="147732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v-SE" b="1" dirty="0" smtClean="0"/>
              <a:t>När</a:t>
            </a:r>
            <a:r>
              <a:rPr lang="sv-SE" b="1" smtClean="0"/>
              <a:t>: </a:t>
            </a:r>
            <a:r>
              <a:rPr lang="sv-SE" b="1" smtClean="0"/>
              <a:t>ONSDAG</a:t>
            </a:r>
            <a:r>
              <a:rPr lang="sv-SE" b="1" smtClean="0"/>
              <a:t> </a:t>
            </a:r>
            <a:r>
              <a:rPr lang="sv-SE" b="1" dirty="0" smtClean="0"/>
              <a:t>14:e </a:t>
            </a:r>
            <a:r>
              <a:rPr lang="sv-SE" b="1" dirty="0" smtClean="0"/>
              <a:t>Juni </a:t>
            </a:r>
            <a:r>
              <a:rPr lang="sv-SE" b="1" dirty="0" smtClean="0"/>
              <a:t>18.15-21.30</a:t>
            </a:r>
            <a:endParaRPr lang="sv-SE" b="1" dirty="0" smtClean="0"/>
          </a:p>
          <a:p>
            <a:r>
              <a:rPr lang="sv-SE" b="1" dirty="0" smtClean="0"/>
              <a:t>Var : LF Arena</a:t>
            </a:r>
          </a:p>
          <a:p>
            <a:r>
              <a:rPr lang="sv-SE" b="1" dirty="0" smtClean="0"/>
              <a:t>18.15-19.15</a:t>
            </a:r>
            <a:r>
              <a:rPr lang="sv-SE" b="1" dirty="0" smtClean="0"/>
              <a:t>	</a:t>
            </a:r>
            <a:r>
              <a:rPr lang="sv-SE" b="1" dirty="0" err="1" smtClean="0"/>
              <a:t>A-Laget</a:t>
            </a:r>
            <a:endParaRPr lang="sv-SE" b="1" dirty="0" smtClean="0"/>
          </a:p>
          <a:p>
            <a:r>
              <a:rPr lang="sv-SE" b="1" dirty="0" smtClean="0"/>
              <a:t>19.15-20.15	</a:t>
            </a:r>
            <a:r>
              <a:rPr lang="sv-SE" b="1" dirty="0" smtClean="0"/>
              <a:t>J-20/J18</a:t>
            </a:r>
            <a:endParaRPr lang="sv-SE" b="1" dirty="0" smtClean="0"/>
          </a:p>
          <a:p>
            <a:r>
              <a:rPr lang="sv-SE" b="1" dirty="0" smtClean="0"/>
              <a:t>20.15-21.30</a:t>
            </a:r>
            <a:r>
              <a:rPr lang="sv-SE" b="1" dirty="0" smtClean="0"/>
              <a:t>	</a:t>
            </a:r>
            <a:r>
              <a:rPr lang="sv-SE" b="1" dirty="0" smtClean="0"/>
              <a:t>U-16/P-03</a:t>
            </a:r>
            <a:endParaRPr lang="sv-SE" b="1" dirty="0"/>
          </a:p>
        </p:txBody>
      </p:sp>
      <p:sp>
        <p:nvSpPr>
          <p:cNvPr id="27" name="textruta 26"/>
          <p:cNvSpPr txBox="1"/>
          <p:nvPr/>
        </p:nvSpPr>
        <p:spPr>
          <a:xfrm>
            <a:off x="395536" y="4451628"/>
            <a:ext cx="8424936" cy="830997"/>
          </a:xfrm>
          <a:prstGeom prst="rect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v-SE" sz="2400" b="1" dirty="0" smtClean="0">
                <a:ln w="3175">
                  <a:noFill/>
                </a:ln>
              </a:rPr>
              <a:t>Beställ </a:t>
            </a:r>
            <a:r>
              <a:rPr lang="sv-SE" sz="2400" b="1" dirty="0" smtClean="0">
                <a:ln w="3175">
                  <a:noFill/>
                </a:ln>
              </a:rPr>
              <a:t>din utrustning idag och du får    </a:t>
            </a:r>
            <a:r>
              <a:rPr lang="sv-SE" sz="2400" b="1" u="sng" dirty="0" smtClean="0">
                <a:ln w="3175">
                  <a:noFill/>
                </a:ln>
              </a:rPr>
              <a:t> 30% Rabatt på ORD.PRIS</a:t>
            </a:r>
            <a:endParaRPr lang="sv-SE" sz="2400" dirty="0" smtClean="0">
              <a:ln w="3175">
                <a:noFill/>
              </a:ln>
            </a:endParaRPr>
          </a:p>
          <a:p>
            <a:r>
              <a:rPr lang="sv-SE" sz="2400" b="1" dirty="0" smtClean="0">
                <a:ln w="3175">
                  <a:noFill/>
                </a:ln>
              </a:rPr>
              <a:t>Erbjudandet gäller denna </a:t>
            </a:r>
            <a:r>
              <a:rPr lang="sv-SE" sz="2400" b="1" dirty="0" smtClean="0">
                <a:ln w="3175">
                  <a:noFill/>
                </a:ln>
              </a:rPr>
              <a:t>materialdag och fram till 30/6 2107</a:t>
            </a:r>
            <a:endParaRPr lang="sv-SE" sz="2400" dirty="0"/>
          </a:p>
        </p:txBody>
      </p:sp>
      <p:pic>
        <p:nvPicPr>
          <p:cNvPr id="15" name="Bildobjekt 14" descr="Vapor 1X Skate Preorder Social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868144" y="1268760"/>
            <a:ext cx="3024336" cy="3024336"/>
          </a:xfrm>
          <a:prstGeom prst="rect">
            <a:avLst/>
          </a:prstGeom>
        </p:spPr>
      </p:pic>
      <p:sp>
        <p:nvSpPr>
          <p:cNvPr id="17" name="Rektangel 16"/>
          <p:cNvSpPr/>
          <p:nvPr/>
        </p:nvSpPr>
        <p:spPr>
          <a:xfrm>
            <a:off x="1403648" y="6093296"/>
            <a:ext cx="5904656" cy="47667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Vi hjälper till med delbetalning via Resurs Bank vid behov!</a:t>
            </a:r>
            <a:endParaRPr lang="sv-SE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4045</TotalTime>
  <Words>106</Words>
  <Application>Microsoft Office PowerPoint</Application>
  <PresentationFormat>Bildspel på skärmen (4:3)</PresentationFormat>
  <Paragraphs>16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2" baseType="lpstr">
      <vt:lpstr>Office-tema</vt:lpstr>
      <vt:lpstr>Bild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Bild 1</dc:title>
  <dc:creator>Johan</dc:creator>
  <cp:lastModifiedBy>Johan</cp:lastModifiedBy>
  <cp:revision>6</cp:revision>
  <dcterms:created xsi:type="dcterms:W3CDTF">2017-06-09T12:28:53Z</dcterms:created>
  <dcterms:modified xsi:type="dcterms:W3CDTF">2017-06-12T07:54:25Z</dcterms:modified>
</cp:coreProperties>
</file>