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1" r:id="rId3"/>
    <p:sldId id="273" r:id="rId4"/>
    <p:sldId id="274" r:id="rId5"/>
    <p:sldId id="263" r:id="rId6"/>
    <p:sldId id="258" r:id="rId7"/>
    <p:sldId id="261" r:id="rId8"/>
    <p:sldId id="277" r:id="rId9"/>
    <p:sldId id="280" r:id="rId10"/>
    <p:sldId id="259" r:id="rId11"/>
    <p:sldId id="275" r:id="rId12"/>
    <p:sldId id="279" r:id="rId13"/>
    <p:sldId id="266" r:id="rId14"/>
    <p:sldId id="264" r:id="rId15"/>
    <p:sldId id="265" r:id="rId16"/>
    <p:sldId id="269" r:id="rId17"/>
    <p:sldId id="270" r:id="rId18"/>
    <p:sldId id="268" r:id="rId19"/>
    <p:sldId id="278" r:id="rId20"/>
  </p:sldIdLst>
  <p:sldSz cx="12192000" cy="6858000"/>
  <p:notesSz cx="6858000" cy="9144000"/>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20"/>
    <p:restoredTop sz="94748"/>
  </p:normalViewPr>
  <p:slideViewPr>
    <p:cSldViewPr snapToGrid="0">
      <p:cViewPr varScale="1">
        <p:scale>
          <a:sx n="85" d="100"/>
          <a:sy n="85" d="100"/>
        </p:scale>
        <p:origin x="653"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85960-4D5C-41CD-8E37-AF067738AA4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SE"/>
          </a:p>
        </p:txBody>
      </p:sp>
      <p:sp>
        <p:nvSpPr>
          <p:cNvPr id="3" name="Subtitle 2">
            <a:extLst>
              <a:ext uri="{FF2B5EF4-FFF2-40B4-BE49-F238E27FC236}">
                <a16:creationId xmlns:a16="http://schemas.microsoft.com/office/drawing/2014/main" id="{46B2DD55-8FDC-E771-BF01-41B5C85B28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SE"/>
          </a:p>
        </p:txBody>
      </p:sp>
      <p:sp>
        <p:nvSpPr>
          <p:cNvPr id="4" name="Date Placeholder 3">
            <a:extLst>
              <a:ext uri="{FF2B5EF4-FFF2-40B4-BE49-F238E27FC236}">
                <a16:creationId xmlns:a16="http://schemas.microsoft.com/office/drawing/2014/main" id="{FAD9B26B-008F-A363-2053-E3496402E6F5}"/>
              </a:ext>
            </a:extLst>
          </p:cNvPr>
          <p:cNvSpPr>
            <a:spLocks noGrp="1"/>
          </p:cNvSpPr>
          <p:nvPr>
            <p:ph type="dt" sz="half" idx="10"/>
          </p:nvPr>
        </p:nvSpPr>
        <p:spPr/>
        <p:txBody>
          <a:bodyPr/>
          <a:lstStyle/>
          <a:p>
            <a:fld id="{1E27BD7F-9232-BE4F-92BF-F658CD49442E}" type="datetimeFigureOut">
              <a:rPr lang="en-SE" smtClean="0"/>
              <a:t>09/28/2026</a:t>
            </a:fld>
            <a:endParaRPr lang="en-SE"/>
          </a:p>
        </p:txBody>
      </p:sp>
      <p:sp>
        <p:nvSpPr>
          <p:cNvPr id="5" name="Footer Placeholder 4">
            <a:extLst>
              <a:ext uri="{FF2B5EF4-FFF2-40B4-BE49-F238E27FC236}">
                <a16:creationId xmlns:a16="http://schemas.microsoft.com/office/drawing/2014/main" id="{AABA5490-986B-E1AC-913F-E6BB86AB8143}"/>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0AB1BE09-DD45-7005-7AAE-C44DDDD66E8B}"/>
              </a:ext>
            </a:extLst>
          </p:cNvPr>
          <p:cNvSpPr>
            <a:spLocks noGrp="1"/>
          </p:cNvSpPr>
          <p:nvPr>
            <p:ph type="sldNum" sz="quarter" idx="12"/>
          </p:nvPr>
        </p:nvSpPr>
        <p:spPr/>
        <p:txBody>
          <a:bodyPr/>
          <a:lstStyle/>
          <a:p>
            <a:fld id="{9808A3F7-6D01-ED4F-A3D4-6553057599F4}" type="slidenum">
              <a:rPr lang="en-SE" smtClean="0"/>
              <a:t>‹#›</a:t>
            </a:fld>
            <a:endParaRPr lang="en-SE"/>
          </a:p>
        </p:txBody>
      </p:sp>
    </p:spTree>
    <p:extLst>
      <p:ext uri="{BB962C8B-B14F-4D97-AF65-F5344CB8AC3E}">
        <p14:creationId xmlns:p14="http://schemas.microsoft.com/office/powerpoint/2010/main" val="975071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6786A-8623-3B1E-2EC0-B873299BEF68}"/>
              </a:ext>
            </a:extLst>
          </p:cNvPr>
          <p:cNvSpPr>
            <a:spLocks noGrp="1"/>
          </p:cNvSpPr>
          <p:nvPr>
            <p:ph type="title"/>
          </p:nvPr>
        </p:nvSpPr>
        <p:spPr/>
        <p:txBody>
          <a:bodyPr/>
          <a:lstStyle/>
          <a:p>
            <a:r>
              <a:rPr lang="en-GB"/>
              <a:t>Click to edit Master title style</a:t>
            </a:r>
            <a:endParaRPr lang="en-SE"/>
          </a:p>
        </p:txBody>
      </p:sp>
      <p:sp>
        <p:nvSpPr>
          <p:cNvPr id="3" name="Content Placeholder 2">
            <a:extLst>
              <a:ext uri="{FF2B5EF4-FFF2-40B4-BE49-F238E27FC236}">
                <a16:creationId xmlns:a16="http://schemas.microsoft.com/office/drawing/2014/main" id="{C64B9873-7195-5009-6521-BA5DB0B234C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93CA5BDF-39D8-8EE9-8ABB-7D0460B78D96}"/>
              </a:ext>
            </a:extLst>
          </p:cNvPr>
          <p:cNvSpPr>
            <a:spLocks noGrp="1"/>
          </p:cNvSpPr>
          <p:nvPr>
            <p:ph type="dt" sz="half" idx="10"/>
          </p:nvPr>
        </p:nvSpPr>
        <p:spPr/>
        <p:txBody>
          <a:bodyPr/>
          <a:lstStyle/>
          <a:p>
            <a:fld id="{1E27BD7F-9232-BE4F-92BF-F658CD49442E}" type="datetimeFigureOut">
              <a:rPr lang="en-SE" smtClean="0"/>
              <a:t>09/28/2026</a:t>
            </a:fld>
            <a:endParaRPr lang="en-SE"/>
          </a:p>
        </p:txBody>
      </p:sp>
      <p:sp>
        <p:nvSpPr>
          <p:cNvPr id="5" name="Footer Placeholder 4">
            <a:extLst>
              <a:ext uri="{FF2B5EF4-FFF2-40B4-BE49-F238E27FC236}">
                <a16:creationId xmlns:a16="http://schemas.microsoft.com/office/drawing/2014/main" id="{1C440EC9-CAB4-1892-F7F3-C5BFADFD7A0E}"/>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CC4D61D6-FC00-A60A-6CDC-48CF4C00EB2D}"/>
              </a:ext>
            </a:extLst>
          </p:cNvPr>
          <p:cNvSpPr>
            <a:spLocks noGrp="1"/>
          </p:cNvSpPr>
          <p:nvPr>
            <p:ph type="sldNum" sz="quarter" idx="12"/>
          </p:nvPr>
        </p:nvSpPr>
        <p:spPr/>
        <p:txBody>
          <a:bodyPr/>
          <a:lstStyle/>
          <a:p>
            <a:fld id="{9808A3F7-6D01-ED4F-A3D4-6553057599F4}" type="slidenum">
              <a:rPr lang="en-SE" smtClean="0"/>
              <a:t>‹#›</a:t>
            </a:fld>
            <a:endParaRPr lang="en-SE"/>
          </a:p>
        </p:txBody>
      </p:sp>
    </p:spTree>
    <p:extLst>
      <p:ext uri="{BB962C8B-B14F-4D97-AF65-F5344CB8AC3E}">
        <p14:creationId xmlns:p14="http://schemas.microsoft.com/office/powerpoint/2010/main" val="393276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5461F-2837-66E1-7F15-3AFEF912886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SE"/>
          </a:p>
        </p:txBody>
      </p:sp>
      <p:sp>
        <p:nvSpPr>
          <p:cNvPr id="3" name="Text Placeholder 2">
            <a:extLst>
              <a:ext uri="{FF2B5EF4-FFF2-40B4-BE49-F238E27FC236}">
                <a16:creationId xmlns:a16="http://schemas.microsoft.com/office/drawing/2014/main" id="{6DAAD0B2-7709-B993-6F86-ECEBE52597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7BE8AF2-5AC9-3425-7591-50259720FC25}"/>
              </a:ext>
            </a:extLst>
          </p:cNvPr>
          <p:cNvSpPr>
            <a:spLocks noGrp="1"/>
          </p:cNvSpPr>
          <p:nvPr>
            <p:ph type="dt" sz="half" idx="10"/>
          </p:nvPr>
        </p:nvSpPr>
        <p:spPr/>
        <p:txBody>
          <a:bodyPr/>
          <a:lstStyle/>
          <a:p>
            <a:fld id="{1E27BD7F-9232-BE4F-92BF-F658CD49442E}" type="datetimeFigureOut">
              <a:rPr lang="en-SE" smtClean="0"/>
              <a:t>09/28/2026</a:t>
            </a:fld>
            <a:endParaRPr lang="en-SE"/>
          </a:p>
        </p:txBody>
      </p:sp>
      <p:sp>
        <p:nvSpPr>
          <p:cNvPr id="5" name="Footer Placeholder 4">
            <a:extLst>
              <a:ext uri="{FF2B5EF4-FFF2-40B4-BE49-F238E27FC236}">
                <a16:creationId xmlns:a16="http://schemas.microsoft.com/office/drawing/2014/main" id="{85677E1A-4510-1B5A-B99B-BC4AD0AB47AC}"/>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3F79B4E5-1C81-1E93-11A5-77092C45CC10}"/>
              </a:ext>
            </a:extLst>
          </p:cNvPr>
          <p:cNvSpPr>
            <a:spLocks noGrp="1"/>
          </p:cNvSpPr>
          <p:nvPr>
            <p:ph type="sldNum" sz="quarter" idx="12"/>
          </p:nvPr>
        </p:nvSpPr>
        <p:spPr/>
        <p:txBody>
          <a:bodyPr/>
          <a:lstStyle/>
          <a:p>
            <a:fld id="{9808A3F7-6D01-ED4F-A3D4-6553057599F4}" type="slidenum">
              <a:rPr lang="en-SE" smtClean="0"/>
              <a:t>‹#›</a:t>
            </a:fld>
            <a:endParaRPr lang="en-SE"/>
          </a:p>
        </p:txBody>
      </p:sp>
    </p:spTree>
    <p:extLst>
      <p:ext uri="{BB962C8B-B14F-4D97-AF65-F5344CB8AC3E}">
        <p14:creationId xmlns:p14="http://schemas.microsoft.com/office/powerpoint/2010/main" val="319583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CDD3B-59E3-EA46-CF1A-E852804B4471}"/>
              </a:ext>
            </a:extLst>
          </p:cNvPr>
          <p:cNvSpPr>
            <a:spLocks noGrp="1"/>
          </p:cNvSpPr>
          <p:nvPr>
            <p:ph type="title"/>
          </p:nvPr>
        </p:nvSpPr>
        <p:spPr/>
        <p:txBody>
          <a:bodyPr/>
          <a:lstStyle/>
          <a:p>
            <a:r>
              <a:rPr lang="en-GB"/>
              <a:t>Click to edit Master title style</a:t>
            </a:r>
            <a:endParaRPr lang="en-SE"/>
          </a:p>
        </p:txBody>
      </p:sp>
      <p:sp>
        <p:nvSpPr>
          <p:cNvPr id="3" name="Content Placeholder 2">
            <a:extLst>
              <a:ext uri="{FF2B5EF4-FFF2-40B4-BE49-F238E27FC236}">
                <a16:creationId xmlns:a16="http://schemas.microsoft.com/office/drawing/2014/main" id="{14560E91-7890-07D5-4309-4DA6C42BDDC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Content Placeholder 3">
            <a:extLst>
              <a:ext uri="{FF2B5EF4-FFF2-40B4-BE49-F238E27FC236}">
                <a16:creationId xmlns:a16="http://schemas.microsoft.com/office/drawing/2014/main" id="{F7B39310-3D1B-4A21-10ED-97FE0B01E3C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5" name="Date Placeholder 4">
            <a:extLst>
              <a:ext uri="{FF2B5EF4-FFF2-40B4-BE49-F238E27FC236}">
                <a16:creationId xmlns:a16="http://schemas.microsoft.com/office/drawing/2014/main" id="{D3CDBC3D-1ECF-FEA4-F406-1EFAE23BAE0B}"/>
              </a:ext>
            </a:extLst>
          </p:cNvPr>
          <p:cNvSpPr>
            <a:spLocks noGrp="1"/>
          </p:cNvSpPr>
          <p:nvPr>
            <p:ph type="dt" sz="half" idx="10"/>
          </p:nvPr>
        </p:nvSpPr>
        <p:spPr/>
        <p:txBody>
          <a:bodyPr/>
          <a:lstStyle/>
          <a:p>
            <a:fld id="{1E27BD7F-9232-BE4F-92BF-F658CD49442E}" type="datetimeFigureOut">
              <a:rPr lang="en-SE" smtClean="0"/>
              <a:t>09/28/2026</a:t>
            </a:fld>
            <a:endParaRPr lang="en-SE"/>
          </a:p>
        </p:txBody>
      </p:sp>
      <p:sp>
        <p:nvSpPr>
          <p:cNvPr id="6" name="Footer Placeholder 5">
            <a:extLst>
              <a:ext uri="{FF2B5EF4-FFF2-40B4-BE49-F238E27FC236}">
                <a16:creationId xmlns:a16="http://schemas.microsoft.com/office/drawing/2014/main" id="{DD028FF8-8B7F-65C8-AEA8-DF44928730DE}"/>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3BCA972D-6191-87F8-68C2-C28AD7225F3D}"/>
              </a:ext>
            </a:extLst>
          </p:cNvPr>
          <p:cNvSpPr>
            <a:spLocks noGrp="1"/>
          </p:cNvSpPr>
          <p:nvPr>
            <p:ph type="sldNum" sz="quarter" idx="12"/>
          </p:nvPr>
        </p:nvSpPr>
        <p:spPr/>
        <p:txBody>
          <a:bodyPr/>
          <a:lstStyle/>
          <a:p>
            <a:fld id="{9808A3F7-6D01-ED4F-A3D4-6553057599F4}" type="slidenum">
              <a:rPr lang="en-SE" smtClean="0"/>
              <a:t>‹#›</a:t>
            </a:fld>
            <a:endParaRPr lang="en-SE"/>
          </a:p>
        </p:txBody>
      </p:sp>
    </p:spTree>
    <p:extLst>
      <p:ext uri="{BB962C8B-B14F-4D97-AF65-F5344CB8AC3E}">
        <p14:creationId xmlns:p14="http://schemas.microsoft.com/office/powerpoint/2010/main" val="1335146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5B2E2-3E56-EDE8-26F8-9719FF48586F}"/>
              </a:ext>
            </a:extLst>
          </p:cNvPr>
          <p:cNvSpPr>
            <a:spLocks noGrp="1"/>
          </p:cNvSpPr>
          <p:nvPr>
            <p:ph type="title"/>
          </p:nvPr>
        </p:nvSpPr>
        <p:spPr>
          <a:xfrm>
            <a:off x="839788" y="365125"/>
            <a:ext cx="10515600" cy="1325563"/>
          </a:xfrm>
        </p:spPr>
        <p:txBody>
          <a:bodyPr/>
          <a:lstStyle/>
          <a:p>
            <a:r>
              <a:rPr lang="en-GB"/>
              <a:t>Click to edit Master title style</a:t>
            </a:r>
            <a:endParaRPr lang="en-SE"/>
          </a:p>
        </p:txBody>
      </p:sp>
      <p:sp>
        <p:nvSpPr>
          <p:cNvPr id="3" name="Text Placeholder 2">
            <a:extLst>
              <a:ext uri="{FF2B5EF4-FFF2-40B4-BE49-F238E27FC236}">
                <a16:creationId xmlns:a16="http://schemas.microsoft.com/office/drawing/2014/main" id="{0451005F-C2B5-DABE-7B2A-8AB5A36B59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8BC454F-95A3-317A-72B0-EA9FAD71733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5" name="Text Placeholder 4">
            <a:extLst>
              <a:ext uri="{FF2B5EF4-FFF2-40B4-BE49-F238E27FC236}">
                <a16:creationId xmlns:a16="http://schemas.microsoft.com/office/drawing/2014/main" id="{A7F7CD02-A45C-C3C1-D5FB-B54D6F3297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A87E587-8A92-C32A-F431-4AD1CB38FE3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7" name="Date Placeholder 6">
            <a:extLst>
              <a:ext uri="{FF2B5EF4-FFF2-40B4-BE49-F238E27FC236}">
                <a16:creationId xmlns:a16="http://schemas.microsoft.com/office/drawing/2014/main" id="{57BB7741-1B86-C0AF-3393-4C79FF745330}"/>
              </a:ext>
            </a:extLst>
          </p:cNvPr>
          <p:cNvSpPr>
            <a:spLocks noGrp="1"/>
          </p:cNvSpPr>
          <p:nvPr>
            <p:ph type="dt" sz="half" idx="10"/>
          </p:nvPr>
        </p:nvSpPr>
        <p:spPr/>
        <p:txBody>
          <a:bodyPr/>
          <a:lstStyle/>
          <a:p>
            <a:fld id="{1E27BD7F-9232-BE4F-92BF-F658CD49442E}" type="datetimeFigureOut">
              <a:rPr lang="en-SE" smtClean="0"/>
              <a:t>09/28/2026</a:t>
            </a:fld>
            <a:endParaRPr lang="en-SE"/>
          </a:p>
        </p:txBody>
      </p:sp>
      <p:sp>
        <p:nvSpPr>
          <p:cNvPr id="8" name="Footer Placeholder 7">
            <a:extLst>
              <a:ext uri="{FF2B5EF4-FFF2-40B4-BE49-F238E27FC236}">
                <a16:creationId xmlns:a16="http://schemas.microsoft.com/office/drawing/2014/main" id="{456D8CFE-7D0B-4AB5-83FC-77A6EA874736}"/>
              </a:ext>
            </a:extLst>
          </p:cNvPr>
          <p:cNvSpPr>
            <a:spLocks noGrp="1"/>
          </p:cNvSpPr>
          <p:nvPr>
            <p:ph type="ftr" sz="quarter" idx="11"/>
          </p:nvPr>
        </p:nvSpPr>
        <p:spPr/>
        <p:txBody>
          <a:bodyPr/>
          <a:lstStyle/>
          <a:p>
            <a:endParaRPr lang="en-SE"/>
          </a:p>
        </p:txBody>
      </p:sp>
      <p:sp>
        <p:nvSpPr>
          <p:cNvPr id="9" name="Slide Number Placeholder 8">
            <a:extLst>
              <a:ext uri="{FF2B5EF4-FFF2-40B4-BE49-F238E27FC236}">
                <a16:creationId xmlns:a16="http://schemas.microsoft.com/office/drawing/2014/main" id="{88A5216D-E33D-40EF-B9CF-BAC3E981C0AA}"/>
              </a:ext>
            </a:extLst>
          </p:cNvPr>
          <p:cNvSpPr>
            <a:spLocks noGrp="1"/>
          </p:cNvSpPr>
          <p:nvPr>
            <p:ph type="sldNum" sz="quarter" idx="12"/>
          </p:nvPr>
        </p:nvSpPr>
        <p:spPr/>
        <p:txBody>
          <a:bodyPr/>
          <a:lstStyle/>
          <a:p>
            <a:fld id="{9808A3F7-6D01-ED4F-A3D4-6553057599F4}" type="slidenum">
              <a:rPr lang="en-SE" smtClean="0"/>
              <a:t>‹#›</a:t>
            </a:fld>
            <a:endParaRPr lang="en-SE"/>
          </a:p>
        </p:txBody>
      </p:sp>
    </p:spTree>
    <p:extLst>
      <p:ext uri="{BB962C8B-B14F-4D97-AF65-F5344CB8AC3E}">
        <p14:creationId xmlns:p14="http://schemas.microsoft.com/office/powerpoint/2010/main" val="2410222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83ECE-E6D5-AD04-A640-F37CAECF3C10}"/>
              </a:ext>
            </a:extLst>
          </p:cNvPr>
          <p:cNvSpPr>
            <a:spLocks noGrp="1"/>
          </p:cNvSpPr>
          <p:nvPr>
            <p:ph type="title"/>
          </p:nvPr>
        </p:nvSpPr>
        <p:spPr/>
        <p:txBody>
          <a:bodyPr/>
          <a:lstStyle/>
          <a:p>
            <a:r>
              <a:rPr lang="en-GB"/>
              <a:t>Click to edit Master title style</a:t>
            </a:r>
            <a:endParaRPr lang="en-SE"/>
          </a:p>
        </p:txBody>
      </p:sp>
      <p:sp>
        <p:nvSpPr>
          <p:cNvPr id="3" name="Date Placeholder 2">
            <a:extLst>
              <a:ext uri="{FF2B5EF4-FFF2-40B4-BE49-F238E27FC236}">
                <a16:creationId xmlns:a16="http://schemas.microsoft.com/office/drawing/2014/main" id="{636457E6-0342-DA4E-2E6C-190FD33FDE03}"/>
              </a:ext>
            </a:extLst>
          </p:cNvPr>
          <p:cNvSpPr>
            <a:spLocks noGrp="1"/>
          </p:cNvSpPr>
          <p:nvPr>
            <p:ph type="dt" sz="half" idx="10"/>
          </p:nvPr>
        </p:nvSpPr>
        <p:spPr/>
        <p:txBody>
          <a:bodyPr/>
          <a:lstStyle/>
          <a:p>
            <a:fld id="{1E27BD7F-9232-BE4F-92BF-F658CD49442E}" type="datetimeFigureOut">
              <a:rPr lang="en-SE" smtClean="0"/>
              <a:t>09/28/2026</a:t>
            </a:fld>
            <a:endParaRPr lang="en-SE"/>
          </a:p>
        </p:txBody>
      </p:sp>
      <p:sp>
        <p:nvSpPr>
          <p:cNvPr id="4" name="Footer Placeholder 3">
            <a:extLst>
              <a:ext uri="{FF2B5EF4-FFF2-40B4-BE49-F238E27FC236}">
                <a16:creationId xmlns:a16="http://schemas.microsoft.com/office/drawing/2014/main" id="{579F54C8-9DF8-3AB9-39E7-2B3D68A3E48D}"/>
              </a:ext>
            </a:extLst>
          </p:cNvPr>
          <p:cNvSpPr>
            <a:spLocks noGrp="1"/>
          </p:cNvSpPr>
          <p:nvPr>
            <p:ph type="ftr" sz="quarter" idx="11"/>
          </p:nvPr>
        </p:nvSpPr>
        <p:spPr/>
        <p:txBody>
          <a:bodyPr/>
          <a:lstStyle/>
          <a:p>
            <a:endParaRPr lang="en-SE"/>
          </a:p>
        </p:txBody>
      </p:sp>
      <p:sp>
        <p:nvSpPr>
          <p:cNvPr id="5" name="Slide Number Placeholder 4">
            <a:extLst>
              <a:ext uri="{FF2B5EF4-FFF2-40B4-BE49-F238E27FC236}">
                <a16:creationId xmlns:a16="http://schemas.microsoft.com/office/drawing/2014/main" id="{0C33A384-BFB3-7A83-8E7E-D1D05BA4D53A}"/>
              </a:ext>
            </a:extLst>
          </p:cNvPr>
          <p:cNvSpPr>
            <a:spLocks noGrp="1"/>
          </p:cNvSpPr>
          <p:nvPr>
            <p:ph type="sldNum" sz="quarter" idx="12"/>
          </p:nvPr>
        </p:nvSpPr>
        <p:spPr/>
        <p:txBody>
          <a:bodyPr/>
          <a:lstStyle/>
          <a:p>
            <a:fld id="{9808A3F7-6D01-ED4F-A3D4-6553057599F4}" type="slidenum">
              <a:rPr lang="en-SE" smtClean="0"/>
              <a:t>‹#›</a:t>
            </a:fld>
            <a:endParaRPr lang="en-SE"/>
          </a:p>
        </p:txBody>
      </p:sp>
    </p:spTree>
    <p:extLst>
      <p:ext uri="{BB962C8B-B14F-4D97-AF65-F5344CB8AC3E}">
        <p14:creationId xmlns:p14="http://schemas.microsoft.com/office/powerpoint/2010/main" val="318629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672EEF-8ABD-1B1E-B5B3-8730C3DAC3C6}"/>
              </a:ext>
            </a:extLst>
          </p:cNvPr>
          <p:cNvSpPr>
            <a:spLocks noGrp="1"/>
          </p:cNvSpPr>
          <p:nvPr>
            <p:ph type="dt" sz="half" idx="10"/>
          </p:nvPr>
        </p:nvSpPr>
        <p:spPr/>
        <p:txBody>
          <a:bodyPr/>
          <a:lstStyle/>
          <a:p>
            <a:fld id="{1E27BD7F-9232-BE4F-92BF-F658CD49442E}" type="datetimeFigureOut">
              <a:rPr lang="en-SE" smtClean="0"/>
              <a:t>09/28/2026</a:t>
            </a:fld>
            <a:endParaRPr lang="en-SE"/>
          </a:p>
        </p:txBody>
      </p:sp>
      <p:sp>
        <p:nvSpPr>
          <p:cNvPr id="3" name="Footer Placeholder 2">
            <a:extLst>
              <a:ext uri="{FF2B5EF4-FFF2-40B4-BE49-F238E27FC236}">
                <a16:creationId xmlns:a16="http://schemas.microsoft.com/office/drawing/2014/main" id="{55ED5C9A-1AC1-A757-34B7-2695870DCB5F}"/>
              </a:ext>
            </a:extLst>
          </p:cNvPr>
          <p:cNvSpPr>
            <a:spLocks noGrp="1"/>
          </p:cNvSpPr>
          <p:nvPr>
            <p:ph type="ftr" sz="quarter" idx="11"/>
          </p:nvPr>
        </p:nvSpPr>
        <p:spPr/>
        <p:txBody>
          <a:bodyPr/>
          <a:lstStyle/>
          <a:p>
            <a:endParaRPr lang="en-SE"/>
          </a:p>
        </p:txBody>
      </p:sp>
      <p:sp>
        <p:nvSpPr>
          <p:cNvPr id="4" name="Slide Number Placeholder 3">
            <a:extLst>
              <a:ext uri="{FF2B5EF4-FFF2-40B4-BE49-F238E27FC236}">
                <a16:creationId xmlns:a16="http://schemas.microsoft.com/office/drawing/2014/main" id="{7166B8D6-5B84-E70D-3F9A-BFF1CD9BD3A0}"/>
              </a:ext>
            </a:extLst>
          </p:cNvPr>
          <p:cNvSpPr>
            <a:spLocks noGrp="1"/>
          </p:cNvSpPr>
          <p:nvPr>
            <p:ph type="sldNum" sz="quarter" idx="12"/>
          </p:nvPr>
        </p:nvSpPr>
        <p:spPr/>
        <p:txBody>
          <a:bodyPr/>
          <a:lstStyle/>
          <a:p>
            <a:fld id="{9808A3F7-6D01-ED4F-A3D4-6553057599F4}" type="slidenum">
              <a:rPr lang="en-SE" smtClean="0"/>
              <a:t>‹#›</a:t>
            </a:fld>
            <a:endParaRPr lang="en-SE"/>
          </a:p>
        </p:txBody>
      </p:sp>
    </p:spTree>
    <p:extLst>
      <p:ext uri="{BB962C8B-B14F-4D97-AF65-F5344CB8AC3E}">
        <p14:creationId xmlns:p14="http://schemas.microsoft.com/office/powerpoint/2010/main" val="2652962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D62A8-AE4C-2B2B-8EDF-1CD837DDFA7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E"/>
          </a:p>
        </p:txBody>
      </p:sp>
      <p:sp>
        <p:nvSpPr>
          <p:cNvPr id="3" name="Content Placeholder 2">
            <a:extLst>
              <a:ext uri="{FF2B5EF4-FFF2-40B4-BE49-F238E27FC236}">
                <a16:creationId xmlns:a16="http://schemas.microsoft.com/office/drawing/2014/main" id="{3F0F5E41-B046-98E4-BC27-5F8ACFBA85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Text Placeholder 3">
            <a:extLst>
              <a:ext uri="{FF2B5EF4-FFF2-40B4-BE49-F238E27FC236}">
                <a16:creationId xmlns:a16="http://schemas.microsoft.com/office/drawing/2014/main" id="{888D0E34-5D33-320D-B81F-932C4426AE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A8B27BA-6EB6-3BEB-E077-6C443026954D}"/>
              </a:ext>
            </a:extLst>
          </p:cNvPr>
          <p:cNvSpPr>
            <a:spLocks noGrp="1"/>
          </p:cNvSpPr>
          <p:nvPr>
            <p:ph type="dt" sz="half" idx="10"/>
          </p:nvPr>
        </p:nvSpPr>
        <p:spPr/>
        <p:txBody>
          <a:bodyPr/>
          <a:lstStyle/>
          <a:p>
            <a:fld id="{1E27BD7F-9232-BE4F-92BF-F658CD49442E}" type="datetimeFigureOut">
              <a:rPr lang="en-SE" smtClean="0"/>
              <a:t>09/28/2026</a:t>
            </a:fld>
            <a:endParaRPr lang="en-SE"/>
          </a:p>
        </p:txBody>
      </p:sp>
      <p:sp>
        <p:nvSpPr>
          <p:cNvPr id="6" name="Footer Placeholder 5">
            <a:extLst>
              <a:ext uri="{FF2B5EF4-FFF2-40B4-BE49-F238E27FC236}">
                <a16:creationId xmlns:a16="http://schemas.microsoft.com/office/drawing/2014/main" id="{72889D5F-6B19-FE8B-5FAF-25AD6D4B0FB5}"/>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D8010D72-FAD3-FFDF-D0E4-A2B4F7E4A754}"/>
              </a:ext>
            </a:extLst>
          </p:cNvPr>
          <p:cNvSpPr>
            <a:spLocks noGrp="1"/>
          </p:cNvSpPr>
          <p:nvPr>
            <p:ph type="sldNum" sz="quarter" idx="12"/>
          </p:nvPr>
        </p:nvSpPr>
        <p:spPr/>
        <p:txBody>
          <a:bodyPr/>
          <a:lstStyle/>
          <a:p>
            <a:fld id="{9808A3F7-6D01-ED4F-A3D4-6553057599F4}" type="slidenum">
              <a:rPr lang="en-SE" smtClean="0"/>
              <a:t>‹#›</a:t>
            </a:fld>
            <a:endParaRPr lang="en-SE"/>
          </a:p>
        </p:txBody>
      </p:sp>
    </p:spTree>
    <p:extLst>
      <p:ext uri="{BB962C8B-B14F-4D97-AF65-F5344CB8AC3E}">
        <p14:creationId xmlns:p14="http://schemas.microsoft.com/office/powerpoint/2010/main" val="1930647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F7A1F-214D-A965-DCB9-E24BCAFF1B5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SE"/>
          </a:p>
        </p:txBody>
      </p:sp>
      <p:sp>
        <p:nvSpPr>
          <p:cNvPr id="3" name="Picture Placeholder 2">
            <a:extLst>
              <a:ext uri="{FF2B5EF4-FFF2-40B4-BE49-F238E27FC236}">
                <a16:creationId xmlns:a16="http://schemas.microsoft.com/office/drawing/2014/main" id="{D4CF5693-A508-0B19-4829-F3FE5B43FD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E"/>
          </a:p>
        </p:txBody>
      </p:sp>
      <p:sp>
        <p:nvSpPr>
          <p:cNvPr id="4" name="Text Placeholder 3">
            <a:extLst>
              <a:ext uri="{FF2B5EF4-FFF2-40B4-BE49-F238E27FC236}">
                <a16:creationId xmlns:a16="http://schemas.microsoft.com/office/drawing/2014/main" id="{62561274-2EFB-281F-E93C-86FE32E96D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4B41373-FDEE-58D9-D3D5-75ED8BCEF347}"/>
              </a:ext>
            </a:extLst>
          </p:cNvPr>
          <p:cNvSpPr>
            <a:spLocks noGrp="1"/>
          </p:cNvSpPr>
          <p:nvPr>
            <p:ph type="dt" sz="half" idx="10"/>
          </p:nvPr>
        </p:nvSpPr>
        <p:spPr/>
        <p:txBody>
          <a:bodyPr/>
          <a:lstStyle/>
          <a:p>
            <a:fld id="{1E27BD7F-9232-BE4F-92BF-F658CD49442E}" type="datetimeFigureOut">
              <a:rPr lang="en-SE" smtClean="0"/>
              <a:t>09/28/2026</a:t>
            </a:fld>
            <a:endParaRPr lang="en-SE"/>
          </a:p>
        </p:txBody>
      </p:sp>
      <p:sp>
        <p:nvSpPr>
          <p:cNvPr id="6" name="Footer Placeholder 5">
            <a:extLst>
              <a:ext uri="{FF2B5EF4-FFF2-40B4-BE49-F238E27FC236}">
                <a16:creationId xmlns:a16="http://schemas.microsoft.com/office/drawing/2014/main" id="{9F46AB6A-3987-7F7E-80B6-BDB38F33899D}"/>
              </a:ext>
            </a:extLst>
          </p:cNvPr>
          <p:cNvSpPr>
            <a:spLocks noGrp="1"/>
          </p:cNvSpPr>
          <p:nvPr>
            <p:ph type="ftr" sz="quarter" idx="11"/>
          </p:nvPr>
        </p:nvSpPr>
        <p:spPr/>
        <p:txBody>
          <a:bodyPr/>
          <a:lstStyle/>
          <a:p>
            <a:endParaRPr lang="en-SE"/>
          </a:p>
        </p:txBody>
      </p:sp>
      <p:sp>
        <p:nvSpPr>
          <p:cNvPr id="7" name="Slide Number Placeholder 6">
            <a:extLst>
              <a:ext uri="{FF2B5EF4-FFF2-40B4-BE49-F238E27FC236}">
                <a16:creationId xmlns:a16="http://schemas.microsoft.com/office/drawing/2014/main" id="{48E6DB25-F5D7-4EE0-0B3E-AAAF0F0C3B2D}"/>
              </a:ext>
            </a:extLst>
          </p:cNvPr>
          <p:cNvSpPr>
            <a:spLocks noGrp="1"/>
          </p:cNvSpPr>
          <p:nvPr>
            <p:ph type="sldNum" sz="quarter" idx="12"/>
          </p:nvPr>
        </p:nvSpPr>
        <p:spPr/>
        <p:txBody>
          <a:bodyPr/>
          <a:lstStyle/>
          <a:p>
            <a:fld id="{9808A3F7-6D01-ED4F-A3D4-6553057599F4}" type="slidenum">
              <a:rPr lang="en-SE" smtClean="0"/>
              <a:t>‹#›</a:t>
            </a:fld>
            <a:endParaRPr lang="en-SE"/>
          </a:p>
        </p:txBody>
      </p:sp>
    </p:spTree>
    <p:extLst>
      <p:ext uri="{BB962C8B-B14F-4D97-AF65-F5344CB8AC3E}">
        <p14:creationId xmlns:p14="http://schemas.microsoft.com/office/powerpoint/2010/main" val="3230625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6D543-A63A-AA4E-E11F-D629E77173E2}"/>
              </a:ext>
            </a:extLst>
          </p:cNvPr>
          <p:cNvSpPr>
            <a:spLocks noGrp="1"/>
          </p:cNvSpPr>
          <p:nvPr>
            <p:ph type="title"/>
          </p:nvPr>
        </p:nvSpPr>
        <p:spPr/>
        <p:txBody>
          <a:bodyPr/>
          <a:lstStyle/>
          <a:p>
            <a:r>
              <a:rPr lang="en-GB"/>
              <a:t>Click to edit Master title style</a:t>
            </a:r>
            <a:endParaRPr lang="en-SE"/>
          </a:p>
        </p:txBody>
      </p:sp>
      <p:sp>
        <p:nvSpPr>
          <p:cNvPr id="3" name="Vertical Text Placeholder 2">
            <a:extLst>
              <a:ext uri="{FF2B5EF4-FFF2-40B4-BE49-F238E27FC236}">
                <a16:creationId xmlns:a16="http://schemas.microsoft.com/office/drawing/2014/main" id="{D705931B-67B0-789E-3431-F1BFA19E0A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CBA848BA-F463-9B45-E841-ABA016A9AB17}"/>
              </a:ext>
            </a:extLst>
          </p:cNvPr>
          <p:cNvSpPr>
            <a:spLocks noGrp="1"/>
          </p:cNvSpPr>
          <p:nvPr>
            <p:ph type="dt" sz="half" idx="10"/>
          </p:nvPr>
        </p:nvSpPr>
        <p:spPr/>
        <p:txBody>
          <a:bodyPr/>
          <a:lstStyle/>
          <a:p>
            <a:fld id="{1E27BD7F-9232-BE4F-92BF-F658CD49442E}" type="datetimeFigureOut">
              <a:rPr lang="en-SE" smtClean="0"/>
              <a:t>09/28/2026</a:t>
            </a:fld>
            <a:endParaRPr lang="en-SE"/>
          </a:p>
        </p:txBody>
      </p:sp>
      <p:sp>
        <p:nvSpPr>
          <p:cNvPr id="5" name="Footer Placeholder 4">
            <a:extLst>
              <a:ext uri="{FF2B5EF4-FFF2-40B4-BE49-F238E27FC236}">
                <a16:creationId xmlns:a16="http://schemas.microsoft.com/office/drawing/2014/main" id="{2B258185-15C3-3CC9-3AEE-D6EFA4018084}"/>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5A87E447-230C-467A-9A66-42E5317780BE}"/>
              </a:ext>
            </a:extLst>
          </p:cNvPr>
          <p:cNvSpPr>
            <a:spLocks noGrp="1"/>
          </p:cNvSpPr>
          <p:nvPr>
            <p:ph type="sldNum" sz="quarter" idx="12"/>
          </p:nvPr>
        </p:nvSpPr>
        <p:spPr/>
        <p:txBody>
          <a:bodyPr/>
          <a:lstStyle/>
          <a:p>
            <a:fld id="{9808A3F7-6D01-ED4F-A3D4-6553057599F4}" type="slidenum">
              <a:rPr lang="en-SE" smtClean="0"/>
              <a:t>‹#›</a:t>
            </a:fld>
            <a:endParaRPr lang="en-SE"/>
          </a:p>
        </p:txBody>
      </p:sp>
    </p:spTree>
    <p:extLst>
      <p:ext uri="{BB962C8B-B14F-4D97-AF65-F5344CB8AC3E}">
        <p14:creationId xmlns:p14="http://schemas.microsoft.com/office/powerpoint/2010/main" val="2634855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E5B6FF-5CC0-1F1A-4C3E-59E2C9D8935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SE"/>
          </a:p>
        </p:txBody>
      </p:sp>
      <p:sp>
        <p:nvSpPr>
          <p:cNvPr id="3" name="Vertical Text Placeholder 2">
            <a:extLst>
              <a:ext uri="{FF2B5EF4-FFF2-40B4-BE49-F238E27FC236}">
                <a16:creationId xmlns:a16="http://schemas.microsoft.com/office/drawing/2014/main" id="{F3255A06-7DA3-406B-935C-FBB936A3B0A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C478350F-C912-E3AF-77BD-38FD8A674C66}"/>
              </a:ext>
            </a:extLst>
          </p:cNvPr>
          <p:cNvSpPr>
            <a:spLocks noGrp="1"/>
          </p:cNvSpPr>
          <p:nvPr>
            <p:ph type="dt" sz="half" idx="10"/>
          </p:nvPr>
        </p:nvSpPr>
        <p:spPr/>
        <p:txBody>
          <a:bodyPr/>
          <a:lstStyle/>
          <a:p>
            <a:fld id="{1E27BD7F-9232-BE4F-92BF-F658CD49442E}" type="datetimeFigureOut">
              <a:rPr lang="en-SE" smtClean="0"/>
              <a:t>09/28/2026</a:t>
            </a:fld>
            <a:endParaRPr lang="en-SE"/>
          </a:p>
        </p:txBody>
      </p:sp>
      <p:sp>
        <p:nvSpPr>
          <p:cNvPr id="5" name="Footer Placeholder 4">
            <a:extLst>
              <a:ext uri="{FF2B5EF4-FFF2-40B4-BE49-F238E27FC236}">
                <a16:creationId xmlns:a16="http://schemas.microsoft.com/office/drawing/2014/main" id="{0CA60414-D7FC-3184-3086-5193AEBE1DDA}"/>
              </a:ext>
            </a:extLst>
          </p:cNvPr>
          <p:cNvSpPr>
            <a:spLocks noGrp="1"/>
          </p:cNvSpPr>
          <p:nvPr>
            <p:ph type="ftr" sz="quarter" idx="11"/>
          </p:nvPr>
        </p:nvSpPr>
        <p:spPr/>
        <p:txBody>
          <a:bodyPr/>
          <a:lstStyle/>
          <a:p>
            <a:endParaRPr lang="en-SE"/>
          </a:p>
        </p:txBody>
      </p:sp>
      <p:sp>
        <p:nvSpPr>
          <p:cNvPr id="6" name="Slide Number Placeholder 5">
            <a:extLst>
              <a:ext uri="{FF2B5EF4-FFF2-40B4-BE49-F238E27FC236}">
                <a16:creationId xmlns:a16="http://schemas.microsoft.com/office/drawing/2014/main" id="{EC28DBF3-90D8-337B-E289-BDADBDEC7829}"/>
              </a:ext>
            </a:extLst>
          </p:cNvPr>
          <p:cNvSpPr>
            <a:spLocks noGrp="1"/>
          </p:cNvSpPr>
          <p:nvPr>
            <p:ph type="sldNum" sz="quarter" idx="12"/>
          </p:nvPr>
        </p:nvSpPr>
        <p:spPr/>
        <p:txBody>
          <a:bodyPr/>
          <a:lstStyle/>
          <a:p>
            <a:fld id="{9808A3F7-6D01-ED4F-A3D4-6553057599F4}" type="slidenum">
              <a:rPr lang="en-SE" smtClean="0"/>
              <a:t>‹#›</a:t>
            </a:fld>
            <a:endParaRPr lang="en-SE"/>
          </a:p>
        </p:txBody>
      </p:sp>
    </p:spTree>
    <p:extLst>
      <p:ext uri="{BB962C8B-B14F-4D97-AF65-F5344CB8AC3E}">
        <p14:creationId xmlns:p14="http://schemas.microsoft.com/office/powerpoint/2010/main" val="2314866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3C530A-9527-53BB-A0F5-93EC6C13BD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SE"/>
          </a:p>
        </p:txBody>
      </p:sp>
      <p:sp>
        <p:nvSpPr>
          <p:cNvPr id="3" name="Text Placeholder 2">
            <a:extLst>
              <a:ext uri="{FF2B5EF4-FFF2-40B4-BE49-F238E27FC236}">
                <a16:creationId xmlns:a16="http://schemas.microsoft.com/office/drawing/2014/main" id="{0CE0A1C5-9C55-20B6-B4AB-BF2C45FE9D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E"/>
          </a:p>
        </p:txBody>
      </p:sp>
      <p:sp>
        <p:nvSpPr>
          <p:cNvPr id="4" name="Date Placeholder 3">
            <a:extLst>
              <a:ext uri="{FF2B5EF4-FFF2-40B4-BE49-F238E27FC236}">
                <a16:creationId xmlns:a16="http://schemas.microsoft.com/office/drawing/2014/main" id="{4CFD0C6E-D8CC-65F7-275A-3395D2F1E0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27BD7F-9232-BE4F-92BF-F658CD49442E}" type="datetimeFigureOut">
              <a:rPr lang="en-SE" smtClean="0"/>
              <a:t>09/28/2026</a:t>
            </a:fld>
            <a:endParaRPr lang="en-SE"/>
          </a:p>
        </p:txBody>
      </p:sp>
      <p:sp>
        <p:nvSpPr>
          <p:cNvPr id="5" name="Footer Placeholder 4">
            <a:extLst>
              <a:ext uri="{FF2B5EF4-FFF2-40B4-BE49-F238E27FC236}">
                <a16:creationId xmlns:a16="http://schemas.microsoft.com/office/drawing/2014/main" id="{8FA0BA85-F667-F5B5-1562-250743BBEA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E"/>
          </a:p>
        </p:txBody>
      </p:sp>
      <p:sp>
        <p:nvSpPr>
          <p:cNvPr id="6" name="Slide Number Placeholder 5">
            <a:extLst>
              <a:ext uri="{FF2B5EF4-FFF2-40B4-BE49-F238E27FC236}">
                <a16:creationId xmlns:a16="http://schemas.microsoft.com/office/drawing/2014/main" id="{9BDB4D71-9269-188F-0870-52E6EFB7B5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08A3F7-6D01-ED4F-A3D4-6553057599F4}" type="slidenum">
              <a:rPr lang="en-SE" smtClean="0"/>
              <a:t>‹#›</a:t>
            </a:fld>
            <a:endParaRPr lang="en-SE"/>
          </a:p>
        </p:txBody>
      </p:sp>
    </p:spTree>
    <p:extLst>
      <p:ext uri="{BB962C8B-B14F-4D97-AF65-F5344CB8AC3E}">
        <p14:creationId xmlns:p14="http://schemas.microsoft.com/office/powerpoint/2010/main" val="3218139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p:txBody>
          <a:bodyPr>
            <a:normAutofit/>
          </a:bodyPr>
          <a:lstStyle/>
          <a:p>
            <a:r>
              <a:rPr lang="en-SE" sz="5400" b="1" dirty="0">
                <a:solidFill>
                  <a:schemeClr val="bg1"/>
                </a:solidFill>
                <a:latin typeface="Space Grotesk" pitchFamily="2" charset="77"/>
                <a:cs typeface="Space Grotesk" pitchFamily="2" charset="77"/>
              </a:rPr>
              <a:t>Föräldramöte 202</a:t>
            </a:r>
            <a:r>
              <a:rPr lang="sv-SE" sz="5400" b="1" dirty="0">
                <a:solidFill>
                  <a:schemeClr val="bg1"/>
                </a:solidFill>
                <a:latin typeface="Space Grotesk" pitchFamily="2" charset="77"/>
                <a:cs typeface="Space Grotesk" pitchFamily="2" charset="77"/>
              </a:rPr>
              <a:t>6</a:t>
            </a:r>
            <a:endParaRPr lang="en-SE" sz="5400" b="1" dirty="0">
              <a:solidFill>
                <a:schemeClr val="bg1"/>
              </a:solidFill>
              <a:latin typeface="Space Grotesk" pitchFamily="2" charset="77"/>
              <a:cs typeface="Space Grotesk" pitchFamily="2" charset="77"/>
            </a:endParaRPr>
          </a:p>
        </p:txBody>
      </p:sp>
      <p:sp>
        <p:nvSpPr>
          <p:cNvPr id="3" name="Subtitle 2">
            <a:extLst>
              <a:ext uri="{FF2B5EF4-FFF2-40B4-BE49-F238E27FC236}">
                <a16:creationId xmlns:a16="http://schemas.microsoft.com/office/drawing/2014/main" id="{C0786584-036D-2249-B52C-E434F544B674}"/>
              </a:ext>
            </a:extLst>
          </p:cNvPr>
          <p:cNvSpPr>
            <a:spLocks noGrp="1"/>
          </p:cNvSpPr>
          <p:nvPr>
            <p:ph type="subTitle" idx="1"/>
          </p:nvPr>
        </p:nvSpPr>
        <p:spPr/>
        <p:txBody>
          <a:bodyPr>
            <a:normAutofit/>
          </a:bodyPr>
          <a:lstStyle/>
          <a:p>
            <a:r>
              <a:rPr lang="en-SE" sz="1600" dirty="0">
                <a:solidFill>
                  <a:schemeClr val="bg1"/>
                </a:solidFill>
                <a:latin typeface="Space Grotesk Light" pitchFamily="2" charset="77"/>
                <a:cs typeface="Space Grotesk Light" pitchFamily="2" charset="77"/>
              </a:rPr>
              <a:t>PHC/SAIK -15</a:t>
            </a:r>
            <a:endParaRPr lang="sv-SE" sz="1600" dirty="0">
              <a:solidFill>
                <a:schemeClr val="bg1"/>
              </a:solidFill>
              <a:latin typeface="Space Grotesk Light" pitchFamily="2" charset="77"/>
              <a:cs typeface="Space Grotesk Light" pitchFamily="2" charset="77"/>
            </a:endParaRPr>
          </a:p>
          <a:p>
            <a:r>
              <a:rPr lang="sv-SE" sz="1600" dirty="0">
                <a:solidFill>
                  <a:schemeClr val="bg1"/>
                </a:solidFill>
                <a:latin typeface="Space Grotesk Light" pitchFamily="2" charset="77"/>
                <a:cs typeface="Space Grotesk Light" pitchFamily="2" charset="77"/>
              </a:rPr>
              <a:t>260926</a:t>
            </a:r>
            <a:endParaRPr lang="en-SE" sz="1600" dirty="0">
              <a:solidFill>
                <a:schemeClr val="bg1"/>
              </a:solidFill>
              <a:latin typeface="Space Grotesk Light" pitchFamily="2" charset="77"/>
              <a:cs typeface="Space Grotesk Light" pitchFamily="2" charset="77"/>
            </a:endParaRPr>
          </a:p>
        </p:txBody>
      </p:sp>
    </p:spTree>
    <p:extLst>
      <p:ext uri="{BB962C8B-B14F-4D97-AF65-F5344CB8AC3E}">
        <p14:creationId xmlns:p14="http://schemas.microsoft.com/office/powerpoint/2010/main" val="1379770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976191" y="1147075"/>
            <a:ext cx="5539946" cy="768221"/>
          </a:xfrm>
        </p:spPr>
        <p:txBody>
          <a:bodyPr anchor="t">
            <a:normAutofit fontScale="90000"/>
          </a:bodyPr>
          <a:lstStyle/>
          <a:p>
            <a:pPr algn="l">
              <a:lnSpc>
                <a:spcPct val="100000"/>
              </a:lnSpc>
            </a:pPr>
            <a:r>
              <a:rPr lang="en-SE" sz="3600" b="1" dirty="0">
                <a:solidFill>
                  <a:schemeClr val="bg1"/>
                </a:solidFill>
                <a:latin typeface="Space Grotesk" pitchFamily="2" charset="77"/>
                <a:cs typeface="Space Grotesk" pitchFamily="2" charset="77"/>
              </a:rPr>
              <a:t>Truppen</a:t>
            </a:r>
            <a:br>
              <a:rPr lang="en-SE" sz="3600" b="1" dirty="0">
                <a:solidFill>
                  <a:schemeClr val="bg1"/>
                </a:solidFill>
                <a:latin typeface="Space Grotesk" pitchFamily="2" charset="77"/>
                <a:cs typeface="Space Grotesk" pitchFamily="2" charset="77"/>
              </a:rPr>
            </a:br>
            <a:br>
              <a:rPr lang="en-SE" sz="5400" b="1" dirty="0">
                <a:solidFill>
                  <a:schemeClr val="bg1"/>
                </a:solidFill>
                <a:latin typeface="Space Grotesk" pitchFamily="2" charset="77"/>
                <a:cs typeface="Space Grotesk" pitchFamily="2" charset="77"/>
              </a:rPr>
            </a:br>
            <a:endParaRPr lang="en-SE" sz="5400" b="1" dirty="0">
              <a:solidFill>
                <a:schemeClr val="bg1"/>
              </a:solidFill>
              <a:latin typeface="Space Grotesk" pitchFamily="2" charset="77"/>
              <a:cs typeface="Space Grotesk" pitchFamily="2" charset="77"/>
            </a:endParaRPr>
          </a:p>
        </p:txBody>
      </p:sp>
      <p:sp>
        <p:nvSpPr>
          <p:cNvPr id="6" name="Title 1">
            <a:extLst>
              <a:ext uri="{FF2B5EF4-FFF2-40B4-BE49-F238E27FC236}">
                <a16:creationId xmlns:a16="http://schemas.microsoft.com/office/drawing/2014/main" id="{DE457633-2AF5-A2C2-A03A-5624AE689D5F}"/>
              </a:ext>
            </a:extLst>
          </p:cNvPr>
          <p:cNvSpPr txBox="1">
            <a:spLocks/>
          </p:cNvSpPr>
          <p:nvPr/>
        </p:nvSpPr>
        <p:spPr>
          <a:xfrm>
            <a:off x="976191" y="1915296"/>
            <a:ext cx="8241950" cy="2588971"/>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200000"/>
              </a:lnSpc>
              <a:buFont typeface="Arial" panose="020B0604020202020204" pitchFamily="34" charset="0"/>
              <a:buChar char="•"/>
            </a:pPr>
            <a:r>
              <a:rPr lang="en-SE" sz="2000" dirty="0">
                <a:solidFill>
                  <a:schemeClr val="bg1"/>
                </a:solidFill>
                <a:latin typeface="Space Grotesk Light" pitchFamily="2" charset="77"/>
                <a:cs typeface="Space Grotesk Light" pitchFamily="2" charset="77"/>
              </a:rPr>
              <a:t>3</a:t>
            </a:r>
            <a:r>
              <a:rPr lang="sv-SE" sz="2000" dirty="0">
                <a:solidFill>
                  <a:schemeClr val="bg1"/>
                </a:solidFill>
                <a:latin typeface="Space Grotesk Light" pitchFamily="2" charset="77"/>
                <a:cs typeface="Space Grotesk Light" pitchFamily="2" charset="77"/>
              </a:rPr>
              <a:t>4</a:t>
            </a:r>
            <a:r>
              <a:rPr lang="en-SE" sz="2000" dirty="0">
                <a:solidFill>
                  <a:schemeClr val="bg1"/>
                </a:solidFill>
                <a:latin typeface="Space Grotesk Light" pitchFamily="2" charset="77"/>
                <a:cs typeface="Space Grotesk Light" pitchFamily="2" charset="77"/>
              </a:rPr>
              <a:t> spelare</a:t>
            </a:r>
            <a:endParaRPr lang="sv-SE" sz="2000" dirty="0">
              <a:solidFill>
                <a:schemeClr val="bg1"/>
              </a:solidFill>
              <a:latin typeface="Space Grotesk Light" pitchFamily="2" charset="77"/>
              <a:cs typeface="Space Grotesk Light" pitchFamily="2" charset="77"/>
            </a:endParaRPr>
          </a:p>
          <a:p>
            <a:pPr algn="l">
              <a:lnSpc>
                <a:spcPct val="200000"/>
              </a:lnSpc>
            </a:pPr>
            <a:r>
              <a:rPr lang="sv-SE" sz="2000" dirty="0">
                <a:solidFill>
                  <a:schemeClr val="bg1"/>
                </a:solidFill>
                <a:latin typeface="Space Grotesk Light" pitchFamily="2" charset="77"/>
                <a:cs typeface="Space Grotesk Light" pitchFamily="2" charset="77"/>
              </a:rPr>
              <a:t>30 ute + 4 mv</a:t>
            </a:r>
          </a:p>
          <a:p>
            <a:pPr algn="l">
              <a:lnSpc>
                <a:spcPct val="200000"/>
              </a:lnSpc>
            </a:pPr>
            <a:endParaRPr lang="sv-SE" sz="2000" dirty="0">
              <a:solidFill>
                <a:schemeClr val="bg1"/>
              </a:solidFill>
              <a:latin typeface="Space Grotesk Light" pitchFamily="2" charset="77"/>
              <a:cs typeface="Space Grotesk Light" pitchFamily="2" charset="77"/>
            </a:endParaRPr>
          </a:p>
          <a:p>
            <a:pPr marL="285750" indent="-285750" algn="l">
              <a:lnSpc>
                <a:spcPct val="200000"/>
              </a:lnSpc>
              <a:buFont typeface="Arial" panose="020B0604020202020204" pitchFamily="34" charset="0"/>
              <a:buChar char="•"/>
            </a:pPr>
            <a:endParaRPr lang="en-SE" sz="1600" dirty="0">
              <a:solidFill>
                <a:schemeClr val="bg1"/>
              </a:solidFill>
              <a:latin typeface="Space Grotesk Light" pitchFamily="2" charset="77"/>
              <a:cs typeface="Space Grotesk Light" pitchFamily="2" charset="77"/>
            </a:endParaRPr>
          </a:p>
          <a:p>
            <a:pPr marL="285750" indent="-285750" algn="l">
              <a:lnSpc>
                <a:spcPct val="200000"/>
              </a:lnSpc>
              <a:buFont typeface="Arial" panose="020B0604020202020204" pitchFamily="34" charset="0"/>
              <a:buChar char="•"/>
            </a:pPr>
            <a:endParaRPr lang="en-GB" sz="1200" dirty="0">
              <a:solidFill>
                <a:schemeClr val="bg1"/>
              </a:solidFill>
              <a:latin typeface="Space Grotesk Light" pitchFamily="2" charset="77"/>
              <a:cs typeface="Space Grotesk Light" pitchFamily="2" charset="77"/>
            </a:endParaRPr>
          </a:p>
        </p:txBody>
      </p:sp>
    </p:spTree>
    <p:extLst>
      <p:ext uri="{BB962C8B-B14F-4D97-AF65-F5344CB8AC3E}">
        <p14:creationId xmlns:p14="http://schemas.microsoft.com/office/powerpoint/2010/main" val="3431028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976191" y="1147075"/>
            <a:ext cx="5539946" cy="768221"/>
          </a:xfrm>
        </p:spPr>
        <p:txBody>
          <a:bodyPr anchor="t">
            <a:normAutofit fontScale="90000"/>
          </a:bodyPr>
          <a:lstStyle/>
          <a:p>
            <a:pPr algn="l">
              <a:lnSpc>
                <a:spcPct val="100000"/>
              </a:lnSpc>
            </a:pPr>
            <a:r>
              <a:rPr lang="en-SE" sz="3600" b="1" dirty="0">
                <a:solidFill>
                  <a:schemeClr val="bg1"/>
                </a:solidFill>
                <a:latin typeface="Space Grotesk" pitchFamily="2" charset="77"/>
                <a:cs typeface="Space Grotesk" pitchFamily="2" charset="77"/>
              </a:rPr>
              <a:t>Istränare</a:t>
            </a:r>
            <a:br>
              <a:rPr lang="en-SE" sz="3600" b="1" dirty="0">
                <a:solidFill>
                  <a:schemeClr val="bg1"/>
                </a:solidFill>
                <a:latin typeface="Space Grotesk" pitchFamily="2" charset="77"/>
                <a:cs typeface="Space Grotesk" pitchFamily="2" charset="77"/>
              </a:rPr>
            </a:br>
            <a:br>
              <a:rPr lang="en-SE" sz="5400" b="1" dirty="0">
                <a:solidFill>
                  <a:schemeClr val="bg1"/>
                </a:solidFill>
                <a:latin typeface="Space Grotesk" pitchFamily="2" charset="77"/>
                <a:cs typeface="Space Grotesk" pitchFamily="2" charset="77"/>
              </a:rPr>
            </a:br>
            <a:endParaRPr lang="en-SE" sz="5400" b="1" dirty="0">
              <a:solidFill>
                <a:schemeClr val="bg1"/>
              </a:solidFill>
              <a:latin typeface="Space Grotesk" pitchFamily="2" charset="77"/>
              <a:cs typeface="Space Grotesk" pitchFamily="2" charset="77"/>
            </a:endParaRPr>
          </a:p>
        </p:txBody>
      </p:sp>
      <p:sp>
        <p:nvSpPr>
          <p:cNvPr id="3" name="Title 1">
            <a:extLst>
              <a:ext uri="{FF2B5EF4-FFF2-40B4-BE49-F238E27FC236}">
                <a16:creationId xmlns:a16="http://schemas.microsoft.com/office/drawing/2014/main" id="{15ED7EA1-9885-52E1-53A7-9BBE282A86D9}"/>
              </a:ext>
            </a:extLst>
          </p:cNvPr>
          <p:cNvSpPr txBox="1">
            <a:spLocks/>
          </p:cNvSpPr>
          <p:nvPr/>
        </p:nvSpPr>
        <p:spPr>
          <a:xfrm>
            <a:off x="976191" y="1932229"/>
            <a:ext cx="4637209" cy="334433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200000"/>
              </a:lnSpc>
            </a:pPr>
            <a:r>
              <a:rPr lang="sv-SE" sz="1600" dirty="0">
                <a:solidFill>
                  <a:schemeClr val="bg1"/>
                </a:solidFill>
                <a:latin typeface="Space Grotesk Light" pitchFamily="2" charset="77"/>
                <a:cs typeface="Space Grotesk Light" pitchFamily="2" charset="77"/>
              </a:rPr>
              <a:t>Björn Rosendahl  (Wille)</a:t>
            </a:r>
            <a:br>
              <a:rPr lang="sv-SE" sz="1600" dirty="0">
                <a:solidFill>
                  <a:schemeClr val="bg1"/>
                </a:solidFill>
                <a:latin typeface="Space Grotesk Light" pitchFamily="2" charset="77"/>
                <a:cs typeface="Space Grotesk Light" pitchFamily="2" charset="77"/>
              </a:rPr>
            </a:br>
            <a:r>
              <a:rPr lang="sv-SE" sz="1600" dirty="0">
                <a:solidFill>
                  <a:schemeClr val="bg1"/>
                </a:solidFill>
                <a:latin typeface="Space Grotesk Light" pitchFamily="2" charset="77"/>
                <a:cs typeface="Space Grotesk Light" pitchFamily="2" charset="77"/>
              </a:rPr>
              <a:t>Joel Eriksson  (Abbe)</a:t>
            </a:r>
            <a:br>
              <a:rPr lang="sv-SE" sz="1600" dirty="0">
                <a:solidFill>
                  <a:schemeClr val="bg1"/>
                </a:solidFill>
                <a:latin typeface="Space Grotesk Light" pitchFamily="2" charset="77"/>
                <a:cs typeface="Space Grotesk Light" pitchFamily="2" charset="77"/>
              </a:rPr>
            </a:br>
            <a:r>
              <a:rPr lang="sv-SE" sz="1600" dirty="0">
                <a:solidFill>
                  <a:schemeClr val="bg1"/>
                </a:solidFill>
                <a:latin typeface="Space Grotesk Light" pitchFamily="2" charset="77"/>
                <a:cs typeface="Space Grotesk Light" pitchFamily="2" charset="77"/>
              </a:rPr>
              <a:t>Patrik Bergström  (</a:t>
            </a:r>
            <a:r>
              <a:rPr lang="sv-SE" sz="1600" dirty="0" err="1">
                <a:solidFill>
                  <a:schemeClr val="bg1"/>
                </a:solidFill>
                <a:latin typeface="Space Grotesk Light" pitchFamily="2" charset="77"/>
                <a:cs typeface="Space Grotesk Light" pitchFamily="2" charset="77"/>
              </a:rPr>
              <a:t>Eije</a:t>
            </a:r>
            <a:r>
              <a:rPr lang="sv-SE" sz="1600" dirty="0">
                <a:solidFill>
                  <a:schemeClr val="bg1"/>
                </a:solidFill>
                <a:latin typeface="Space Grotesk Light" pitchFamily="2" charset="77"/>
                <a:cs typeface="Space Grotesk Light" pitchFamily="2" charset="77"/>
              </a:rPr>
              <a:t>)</a:t>
            </a:r>
            <a:br>
              <a:rPr lang="sv-SE" sz="1600" dirty="0">
                <a:solidFill>
                  <a:schemeClr val="bg1"/>
                </a:solidFill>
                <a:latin typeface="Space Grotesk Light" pitchFamily="2" charset="77"/>
                <a:cs typeface="Space Grotesk Light" pitchFamily="2" charset="77"/>
              </a:rPr>
            </a:br>
            <a:r>
              <a:rPr lang="sv-SE" sz="1600" dirty="0">
                <a:solidFill>
                  <a:schemeClr val="bg1"/>
                </a:solidFill>
                <a:latin typeface="Space Grotesk Light" pitchFamily="2" charset="77"/>
                <a:cs typeface="Space Grotesk Light" pitchFamily="2" charset="77"/>
              </a:rPr>
              <a:t>Patrik Österlund  (Liam)</a:t>
            </a:r>
          </a:p>
          <a:p>
            <a:pPr algn="l">
              <a:lnSpc>
                <a:spcPct val="200000"/>
              </a:lnSpc>
            </a:pPr>
            <a:r>
              <a:rPr lang="sv-SE" sz="1600" dirty="0">
                <a:solidFill>
                  <a:schemeClr val="bg1"/>
                </a:solidFill>
                <a:latin typeface="Space Grotesk Light" pitchFamily="2" charset="77"/>
                <a:cs typeface="Space Grotesk Light" pitchFamily="2" charset="77"/>
              </a:rPr>
              <a:t>Tobias Utterström </a:t>
            </a:r>
            <a:r>
              <a:rPr lang="sv-SE" sz="1600" dirty="0" err="1">
                <a:solidFill>
                  <a:schemeClr val="bg1"/>
                </a:solidFill>
                <a:latin typeface="Space Grotesk Light" pitchFamily="2" charset="77"/>
                <a:cs typeface="Space Grotesk Light" pitchFamily="2" charset="77"/>
              </a:rPr>
              <a:t>Lineruth</a:t>
            </a:r>
            <a:r>
              <a:rPr lang="sv-SE" sz="1600" dirty="0">
                <a:solidFill>
                  <a:schemeClr val="bg1"/>
                </a:solidFill>
                <a:latin typeface="Space Grotesk Light" pitchFamily="2" charset="77"/>
                <a:cs typeface="Space Grotesk Light" pitchFamily="2" charset="77"/>
              </a:rPr>
              <a:t> (Isac)</a:t>
            </a:r>
          </a:p>
          <a:p>
            <a:pPr algn="l">
              <a:lnSpc>
                <a:spcPct val="200000"/>
              </a:lnSpc>
            </a:pPr>
            <a:endParaRPr lang="sv-SE" sz="1600" dirty="0">
              <a:solidFill>
                <a:schemeClr val="bg1"/>
              </a:solidFill>
              <a:latin typeface="Space Grotesk Light" pitchFamily="2" charset="77"/>
              <a:cs typeface="Space Grotesk Light" pitchFamily="2" charset="77"/>
            </a:endParaRPr>
          </a:p>
        </p:txBody>
      </p:sp>
      <p:sp>
        <p:nvSpPr>
          <p:cNvPr id="5" name="Title 1">
            <a:extLst>
              <a:ext uri="{FF2B5EF4-FFF2-40B4-BE49-F238E27FC236}">
                <a16:creationId xmlns:a16="http://schemas.microsoft.com/office/drawing/2014/main" id="{871A4507-1ACC-6CF5-FFA4-8FF1D88EE972}"/>
              </a:ext>
            </a:extLst>
          </p:cNvPr>
          <p:cNvSpPr txBox="1">
            <a:spLocks/>
          </p:cNvSpPr>
          <p:nvPr/>
        </p:nvSpPr>
        <p:spPr>
          <a:xfrm>
            <a:off x="5613400" y="1932229"/>
            <a:ext cx="4637209" cy="334433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200000"/>
              </a:lnSpc>
            </a:pPr>
            <a:r>
              <a:rPr lang="en-GB" sz="1600" dirty="0">
                <a:solidFill>
                  <a:schemeClr val="bg1"/>
                </a:solidFill>
                <a:latin typeface="Space Grotesk Light" pitchFamily="2" charset="77"/>
                <a:cs typeface="Space Grotesk Light" pitchFamily="2" charset="77"/>
              </a:rPr>
              <a:t>Peter Eklöf  (Harry)- </a:t>
            </a:r>
            <a:r>
              <a:rPr lang="en-GB" sz="1600" dirty="0" err="1">
                <a:solidFill>
                  <a:schemeClr val="bg1"/>
                </a:solidFill>
                <a:latin typeface="Space Grotesk Light" pitchFamily="2" charset="77"/>
                <a:cs typeface="Space Grotesk Light" pitchFamily="2" charset="77"/>
              </a:rPr>
              <a:t>Fokus</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målvakter</a:t>
            </a:r>
            <a:endParaRPr lang="sv-SE" sz="1600" dirty="0">
              <a:solidFill>
                <a:schemeClr val="bg1"/>
              </a:solidFill>
              <a:latin typeface="Space Grotesk Light" pitchFamily="2" charset="77"/>
              <a:cs typeface="Space Grotesk Light" pitchFamily="2" charset="77"/>
            </a:endParaRPr>
          </a:p>
          <a:p>
            <a:pPr algn="l">
              <a:lnSpc>
                <a:spcPct val="200000"/>
              </a:lnSpc>
            </a:pPr>
            <a:r>
              <a:rPr lang="sv-SE" sz="1600" dirty="0">
                <a:solidFill>
                  <a:schemeClr val="bg1"/>
                </a:solidFill>
                <a:latin typeface="Space Grotesk Light" pitchFamily="2" charset="77"/>
                <a:cs typeface="Space Grotesk Light" pitchFamily="2" charset="77"/>
              </a:rPr>
              <a:t>Pär Sundström  (Henry)</a:t>
            </a:r>
            <a:br>
              <a:rPr lang="sv-SE" sz="1600" dirty="0">
                <a:solidFill>
                  <a:schemeClr val="bg1"/>
                </a:solidFill>
                <a:latin typeface="Space Grotesk Light" pitchFamily="2" charset="77"/>
                <a:cs typeface="Space Grotesk Light" pitchFamily="2" charset="77"/>
              </a:rPr>
            </a:br>
            <a:r>
              <a:rPr lang="sv-SE" sz="1600" dirty="0">
                <a:solidFill>
                  <a:schemeClr val="bg1"/>
                </a:solidFill>
                <a:latin typeface="Space Grotesk Light" pitchFamily="2" charset="77"/>
                <a:cs typeface="Space Grotesk Light" pitchFamily="2" charset="77"/>
              </a:rPr>
              <a:t>Stefan Lundgren  (Svea)</a:t>
            </a:r>
            <a:br>
              <a:rPr lang="sv-SE" sz="1600" dirty="0">
                <a:solidFill>
                  <a:schemeClr val="bg1"/>
                </a:solidFill>
                <a:latin typeface="Space Grotesk Light" pitchFamily="2" charset="77"/>
                <a:cs typeface="Space Grotesk Light" pitchFamily="2" charset="77"/>
              </a:rPr>
            </a:br>
            <a:r>
              <a:rPr lang="sv-SE" sz="1600" dirty="0">
                <a:solidFill>
                  <a:schemeClr val="bg1"/>
                </a:solidFill>
                <a:latin typeface="Space Grotesk Light" pitchFamily="2" charset="77"/>
                <a:cs typeface="Space Grotesk Light" pitchFamily="2" charset="77"/>
              </a:rPr>
              <a:t>Tomas Bergvall  (Ebbe)</a:t>
            </a:r>
          </a:p>
          <a:p>
            <a:pPr algn="l">
              <a:lnSpc>
                <a:spcPct val="200000"/>
              </a:lnSpc>
            </a:pPr>
            <a:endParaRPr lang="sv-SE" sz="1600" dirty="0">
              <a:solidFill>
                <a:schemeClr val="bg1"/>
              </a:solidFill>
              <a:latin typeface="Space Grotesk Light" pitchFamily="2" charset="77"/>
              <a:cs typeface="Space Grotesk Light" pitchFamily="2" charset="77"/>
            </a:endParaRPr>
          </a:p>
        </p:txBody>
      </p:sp>
    </p:spTree>
    <p:extLst>
      <p:ext uri="{BB962C8B-B14F-4D97-AF65-F5344CB8AC3E}">
        <p14:creationId xmlns:p14="http://schemas.microsoft.com/office/powerpoint/2010/main" val="838127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976191" y="1147075"/>
            <a:ext cx="4637209" cy="768221"/>
          </a:xfrm>
        </p:spPr>
        <p:txBody>
          <a:bodyPr anchor="t">
            <a:normAutofit/>
          </a:bodyPr>
          <a:lstStyle/>
          <a:p>
            <a:pPr algn="l">
              <a:lnSpc>
                <a:spcPct val="100000"/>
              </a:lnSpc>
            </a:pPr>
            <a:r>
              <a:rPr lang="en-SE" sz="3600" b="1" dirty="0">
                <a:solidFill>
                  <a:schemeClr val="bg1"/>
                </a:solidFill>
                <a:latin typeface="Space Grotesk" pitchFamily="2" charset="77"/>
                <a:cs typeface="Space Grotesk" pitchFamily="2" charset="77"/>
              </a:rPr>
              <a:t>Föräldragrupp</a:t>
            </a:r>
            <a:endParaRPr lang="en-SE" sz="5400" b="1" dirty="0">
              <a:solidFill>
                <a:schemeClr val="bg1"/>
              </a:solidFill>
              <a:latin typeface="Space Grotesk" pitchFamily="2" charset="77"/>
              <a:cs typeface="Space Grotesk" pitchFamily="2" charset="77"/>
            </a:endParaRPr>
          </a:p>
        </p:txBody>
      </p:sp>
      <p:sp>
        <p:nvSpPr>
          <p:cNvPr id="3" name="Title 1">
            <a:extLst>
              <a:ext uri="{FF2B5EF4-FFF2-40B4-BE49-F238E27FC236}">
                <a16:creationId xmlns:a16="http://schemas.microsoft.com/office/drawing/2014/main" id="{15ED7EA1-9885-52E1-53A7-9BBE282A86D9}"/>
              </a:ext>
            </a:extLst>
          </p:cNvPr>
          <p:cNvSpPr txBox="1">
            <a:spLocks/>
          </p:cNvSpPr>
          <p:nvPr/>
        </p:nvSpPr>
        <p:spPr>
          <a:xfrm>
            <a:off x="976191" y="1932229"/>
            <a:ext cx="4637209" cy="334433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200000"/>
              </a:lnSpc>
            </a:pPr>
            <a:r>
              <a:rPr lang="sv-SE" sz="1600" dirty="0">
                <a:solidFill>
                  <a:schemeClr val="bg1"/>
                </a:solidFill>
                <a:latin typeface="Space Grotesk Light" pitchFamily="2" charset="77"/>
                <a:cs typeface="Space Grotesk Light" pitchFamily="2" charset="77"/>
              </a:rPr>
              <a:t>Anna Karlsson (Svea)</a:t>
            </a:r>
            <a:br>
              <a:rPr lang="sv-SE" sz="1600" dirty="0">
                <a:solidFill>
                  <a:schemeClr val="bg1"/>
                </a:solidFill>
                <a:latin typeface="Space Grotesk Light" pitchFamily="2" charset="77"/>
                <a:cs typeface="Space Grotesk Light" pitchFamily="2" charset="77"/>
              </a:rPr>
            </a:br>
            <a:r>
              <a:rPr lang="sv-SE" sz="1600" dirty="0">
                <a:solidFill>
                  <a:schemeClr val="bg1"/>
                </a:solidFill>
                <a:latin typeface="Space Grotesk Light" pitchFamily="2" charset="77"/>
                <a:cs typeface="Space Grotesk Light" pitchFamily="2" charset="77"/>
              </a:rPr>
              <a:t>Elisabeth Marklund (Henry)</a:t>
            </a:r>
            <a:br>
              <a:rPr lang="sv-SE" sz="1600" dirty="0">
                <a:solidFill>
                  <a:schemeClr val="bg1"/>
                </a:solidFill>
                <a:latin typeface="Space Grotesk Light" pitchFamily="2" charset="77"/>
                <a:cs typeface="Space Grotesk Light" pitchFamily="2" charset="77"/>
              </a:rPr>
            </a:br>
            <a:r>
              <a:rPr lang="sv-SE" sz="1600" dirty="0">
                <a:solidFill>
                  <a:schemeClr val="bg1"/>
                </a:solidFill>
                <a:latin typeface="Space Grotesk Light" pitchFamily="2" charset="77"/>
                <a:cs typeface="Space Grotesk Light" pitchFamily="2" charset="77"/>
              </a:rPr>
              <a:t>Lina Lindmark (Thor)</a:t>
            </a:r>
          </a:p>
          <a:p>
            <a:pPr algn="l">
              <a:lnSpc>
                <a:spcPct val="200000"/>
              </a:lnSpc>
            </a:pPr>
            <a:r>
              <a:rPr lang="sv-SE" sz="1600" dirty="0">
                <a:solidFill>
                  <a:schemeClr val="bg1"/>
                </a:solidFill>
                <a:latin typeface="Space Grotesk Light" pitchFamily="2" charset="77"/>
                <a:cs typeface="Space Grotesk Light" pitchFamily="2" charset="77"/>
              </a:rPr>
              <a:t>Jenny Bergman (Axel B)</a:t>
            </a:r>
          </a:p>
          <a:p>
            <a:pPr algn="l">
              <a:lnSpc>
                <a:spcPct val="200000"/>
              </a:lnSpc>
            </a:pPr>
            <a:br>
              <a:rPr lang="sv-SE" sz="1200" dirty="0">
                <a:solidFill>
                  <a:schemeClr val="bg1"/>
                </a:solidFill>
                <a:latin typeface="Space Grotesk Light" pitchFamily="2" charset="77"/>
                <a:cs typeface="Space Grotesk Light" pitchFamily="2" charset="77"/>
              </a:rPr>
            </a:br>
            <a:endParaRPr lang="sv-SE" sz="1600" dirty="0">
              <a:solidFill>
                <a:schemeClr val="bg1"/>
              </a:solidFill>
              <a:latin typeface="Space Grotesk Light" pitchFamily="2" charset="77"/>
              <a:cs typeface="Space Grotesk Light" pitchFamily="2" charset="77"/>
            </a:endParaRPr>
          </a:p>
        </p:txBody>
      </p:sp>
      <p:sp>
        <p:nvSpPr>
          <p:cNvPr id="5" name="Title 1">
            <a:extLst>
              <a:ext uri="{FF2B5EF4-FFF2-40B4-BE49-F238E27FC236}">
                <a16:creationId xmlns:a16="http://schemas.microsoft.com/office/drawing/2014/main" id="{871A4507-1ACC-6CF5-FFA4-8FF1D88EE972}"/>
              </a:ext>
            </a:extLst>
          </p:cNvPr>
          <p:cNvSpPr txBox="1">
            <a:spLocks/>
          </p:cNvSpPr>
          <p:nvPr/>
        </p:nvSpPr>
        <p:spPr>
          <a:xfrm>
            <a:off x="5355772" y="1932229"/>
            <a:ext cx="5275838" cy="4250457"/>
          </a:xfrm>
          <a:prstGeom prst="rect">
            <a:avLst/>
          </a:prstGeom>
        </p:spPr>
        <p:txBody>
          <a:bodyPr vert="horz" lIns="91440" tIns="45720" rIns="91440" bIns="45720" rtlCol="0" anchor="t">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200000"/>
              </a:lnSpc>
            </a:pPr>
            <a:r>
              <a:rPr lang="sv-SE" sz="1600" dirty="0">
                <a:solidFill>
                  <a:schemeClr val="bg1"/>
                </a:solidFill>
                <a:latin typeface="Space Grotesk Light" pitchFamily="2" charset="77"/>
                <a:cs typeface="Space Grotesk Light" pitchFamily="2" charset="77"/>
              </a:rPr>
              <a:t>Tobias Lövgren (Elliot L)</a:t>
            </a:r>
          </a:p>
          <a:p>
            <a:pPr algn="l">
              <a:lnSpc>
                <a:spcPct val="200000"/>
              </a:lnSpc>
            </a:pPr>
            <a:r>
              <a:rPr lang="sv-SE" sz="1600" dirty="0">
                <a:solidFill>
                  <a:schemeClr val="bg1"/>
                </a:solidFill>
                <a:latin typeface="Space Grotesk Light" pitchFamily="2" charset="77"/>
                <a:cs typeface="Space Grotesk Light" pitchFamily="2" charset="77"/>
              </a:rPr>
              <a:t>Erik H kan hjälpa till med slipning ibland</a:t>
            </a:r>
            <a:br>
              <a:rPr lang="sv-SE" sz="1600" dirty="0">
                <a:solidFill>
                  <a:schemeClr val="bg1"/>
                </a:solidFill>
                <a:latin typeface="Space Grotesk Light" pitchFamily="2" charset="77"/>
                <a:cs typeface="Space Grotesk Light" pitchFamily="2" charset="77"/>
              </a:rPr>
            </a:br>
            <a:endParaRPr lang="sv-SE" sz="1600" dirty="0">
              <a:solidFill>
                <a:schemeClr val="bg1"/>
              </a:solidFill>
              <a:latin typeface="Space Grotesk Light" pitchFamily="2" charset="77"/>
              <a:cs typeface="Space Grotesk Light" pitchFamily="2" charset="77"/>
            </a:endParaRPr>
          </a:p>
          <a:p>
            <a:pPr algn="l">
              <a:lnSpc>
                <a:spcPct val="200000"/>
              </a:lnSpc>
            </a:pPr>
            <a:br>
              <a:rPr lang="sv-SE" sz="1200" dirty="0">
                <a:solidFill>
                  <a:schemeClr val="bg1"/>
                </a:solidFill>
                <a:latin typeface="Space Grotesk Light" pitchFamily="2" charset="77"/>
                <a:cs typeface="Space Grotesk Light" pitchFamily="2" charset="77"/>
              </a:rPr>
            </a:br>
            <a:r>
              <a:rPr lang="sv-SE" sz="1400" dirty="0">
                <a:solidFill>
                  <a:schemeClr val="bg1"/>
                </a:solidFill>
                <a:latin typeface="Space Grotesk Light" pitchFamily="2" charset="77"/>
                <a:cs typeface="Space Grotesk Light" pitchFamily="2" charset="77"/>
              </a:rPr>
              <a:t>Är med på de flesta träningarna. Vår tid på slipen är en timme innan våra pass – lite utmanande. </a:t>
            </a:r>
          </a:p>
          <a:p>
            <a:pPr algn="l">
              <a:lnSpc>
                <a:spcPct val="200000"/>
              </a:lnSpc>
            </a:pPr>
            <a:r>
              <a:rPr lang="sv-SE" sz="1400" dirty="0">
                <a:solidFill>
                  <a:schemeClr val="bg1"/>
                </a:solidFill>
                <a:latin typeface="Space Grotesk Light" pitchFamily="2" charset="77"/>
                <a:cs typeface="Space Grotesk Light" pitchFamily="2" charset="77"/>
              </a:rPr>
              <a:t>Slipning sker framförallt måndagar i samband med </a:t>
            </a:r>
            <a:r>
              <a:rPr lang="sv-SE" sz="1400" dirty="0" err="1">
                <a:solidFill>
                  <a:schemeClr val="bg1"/>
                </a:solidFill>
                <a:latin typeface="Space Grotesk Light" pitchFamily="2" charset="77"/>
                <a:cs typeface="Space Grotesk Light" pitchFamily="2" charset="77"/>
              </a:rPr>
              <a:t>fysen</a:t>
            </a:r>
            <a:r>
              <a:rPr lang="sv-SE" sz="1400" dirty="0">
                <a:solidFill>
                  <a:schemeClr val="bg1"/>
                </a:solidFill>
                <a:latin typeface="Space Grotesk Light" pitchFamily="2" charset="77"/>
                <a:cs typeface="Space Grotesk Light" pitchFamily="2" charset="77"/>
              </a:rPr>
              <a:t>, lämna gärna skridskorna i skrubben om ni inte kan komma i god tid.  Övrig slipning i mån av tid. </a:t>
            </a:r>
            <a:br>
              <a:rPr lang="sv-SE" sz="1400" dirty="0">
                <a:solidFill>
                  <a:schemeClr val="bg1"/>
                </a:solidFill>
                <a:latin typeface="Space Grotesk Light" pitchFamily="2" charset="77"/>
                <a:cs typeface="Space Grotesk Light" pitchFamily="2" charset="77"/>
              </a:rPr>
            </a:br>
            <a:endParaRPr lang="sv-SE" sz="1400" dirty="0">
              <a:solidFill>
                <a:schemeClr val="bg1"/>
              </a:solidFill>
              <a:latin typeface="Space Grotesk Light" pitchFamily="2" charset="77"/>
              <a:cs typeface="Space Grotesk Light" pitchFamily="2" charset="77"/>
            </a:endParaRPr>
          </a:p>
        </p:txBody>
      </p:sp>
      <p:sp>
        <p:nvSpPr>
          <p:cNvPr id="6" name="Title 1">
            <a:extLst>
              <a:ext uri="{FF2B5EF4-FFF2-40B4-BE49-F238E27FC236}">
                <a16:creationId xmlns:a16="http://schemas.microsoft.com/office/drawing/2014/main" id="{8DCD2AC7-B996-3F2D-FE5A-034CDB26C298}"/>
              </a:ext>
            </a:extLst>
          </p:cNvPr>
          <p:cNvSpPr txBox="1">
            <a:spLocks/>
          </p:cNvSpPr>
          <p:nvPr/>
        </p:nvSpPr>
        <p:spPr>
          <a:xfrm>
            <a:off x="5355772" y="1155541"/>
            <a:ext cx="4637209" cy="768221"/>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SE" sz="3600" b="1" dirty="0">
                <a:solidFill>
                  <a:schemeClr val="bg1"/>
                </a:solidFill>
                <a:latin typeface="Space Grotesk" pitchFamily="2" charset="77"/>
                <a:cs typeface="Space Grotesk" pitchFamily="2" charset="77"/>
              </a:rPr>
              <a:t>Material</a:t>
            </a:r>
            <a:endParaRPr lang="en-SE" sz="5400" b="1" dirty="0">
              <a:solidFill>
                <a:schemeClr val="bg1"/>
              </a:solidFill>
              <a:latin typeface="Space Grotesk" pitchFamily="2" charset="77"/>
              <a:cs typeface="Space Grotesk" pitchFamily="2" charset="77"/>
            </a:endParaRPr>
          </a:p>
        </p:txBody>
      </p:sp>
    </p:spTree>
    <p:extLst>
      <p:ext uri="{BB962C8B-B14F-4D97-AF65-F5344CB8AC3E}">
        <p14:creationId xmlns:p14="http://schemas.microsoft.com/office/powerpoint/2010/main" val="3166783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976191" y="1147075"/>
            <a:ext cx="5539946" cy="768221"/>
          </a:xfrm>
        </p:spPr>
        <p:txBody>
          <a:bodyPr anchor="t">
            <a:normAutofit/>
          </a:bodyPr>
          <a:lstStyle/>
          <a:p>
            <a:pPr algn="l">
              <a:lnSpc>
                <a:spcPct val="100000"/>
              </a:lnSpc>
            </a:pPr>
            <a:r>
              <a:rPr lang="en-SE" sz="3600" b="1" dirty="0">
                <a:solidFill>
                  <a:schemeClr val="bg1"/>
                </a:solidFill>
                <a:latin typeface="Space Grotesk" pitchFamily="2" charset="77"/>
                <a:cs typeface="Space Grotesk" pitchFamily="2" charset="77"/>
              </a:rPr>
              <a:t>Målvaktsutrustningar</a:t>
            </a:r>
            <a:endParaRPr lang="en-SE" sz="5400" b="1" dirty="0">
              <a:solidFill>
                <a:schemeClr val="bg1"/>
              </a:solidFill>
              <a:latin typeface="Space Grotesk" pitchFamily="2" charset="77"/>
              <a:cs typeface="Space Grotesk" pitchFamily="2" charset="77"/>
            </a:endParaRPr>
          </a:p>
        </p:txBody>
      </p:sp>
      <p:sp>
        <p:nvSpPr>
          <p:cNvPr id="6" name="Title 1">
            <a:extLst>
              <a:ext uri="{FF2B5EF4-FFF2-40B4-BE49-F238E27FC236}">
                <a16:creationId xmlns:a16="http://schemas.microsoft.com/office/drawing/2014/main" id="{DE457633-2AF5-A2C2-A03A-5624AE689D5F}"/>
              </a:ext>
            </a:extLst>
          </p:cNvPr>
          <p:cNvSpPr txBox="1">
            <a:spLocks/>
          </p:cNvSpPr>
          <p:nvPr/>
        </p:nvSpPr>
        <p:spPr>
          <a:xfrm>
            <a:off x="976190" y="1915295"/>
            <a:ext cx="8016808" cy="4186402"/>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200000"/>
              </a:lnSpc>
              <a:buFont typeface="Arial" panose="020B0604020202020204" pitchFamily="34" charset="0"/>
              <a:buChar char="•"/>
            </a:pPr>
            <a:r>
              <a:rPr lang="en-GB" sz="1600" dirty="0">
                <a:solidFill>
                  <a:schemeClr val="bg1"/>
                </a:solidFill>
                <a:latin typeface="Space Grotesk Light" pitchFamily="2" charset="77"/>
                <a:cs typeface="Space Grotesk Light" pitchFamily="2" charset="77"/>
              </a:rPr>
              <a:t>Kan </a:t>
            </a:r>
            <a:r>
              <a:rPr lang="en-GB" sz="1600" dirty="0" err="1">
                <a:solidFill>
                  <a:schemeClr val="bg1"/>
                </a:solidFill>
                <a:latin typeface="Space Grotesk Light" pitchFamily="2" charset="77"/>
                <a:cs typeface="Space Grotesk Light" pitchFamily="2" charset="77"/>
              </a:rPr>
              <a:t>vara</a:t>
            </a:r>
            <a:r>
              <a:rPr lang="en-GB" sz="1600" dirty="0">
                <a:solidFill>
                  <a:schemeClr val="bg1"/>
                </a:solidFill>
                <a:latin typeface="Space Grotesk Light" pitchFamily="2" charset="77"/>
                <a:cs typeface="Space Grotesk Light" pitchFamily="2" charset="77"/>
              </a:rPr>
              <a:t> 5 </a:t>
            </a:r>
            <a:r>
              <a:rPr lang="en-GB" sz="1600" dirty="0" err="1">
                <a:solidFill>
                  <a:schemeClr val="bg1"/>
                </a:solidFill>
                <a:latin typeface="Space Grotesk Light" pitchFamily="2" charset="77"/>
                <a:cs typeface="Space Grotesk Light" pitchFamily="2" charset="77"/>
              </a:rPr>
              <a:t>målvakter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på</a:t>
            </a:r>
            <a:r>
              <a:rPr lang="en-GB" sz="1600" dirty="0">
                <a:solidFill>
                  <a:schemeClr val="bg1"/>
                </a:solidFill>
                <a:latin typeface="Space Grotesk Light" pitchFamily="2" charset="77"/>
                <a:cs typeface="Space Grotesk Light" pitchFamily="2" charset="77"/>
              </a:rPr>
              <a:t> is </a:t>
            </a:r>
            <a:r>
              <a:rPr lang="en-GB" sz="1600" dirty="0" err="1">
                <a:solidFill>
                  <a:schemeClr val="bg1"/>
                </a:solidFill>
                <a:latin typeface="Space Grotesk Light" pitchFamily="2" charset="77"/>
                <a:cs typeface="Space Grotesk Light" pitchFamily="2" charset="77"/>
              </a:rPr>
              <a:t>varje</a:t>
            </a:r>
            <a:r>
              <a:rPr lang="en-GB" sz="1600" dirty="0">
                <a:solidFill>
                  <a:schemeClr val="bg1"/>
                </a:solidFill>
                <a:latin typeface="Space Grotesk Light" pitchFamily="2" charset="77"/>
                <a:cs typeface="Space Grotesk Light" pitchFamily="2" charset="77"/>
              </a:rPr>
              <a:t> pass (</a:t>
            </a:r>
            <a:r>
              <a:rPr lang="en-GB" sz="1600" dirty="0" err="1">
                <a:solidFill>
                  <a:schemeClr val="bg1"/>
                </a:solidFill>
                <a:latin typeface="Space Grotesk Light" pitchFamily="2" charset="77"/>
                <a:cs typeface="Space Grotesk Light" pitchFamily="2" charset="77"/>
              </a:rPr>
              <a:t>försöker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att</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vara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minst</a:t>
            </a:r>
            <a:r>
              <a:rPr lang="en-GB" sz="1600" dirty="0">
                <a:solidFill>
                  <a:schemeClr val="bg1"/>
                </a:solidFill>
                <a:latin typeface="Space Grotesk Light" pitchFamily="2" charset="77"/>
                <a:cs typeface="Space Grotesk Light" pitchFamily="2" charset="77"/>
              </a:rPr>
              <a:t> 4). </a:t>
            </a:r>
            <a:r>
              <a:rPr lang="en-GB" sz="1600" dirty="0" err="1">
                <a:solidFill>
                  <a:schemeClr val="bg1"/>
                </a:solidFill>
                <a:latin typeface="Space Grotesk Light" pitchFamily="2" charset="77"/>
                <a:cs typeface="Space Grotesk Light" pitchFamily="2" charset="77"/>
              </a:rPr>
              <a:t>Går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att</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testa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på</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att</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stå</a:t>
            </a:r>
            <a:r>
              <a:rPr lang="en-GB" sz="1600" dirty="0">
                <a:solidFill>
                  <a:schemeClr val="bg1"/>
                </a:solidFill>
                <a:latin typeface="Space Grotesk Light" pitchFamily="2" charset="77"/>
                <a:cs typeface="Space Grotesk Light" pitchFamily="2" charset="77"/>
              </a:rPr>
              <a:t>!</a:t>
            </a:r>
          </a:p>
          <a:p>
            <a:pPr marL="285750" indent="-285750" algn="l">
              <a:lnSpc>
                <a:spcPct val="200000"/>
              </a:lnSpc>
              <a:buFont typeface="Arial" panose="020B0604020202020204" pitchFamily="34" charset="0"/>
              <a:buChar char="•"/>
            </a:pPr>
            <a:r>
              <a:rPr lang="en-GB" sz="1600" dirty="0">
                <a:solidFill>
                  <a:schemeClr val="bg1"/>
                </a:solidFill>
                <a:latin typeface="Space Grotesk Light" pitchFamily="2" charset="77"/>
                <a:cs typeface="Space Grotesk Light" pitchFamily="2" charset="77"/>
              </a:rPr>
              <a:t>Vi </a:t>
            </a:r>
            <a:r>
              <a:rPr lang="en-GB" sz="1600" dirty="0" err="1">
                <a:solidFill>
                  <a:schemeClr val="bg1"/>
                </a:solidFill>
                <a:latin typeface="Space Grotesk Light" pitchFamily="2" charset="77"/>
                <a:cs typeface="Space Grotesk Light" pitchFamily="2" charset="77"/>
              </a:rPr>
              <a:t>har</a:t>
            </a:r>
            <a:r>
              <a:rPr lang="en-GB" sz="1600" dirty="0">
                <a:solidFill>
                  <a:schemeClr val="bg1"/>
                </a:solidFill>
                <a:latin typeface="Space Grotesk Light" pitchFamily="2" charset="77"/>
                <a:cs typeface="Space Grotesk Light" pitchFamily="2" charset="77"/>
              </a:rPr>
              <a:t> 1 </a:t>
            </a:r>
            <a:r>
              <a:rPr lang="en-GB" sz="1600" dirty="0" err="1">
                <a:solidFill>
                  <a:schemeClr val="bg1"/>
                </a:solidFill>
                <a:latin typeface="Space Grotesk Light" pitchFamily="2" charset="77"/>
                <a:cs typeface="Space Grotesk Light" pitchFamily="2" charset="77"/>
              </a:rPr>
              <a:t>låneutrustningar</a:t>
            </a:r>
            <a:r>
              <a:rPr lang="en-GB" sz="1600" dirty="0">
                <a:solidFill>
                  <a:schemeClr val="bg1"/>
                </a:solidFill>
                <a:latin typeface="Space Grotesk Light" pitchFamily="2" charset="77"/>
                <a:cs typeface="Space Grotesk Light" pitchFamily="2" charset="77"/>
              </a:rPr>
              <a:t>, 4 </a:t>
            </a:r>
            <a:r>
              <a:rPr lang="en-GB" sz="1600" dirty="0" err="1">
                <a:solidFill>
                  <a:schemeClr val="bg1"/>
                </a:solidFill>
                <a:latin typeface="Space Grotesk Light" pitchFamily="2" charset="77"/>
                <a:cs typeface="Space Grotesk Light" pitchFamily="2" charset="77"/>
              </a:rPr>
              <a:t>killar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har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utrustnning</a:t>
            </a:r>
            <a:r>
              <a:rPr lang="en-GB" sz="1600" dirty="0">
                <a:solidFill>
                  <a:schemeClr val="bg1"/>
                </a:solidFill>
                <a:latin typeface="Space Grotesk Light" pitchFamily="2" charset="77"/>
                <a:cs typeface="Space Grotesk Light" pitchFamily="2" charset="77"/>
              </a:rPr>
              <a:t>. </a:t>
            </a:r>
          </a:p>
          <a:p>
            <a:pPr marL="285750" indent="-285750" algn="l">
              <a:lnSpc>
                <a:spcPct val="200000"/>
              </a:lnSpc>
              <a:buFont typeface="Arial" panose="020B0604020202020204" pitchFamily="34" charset="0"/>
              <a:buChar char="•"/>
            </a:pPr>
            <a:r>
              <a:rPr lang="en-GB" sz="1600" dirty="0">
                <a:solidFill>
                  <a:schemeClr val="bg1"/>
                </a:solidFill>
                <a:latin typeface="Space Grotesk Light" pitchFamily="2" charset="77"/>
                <a:cs typeface="Space Grotesk Light" pitchFamily="2" charset="77"/>
              </a:rPr>
              <a:t>De </a:t>
            </a:r>
            <a:r>
              <a:rPr lang="en-GB" sz="1600" dirty="0" err="1">
                <a:solidFill>
                  <a:schemeClr val="bg1"/>
                </a:solidFill>
                <a:latin typeface="Space Grotesk Light" pitchFamily="2" charset="77"/>
                <a:cs typeface="Space Grotesk Light" pitchFamily="2" charset="77"/>
              </a:rPr>
              <a:t>som</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vill</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spela</a:t>
            </a:r>
            <a:r>
              <a:rPr lang="en-GB" sz="1600" dirty="0">
                <a:solidFill>
                  <a:schemeClr val="bg1"/>
                </a:solidFill>
                <a:latin typeface="Space Grotesk Light" pitchFamily="2" charset="77"/>
                <a:cs typeface="Space Grotesk Light" pitchFamily="2" charset="77"/>
              </a:rPr>
              <a:t> i </a:t>
            </a:r>
            <a:r>
              <a:rPr lang="en-GB" sz="1600" dirty="0" err="1">
                <a:solidFill>
                  <a:schemeClr val="bg1"/>
                </a:solidFill>
                <a:latin typeface="Space Grotesk Light" pitchFamily="2" charset="77"/>
                <a:cs typeface="Space Grotesk Light" pitchFamily="2" charset="77"/>
              </a:rPr>
              <a:t>mål</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ofta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hela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tiden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eller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ibland</a:t>
            </a:r>
            <a:r>
              <a:rPr lang="en-GB" sz="1600" dirty="0">
                <a:solidFill>
                  <a:schemeClr val="bg1"/>
                </a:solidFill>
                <a:latin typeface="Space Grotesk Light" pitchFamily="2" charset="77"/>
                <a:cs typeface="Space Grotesk Light" pitchFamily="2" charset="77"/>
              </a:rPr>
              <a:t> – WhatsApp-</a:t>
            </a:r>
            <a:r>
              <a:rPr lang="en-GB" sz="1600" dirty="0" err="1">
                <a:solidFill>
                  <a:schemeClr val="bg1"/>
                </a:solidFill>
                <a:latin typeface="Space Grotesk Light" pitchFamily="2" charset="77"/>
                <a:cs typeface="Space Grotesk Light" pitchFamily="2" charset="77"/>
              </a:rPr>
              <a:t>grupp</a:t>
            </a:r>
            <a:r>
              <a:rPr lang="en-GB" sz="1600" dirty="0">
                <a:solidFill>
                  <a:schemeClr val="bg1"/>
                </a:solidFill>
                <a:latin typeface="Space Grotesk Light" pitchFamily="2" charset="77"/>
                <a:cs typeface="Space Grotesk Light" pitchFamily="2" charset="77"/>
              </a:rPr>
              <a:t>.</a:t>
            </a:r>
          </a:p>
          <a:p>
            <a:pPr marL="285750" indent="-285750" algn="l">
              <a:lnSpc>
                <a:spcPct val="200000"/>
              </a:lnSpc>
              <a:buFont typeface="Arial" panose="020B0604020202020204" pitchFamily="34" charset="0"/>
              <a:buChar char="•"/>
            </a:pPr>
            <a:r>
              <a:rPr lang="en-GB" sz="1600" dirty="0">
                <a:solidFill>
                  <a:schemeClr val="bg1"/>
                </a:solidFill>
                <a:latin typeface="Space Grotesk Light" pitchFamily="2" charset="77"/>
                <a:cs typeface="Space Grotesk Light" pitchFamily="2" charset="77"/>
              </a:rPr>
              <a:t>Vill man </a:t>
            </a:r>
            <a:r>
              <a:rPr lang="en-GB" sz="1600" dirty="0" err="1">
                <a:solidFill>
                  <a:schemeClr val="bg1"/>
                </a:solidFill>
                <a:latin typeface="Space Grotesk Light" pitchFamily="2" charset="77"/>
                <a:cs typeface="Space Grotesk Light" pitchFamily="2" charset="77"/>
              </a:rPr>
              <a:t>testa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stå</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meddela</a:t>
            </a:r>
            <a:r>
              <a:rPr lang="en-GB" sz="1600" dirty="0">
                <a:solidFill>
                  <a:schemeClr val="bg1"/>
                </a:solidFill>
                <a:latin typeface="Space Grotesk Light" pitchFamily="2" charset="77"/>
                <a:cs typeface="Space Grotesk Light" pitchFamily="2" charset="77"/>
              </a:rPr>
              <a:t> Peter </a:t>
            </a:r>
            <a:r>
              <a:rPr lang="en-GB" sz="1600" dirty="0" err="1">
                <a:solidFill>
                  <a:schemeClr val="bg1"/>
                </a:solidFill>
                <a:latin typeface="Space Grotesk Light" pitchFamily="2" charset="77"/>
                <a:cs typeface="Space Grotesk Light" pitchFamily="2" charset="77"/>
              </a:rPr>
              <a:t>så</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fixar</a:t>
            </a:r>
            <a:r>
              <a:rPr lang="en-GB" sz="1600" dirty="0">
                <a:solidFill>
                  <a:schemeClr val="bg1"/>
                </a:solidFill>
                <a:latin typeface="Space Grotesk Light" pitchFamily="2" charset="77"/>
                <a:cs typeface="Space Grotesk Light" pitchFamily="2" charset="77"/>
              </a:rPr>
              <a:t> vi </a:t>
            </a:r>
            <a:r>
              <a:rPr lang="en-GB" sz="1600" dirty="0" err="1">
                <a:solidFill>
                  <a:schemeClr val="bg1"/>
                </a:solidFill>
                <a:latin typeface="Space Grotesk Light" pitchFamily="2" charset="77"/>
                <a:cs typeface="Space Grotesk Light" pitchFamily="2" charset="77"/>
              </a:rPr>
              <a:t>en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vecka</a:t>
            </a:r>
            <a:r>
              <a:rPr lang="en-GB" sz="1600" dirty="0">
                <a:solidFill>
                  <a:schemeClr val="bg1"/>
                </a:solidFill>
                <a:latin typeface="Space Grotesk Light" pitchFamily="2" charset="77"/>
                <a:cs typeface="Space Grotesk Light" pitchFamily="2" charset="77"/>
              </a:rPr>
              <a:t>.</a:t>
            </a:r>
          </a:p>
          <a:p>
            <a:pPr marL="285750" indent="-285750" algn="l">
              <a:lnSpc>
                <a:spcPct val="200000"/>
              </a:lnSpc>
              <a:buFont typeface="Arial" panose="020B0604020202020204" pitchFamily="34" charset="0"/>
              <a:buChar char="•"/>
            </a:pPr>
            <a:endParaRPr lang="en-SE" sz="1600" dirty="0">
              <a:solidFill>
                <a:schemeClr val="bg1"/>
              </a:solidFill>
              <a:latin typeface="Space Grotesk Light" pitchFamily="2" charset="77"/>
              <a:cs typeface="Space Grotesk Light" pitchFamily="2" charset="77"/>
            </a:endParaRPr>
          </a:p>
        </p:txBody>
      </p:sp>
    </p:spTree>
    <p:extLst>
      <p:ext uri="{BB962C8B-B14F-4D97-AF65-F5344CB8AC3E}">
        <p14:creationId xmlns:p14="http://schemas.microsoft.com/office/powerpoint/2010/main" val="112162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1524000" y="1406569"/>
            <a:ext cx="9144000" cy="2387600"/>
          </a:xfrm>
        </p:spPr>
        <p:txBody>
          <a:bodyPr>
            <a:normAutofit/>
          </a:bodyPr>
          <a:lstStyle/>
          <a:p>
            <a:r>
              <a:rPr lang="en-SE" sz="5400" b="1" dirty="0">
                <a:solidFill>
                  <a:schemeClr val="bg1"/>
                </a:solidFill>
                <a:latin typeface="Space Grotesk" pitchFamily="2" charset="77"/>
                <a:cs typeface="Space Grotesk" pitchFamily="2" charset="77"/>
              </a:rPr>
              <a:t>Aktiviteter</a:t>
            </a:r>
          </a:p>
        </p:txBody>
      </p:sp>
    </p:spTree>
    <p:extLst>
      <p:ext uri="{BB962C8B-B14F-4D97-AF65-F5344CB8AC3E}">
        <p14:creationId xmlns:p14="http://schemas.microsoft.com/office/powerpoint/2010/main" val="1532377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89B0192-6F8E-563B-B7CA-4A5FEC4F9500}"/>
              </a:ext>
            </a:extLst>
          </p:cNvPr>
          <p:cNvSpPr txBox="1">
            <a:spLocks/>
          </p:cNvSpPr>
          <p:nvPr/>
        </p:nvSpPr>
        <p:spPr>
          <a:xfrm>
            <a:off x="6261506" y="1071574"/>
            <a:ext cx="5539947" cy="76822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endParaRPr lang="en-SE" sz="2800" b="1" dirty="0">
              <a:solidFill>
                <a:schemeClr val="bg1"/>
              </a:solidFill>
              <a:latin typeface="Space Grotesk" pitchFamily="2" charset="77"/>
              <a:cs typeface="Space Grotesk" pitchFamily="2" charset="77"/>
            </a:endParaRPr>
          </a:p>
        </p:txBody>
      </p:sp>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976191" y="1021240"/>
            <a:ext cx="5539946" cy="768221"/>
          </a:xfrm>
        </p:spPr>
        <p:txBody>
          <a:bodyPr anchor="t">
            <a:normAutofit fontScale="90000"/>
          </a:bodyPr>
          <a:lstStyle/>
          <a:p>
            <a:pPr algn="l">
              <a:lnSpc>
                <a:spcPct val="100000"/>
              </a:lnSpc>
            </a:pPr>
            <a:r>
              <a:rPr lang="en-SE" sz="3600" b="1" dirty="0">
                <a:solidFill>
                  <a:schemeClr val="bg1"/>
                </a:solidFill>
                <a:latin typeface="Space Grotesk" pitchFamily="2" charset="77"/>
                <a:cs typeface="Space Grotesk" pitchFamily="2" charset="77"/>
              </a:rPr>
              <a:t>Träningar</a:t>
            </a:r>
            <a:br>
              <a:rPr lang="en-SE" sz="3600" b="1" dirty="0">
                <a:solidFill>
                  <a:schemeClr val="bg1"/>
                </a:solidFill>
                <a:latin typeface="Space Grotesk" pitchFamily="2" charset="77"/>
                <a:cs typeface="Space Grotesk" pitchFamily="2" charset="77"/>
              </a:rPr>
            </a:br>
            <a:br>
              <a:rPr lang="en-SE" sz="5400" b="1" dirty="0">
                <a:solidFill>
                  <a:schemeClr val="bg1"/>
                </a:solidFill>
                <a:latin typeface="Space Grotesk" pitchFamily="2" charset="77"/>
                <a:cs typeface="Space Grotesk" pitchFamily="2" charset="77"/>
              </a:rPr>
            </a:br>
            <a:endParaRPr lang="en-SE" sz="5400" b="1" dirty="0">
              <a:solidFill>
                <a:schemeClr val="bg1"/>
              </a:solidFill>
              <a:latin typeface="Space Grotesk" pitchFamily="2" charset="77"/>
              <a:cs typeface="Space Grotesk" pitchFamily="2" charset="77"/>
            </a:endParaRPr>
          </a:p>
        </p:txBody>
      </p:sp>
      <p:sp>
        <p:nvSpPr>
          <p:cNvPr id="6" name="Title 1">
            <a:extLst>
              <a:ext uri="{FF2B5EF4-FFF2-40B4-BE49-F238E27FC236}">
                <a16:creationId xmlns:a16="http://schemas.microsoft.com/office/drawing/2014/main" id="{DE457633-2AF5-A2C2-A03A-5624AE689D5F}"/>
              </a:ext>
            </a:extLst>
          </p:cNvPr>
          <p:cNvSpPr txBox="1">
            <a:spLocks/>
          </p:cNvSpPr>
          <p:nvPr/>
        </p:nvSpPr>
        <p:spPr>
          <a:xfrm>
            <a:off x="976191" y="1789461"/>
            <a:ext cx="4938048" cy="279092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200000"/>
              </a:lnSpc>
            </a:pPr>
            <a:r>
              <a:rPr lang="en-GB" sz="1600" dirty="0" err="1">
                <a:solidFill>
                  <a:schemeClr val="bg1"/>
                </a:solidFill>
                <a:latin typeface="Space Grotesk Light" pitchFamily="2" charset="77"/>
                <a:cs typeface="Space Grotesk Light" pitchFamily="2" charset="77"/>
              </a:rPr>
              <a:t>Mån</a:t>
            </a:r>
            <a:r>
              <a:rPr lang="en-GB" sz="1600" dirty="0">
                <a:solidFill>
                  <a:schemeClr val="bg1"/>
                </a:solidFill>
                <a:latin typeface="Space Grotesk Light" pitchFamily="2" charset="77"/>
                <a:cs typeface="Space Grotesk Light" pitchFamily="2" charset="77"/>
              </a:rPr>
              <a:t> 18.15-19.05 (</a:t>
            </a:r>
            <a:r>
              <a:rPr lang="en-GB" sz="1600" dirty="0" err="1">
                <a:solidFill>
                  <a:schemeClr val="bg1"/>
                </a:solidFill>
                <a:latin typeface="Space Grotesk Light" pitchFamily="2" charset="77"/>
                <a:cs typeface="Space Grotesk Light" pitchFamily="2" charset="77"/>
              </a:rPr>
              <a:t>Fys</a:t>
            </a:r>
            <a:r>
              <a:rPr lang="en-GB" sz="1600" dirty="0">
                <a:solidFill>
                  <a:schemeClr val="bg1"/>
                </a:solidFill>
                <a:latin typeface="Space Grotesk Light" pitchFamily="2" charset="77"/>
                <a:cs typeface="Space Grotesk Light" pitchFamily="2" charset="77"/>
              </a:rPr>
              <a:t> 17.15) –    Nolia</a:t>
            </a:r>
            <a:br>
              <a:rPr lang="en-GB" sz="1600" dirty="0">
                <a:solidFill>
                  <a:schemeClr val="bg1"/>
                </a:solidFill>
                <a:latin typeface="Space Grotesk Light" pitchFamily="2" charset="77"/>
                <a:cs typeface="Space Grotesk Light" pitchFamily="2" charset="77"/>
              </a:rPr>
            </a:br>
            <a:r>
              <a:rPr lang="en-GB" sz="1600" dirty="0">
                <a:solidFill>
                  <a:schemeClr val="bg1"/>
                </a:solidFill>
                <a:latin typeface="Space Grotesk Light" pitchFamily="2" charset="77"/>
                <a:cs typeface="Space Grotesk Light" pitchFamily="2" charset="77"/>
              </a:rPr>
              <a:t>Ons 18.20-19.10	–    Nolia</a:t>
            </a:r>
          </a:p>
          <a:p>
            <a:pPr algn="l">
              <a:lnSpc>
                <a:spcPct val="200000"/>
              </a:lnSpc>
            </a:pPr>
            <a:r>
              <a:rPr lang="en-GB" sz="1600" dirty="0" err="1">
                <a:solidFill>
                  <a:schemeClr val="bg1"/>
                </a:solidFill>
                <a:latin typeface="Space Grotesk Light" pitchFamily="2" charset="77"/>
                <a:cs typeface="Space Grotesk Light" pitchFamily="2" charset="77"/>
              </a:rPr>
              <a:t>Lör</a:t>
            </a:r>
            <a:r>
              <a:rPr lang="en-GB" sz="1600" dirty="0">
                <a:solidFill>
                  <a:schemeClr val="bg1"/>
                </a:solidFill>
                <a:latin typeface="Space Grotesk Light" pitchFamily="2" charset="77"/>
                <a:cs typeface="Space Grotesk Light" pitchFamily="2" charset="77"/>
              </a:rPr>
              <a:t> 09.30-10.30 	–    Nolia</a:t>
            </a:r>
          </a:p>
          <a:p>
            <a:pPr algn="l">
              <a:lnSpc>
                <a:spcPct val="200000"/>
              </a:lnSpc>
            </a:pPr>
            <a:r>
              <a:rPr lang="en-GB" sz="1600" dirty="0">
                <a:solidFill>
                  <a:schemeClr val="bg1"/>
                </a:solidFill>
                <a:latin typeface="Space Grotesk Light" pitchFamily="2" charset="77"/>
                <a:cs typeface="Space Grotesk Light" pitchFamily="2" charset="77"/>
              </a:rPr>
              <a:t>(Heden </a:t>
            </a:r>
            <a:r>
              <a:rPr lang="en-GB" sz="1600" dirty="0" err="1">
                <a:solidFill>
                  <a:schemeClr val="bg1"/>
                </a:solidFill>
                <a:latin typeface="Space Grotesk Light" pitchFamily="2" charset="77"/>
                <a:cs typeface="Space Grotesk Light" pitchFamily="2" charset="77"/>
              </a:rPr>
              <a:t>går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nyttja</a:t>
            </a:r>
            <a:r>
              <a:rPr lang="en-GB" sz="1600" dirty="0">
                <a:solidFill>
                  <a:schemeClr val="bg1"/>
                </a:solidFill>
                <a:latin typeface="Space Grotesk Light" pitchFamily="2" charset="77"/>
                <a:cs typeface="Space Grotesk Light" pitchFamily="2" charset="77"/>
              </a:rPr>
              <a:t> om vi </a:t>
            </a:r>
            <a:r>
              <a:rPr lang="en-GB" sz="1600" dirty="0" err="1">
                <a:solidFill>
                  <a:schemeClr val="bg1"/>
                </a:solidFill>
                <a:latin typeface="Space Grotesk Light" pitchFamily="2" charset="77"/>
                <a:cs typeface="Space Grotesk Light" pitchFamily="2" charset="77"/>
              </a:rPr>
              <a:t>tappar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istider</a:t>
            </a:r>
            <a:r>
              <a:rPr lang="en-GB" sz="1600" dirty="0">
                <a:solidFill>
                  <a:schemeClr val="bg1"/>
                </a:solidFill>
                <a:latin typeface="Space Grotesk Light" pitchFamily="2" charset="77"/>
                <a:cs typeface="Space Grotesk Light" pitchFamily="2" charset="77"/>
              </a:rPr>
              <a:t>) </a:t>
            </a:r>
            <a:endParaRPr lang="en-SE" sz="1600" dirty="0">
              <a:solidFill>
                <a:schemeClr val="bg1"/>
              </a:solidFill>
              <a:latin typeface="Space Grotesk Light" pitchFamily="2" charset="77"/>
              <a:cs typeface="Space Grotesk Light" pitchFamily="2" charset="77"/>
            </a:endParaRPr>
          </a:p>
        </p:txBody>
      </p:sp>
      <p:sp>
        <p:nvSpPr>
          <p:cNvPr id="4" name="Title 1">
            <a:extLst>
              <a:ext uri="{FF2B5EF4-FFF2-40B4-BE49-F238E27FC236}">
                <a16:creationId xmlns:a16="http://schemas.microsoft.com/office/drawing/2014/main" id="{05B6CBC0-1F82-3C91-3AA8-C06B657C567E}"/>
              </a:ext>
            </a:extLst>
          </p:cNvPr>
          <p:cNvSpPr txBox="1">
            <a:spLocks/>
          </p:cNvSpPr>
          <p:nvPr/>
        </p:nvSpPr>
        <p:spPr>
          <a:xfrm>
            <a:off x="6261506" y="1804683"/>
            <a:ext cx="4942010" cy="1903251"/>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200000"/>
              </a:lnSpc>
            </a:pPr>
            <a:endParaRPr lang="en-SE" sz="1600" dirty="0">
              <a:solidFill>
                <a:schemeClr val="bg1"/>
              </a:solidFill>
              <a:latin typeface="Space Grotesk Light" pitchFamily="2" charset="77"/>
              <a:cs typeface="Space Grotesk Light" pitchFamily="2" charset="77"/>
            </a:endParaRPr>
          </a:p>
        </p:txBody>
      </p:sp>
      <p:sp>
        <p:nvSpPr>
          <p:cNvPr id="5" name="Title 1">
            <a:extLst>
              <a:ext uri="{FF2B5EF4-FFF2-40B4-BE49-F238E27FC236}">
                <a16:creationId xmlns:a16="http://schemas.microsoft.com/office/drawing/2014/main" id="{BBB66862-1A5B-4FDC-7121-193940A208B6}"/>
              </a:ext>
            </a:extLst>
          </p:cNvPr>
          <p:cNvSpPr txBox="1">
            <a:spLocks/>
          </p:cNvSpPr>
          <p:nvPr/>
        </p:nvSpPr>
        <p:spPr>
          <a:xfrm>
            <a:off x="976191" y="4124150"/>
            <a:ext cx="5539946" cy="768221"/>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sv-SE" sz="2800" b="1" dirty="0">
                <a:solidFill>
                  <a:schemeClr val="bg1"/>
                </a:solidFill>
                <a:latin typeface="Space Grotesk" pitchFamily="2" charset="77"/>
                <a:cs typeface="Space Grotesk" pitchFamily="2" charset="77"/>
              </a:rPr>
              <a:t>Matcher</a:t>
            </a:r>
            <a:endParaRPr lang="en-SE" sz="2800" b="1" dirty="0">
              <a:solidFill>
                <a:schemeClr val="bg1"/>
              </a:solidFill>
              <a:latin typeface="Space Grotesk" pitchFamily="2" charset="77"/>
              <a:cs typeface="Space Grotesk" pitchFamily="2" charset="77"/>
            </a:endParaRPr>
          </a:p>
        </p:txBody>
      </p:sp>
      <p:sp>
        <p:nvSpPr>
          <p:cNvPr id="9" name="Title 1">
            <a:extLst>
              <a:ext uri="{FF2B5EF4-FFF2-40B4-BE49-F238E27FC236}">
                <a16:creationId xmlns:a16="http://schemas.microsoft.com/office/drawing/2014/main" id="{A82B74C3-F55E-CA8B-9B3D-277CEA680B30}"/>
              </a:ext>
            </a:extLst>
          </p:cNvPr>
          <p:cNvSpPr txBox="1">
            <a:spLocks/>
          </p:cNvSpPr>
          <p:nvPr/>
        </p:nvSpPr>
        <p:spPr>
          <a:xfrm>
            <a:off x="976191" y="4723035"/>
            <a:ext cx="8696315" cy="276424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200000"/>
              </a:lnSpc>
            </a:pPr>
            <a:r>
              <a:rPr lang="sv-SE" sz="1600" dirty="0">
                <a:solidFill>
                  <a:schemeClr val="bg1"/>
                </a:solidFill>
                <a:latin typeface="Space Grotesk Light" pitchFamily="2" charset="77"/>
                <a:cs typeface="Space Grotesk Light" pitchFamily="2" charset="77"/>
              </a:rPr>
              <a:t>Matcher kommer att spelas på lite större plan, sargen flyttas lite mer mot blå. Tre utespelare och en målvakt på isen samtidigt. </a:t>
            </a:r>
            <a:r>
              <a:rPr lang="sv-SE" sz="1600">
                <a:solidFill>
                  <a:schemeClr val="bg1"/>
                </a:solidFill>
                <a:latin typeface="Space Grotesk Light" pitchFamily="2" charset="77"/>
                <a:cs typeface="Space Grotesk Light" pitchFamily="2" charset="77"/>
              </a:rPr>
              <a:t>Flygande byten.</a:t>
            </a:r>
            <a:endParaRPr lang="en-GB" sz="1600" dirty="0">
              <a:solidFill>
                <a:schemeClr val="bg1"/>
              </a:solidFill>
              <a:latin typeface="Space Grotesk Light" pitchFamily="2" charset="77"/>
              <a:cs typeface="Space Grotesk Light" pitchFamily="2" charset="77"/>
            </a:endParaRPr>
          </a:p>
        </p:txBody>
      </p:sp>
      <p:sp>
        <p:nvSpPr>
          <p:cNvPr id="7" name="textruta 6">
            <a:extLst>
              <a:ext uri="{FF2B5EF4-FFF2-40B4-BE49-F238E27FC236}">
                <a16:creationId xmlns:a16="http://schemas.microsoft.com/office/drawing/2014/main" id="{D9B6C80C-C917-C5BB-E796-FBBD70CE5A19}"/>
              </a:ext>
            </a:extLst>
          </p:cNvPr>
          <p:cNvSpPr txBox="1"/>
          <p:nvPr/>
        </p:nvSpPr>
        <p:spPr>
          <a:xfrm>
            <a:off x="5324348" y="2024214"/>
            <a:ext cx="5625290" cy="1200329"/>
          </a:xfrm>
          <a:prstGeom prst="rect">
            <a:avLst/>
          </a:prstGeom>
          <a:noFill/>
        </p:spPr>
        <p:txBody>
          <a:bodyPr wrap="square" rtlCol="0">
            <a:spAutoFit/>
          </a:bodyPr>
          <a:lstStyle/>
          <a:p>
            <a:r>
              <a:rPr lang="sv-SE" dirty="0">
                <a:solidFill>
                  <a:schemeClr val="bg1"/>
                </a:solidFill>
              </a:rPr>
              <a:t>Samling 15 min före ombytta och klara!</a:t>
            </a:r>
          </a:p>
          <a:p>
            <a:endParaRPr lang="sv-SE" dirty="0">
              <a:solidFill>
                <a:schemeClr val="bg1"/>
              </a:solidFill>
            </a:endParaRPr>
          </a:p>
          <a:p>
            <a:r>
              <a:rPr lang="sv-SE" dirty="0">
                <a:solidFill>
                  <a:schemeClr val="bg1"/>
                </a:solidFill>
              </a:rPr>
              <a:t>Vi försöker hålla samma träningar mån, </a:t>
            </a:r>
            <a:r>
              <a:rPr lang="sv-SE" dirty="0" err="1">
                <a:solidFill>
                  <a:schemeClr val="bg1"/>
                </a:solidFill>
              </a:rPr>
              <a:t>ons</a:t>
            </a:r>
            <a:r>
              <a:rPr lang="sv-SE" dirty="0">
                <a:solidFill>
                  <a:schemeClr val="bg1"/>
                </a:solidFill>
              </a:rPr>
              <a:t> och har samma upplägg 2 veckor i stöten. </a:t>
            </a:r>
            <a:endParaRPr lang="sv-SE" dirty="0"/>
          </a:p>
        </p:txBody>
      </p:sp>
    </p:spTree>
    <p:extLst>
      <p:ext uri="{BB962C8B-B14F-4D97-AF65-F5344CB8AC3E}">
        <p14:creationId xmlns:p14="http://schemas.microsoft.com/office/powerpoint/2010/main" val="2378799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BCF9B9E9-3F69-680E-0E74-34CA0444DD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AF892A-627D-8F20-334D-9DB604B72E0A}"/>
              </a:ext>
            </a:extLst>
          </p:cNvPr>
          <p:cNvSpPr>
            <a:spLocks noGrp="1"/>
          </p:cNvSpPr>
          <p:nvPr>
            <p:ph type="ctrTitle"/>
          </p:nvPr>
        </p:nvSpPr>
        <p:spPr>
          <a:xfrm>
            <a:off x="976190" y="488707"/>
            <a:ext cx="5193969" cy="768221"/>
          </a:xfrm>
        </p:spPr>
        <p:txBody>
          <a:bodyPr anchor="t">
            <a:normAutofit fontScale="90000"/>
          </a:bodyPr>
          <a:lstStyle/>
          <a:p>
            <a:pPr algn="l">
              <a:lnSpc>
                <a:spcPct val="100000"/>
              </a:lnSpc>
            </a:pPr>
            <a:r>
              <a:rPr lang="en-SE" sz="3600" b="1" dirty="0">
                <a:solidFill>
                  <a:schemeClr val="bg1"/>
                </a:solidFill>
                <a:latin typeface="Space Grotesk" pitchFamily="2" charset="77"/>
                <a:cs typeface="Space Grotesk" pitchFamily="2" charset="77"/>
              </a:rPr>
              <a:t>Träningar: Syfte &amp; Fokus</a:t>
            </a:r>
            <a:br>
              <a:rPr lang="en-SE" sz="5400" b="1" dirty="0">
                <a:solidFill>
                  <a:schemeClr val="bg1"/>
                </a:solidFill>
                <a:latin typeface="Space Grotesk" pitchFamily="2" charset="77"/>
                <a:cs typeface="Space Grotesk" pitchFamily="2" charset="77"/>
              </a:rPr>
            </a:br>
            <a:endParaRPr lang="en-SE" sz="5400" b="1" dirty="0">
              <a:solidFill>
                <a:schemeClr val="bg1"/>
              </a:solidFill>
              <a:latin typeface="Space Grotesk" pitchFamily="2" charset="77"/>
              <a:cs typeface="Space Grotesk" pitchFamily="2" charset="77"/>
            </a:endParaRPr>
          </a:p>
        </p:txBody>
      </p:sp>
      <p:sp>
        <p:nvSpPr>
          <p:cNvPr id="6" name="Title 1">
            <a:extLst>
              <a:ext uri="{FF2B5EF4-FFF2-40B4-BE49-F238E27FC236}">
                <a16:creationId xmlns:a16="http://schemas.microsoft.com/office/drawing/2014/main" id="{83B84BA7-BCAA-F464-014E-C762D56977FC}"/>
              </a:ext>
            </a:extLst>
          </p:cNvPr>
          <p:cNvSpPr txBox="1">
            <a:spLocks/>
          </p:cNvSpPr>
          <p:nvPr/>
        </p:nvSpPr>
        <p:spPr>
          <a:xfrm>
            <a:off x="976190" y="1256929"/>
            <a:ext cx="10150434" cy="5348970"/>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Roligt!</a:t>
            </a:r>
          </a:p>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Det viktigaste är att vi försöker och gör vårt bästa. Vi försöker utmana barnen där de är. </a:t>
            </a:r>
          </a:p>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Hög aktivitet- kort istid</a:t>
            </a:r>
          </a:p>
          <a:p>
            <a:pPr marL="285750" indent="-285750" algn="l">
              <a:lnSpc>
                <a:spcPct val="200000"/>
              </a:lnSpc>
              <a:buFont typeface="Arial" panose="020B0604020202020204" pitchFamily="34" charset="0"/>
              <a:buChar char="•"/>
            </a:pPr>
            <a:r>
              <a:rPr lang="sv-SE" sz="1600" u="sng" dirty="0">
                <a:solidFill>
                  <a:schemeClr val="bg1"/>
                </a:solidFill>
                <a:latin typeface="Space Grotesk Light" pitchFamily="2" charset="77"/>
                <a:cs typeface="Space Grotesk Light" pitchFamily="2" charset="77"/>
              </a:rPr>
              <a:t>Fokus</a:t>
            </a:r>
            <a:r>
              <a:rPr lang="sv-SE" sz="1600" dirty="0">
                <a:solidFill>
                  <a:schemeClr val="bg1"/>
                </a:solidFill>
                <a:latin typeface="Space Grotesk Light" pitchFamily="2" charset="77"/>
                <a:cs typeface="Space Grotesk Light" pitchFamily="2" charset="77"/>
              </a:rPr>
              <a:t>: skridskoåkning/balans, spel i olika former, klubbteknik, passningar, upp med blicken, speluppfattning, skydda puck. </a:t>
            </a:r>
          </a:p>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Syfte med varje övning. Vi försöker hjälpa/ tipsa barnen utifrån syftet med övningen. Försöker att inte fokusera på för många saker i taget.</a:t>
            </a:r>
          </a:p>
          <a:p>
            <a:pPr marL="285750" indent="-285750" algn="l">
              <a:lnSpc>
                <a:spcPct val="200000"/>
              </a:lnSpc>
              <a:buFont typeface="Arial" panose="020B0604020202020204" pitchFamily="34" charset="0"/>
              <a:buChar char="•"/>
            </a:pPr>
            <a:r>
              <a:rPr lang="sv-SE" sz="1600" dirty="0" err="1">
                <a:solidFill>
                  <a:schemeClr val="bg1"/>
                </a:solidFill>
                <a:latin typeface="Space Grotesk Light" pitchFamily="2" charset="77"/>
                <a:cs typeface="Space Grotesk Light" pitchFamily="2" charset="77"/>
              </a:rPr>
              <a:t>Fys</a:t>
            </a:r>
            <a:r>
              <a:rPr lang="sv-SE" sz="1600" dirty="0">
                <a:solidFill>
                  <a:schemeClr val="bg1"/>
                </a:solidFill>
                <a:latin typeface="Space Grotesk Light" pitchFamily="2" charset="77"/>
                <a:cs typeface="Space Grotesk Light" pitchFamily="2" charset="77"/>
              </a:rPr>
              <a:t>: Teknik, koordination, rörelse. Få in </a:t>
            </a:r>
            <a:r>
              <a:rPr lang="sv-SE" sz="1600" dirty="0" err="1">
                <a:solidFill>
                  <a:schemeClr val="bg1"/>
                </a:solidFill>
                <a:latin typeface="Space Grotesk Light" pitchFamily="2" charset="77"/>
                <a:cs typeface="Space Grotesk Light" pitchFamily="2" charset="77"/>
              </a:rPr>
              <a:t>fysen</a:t>
            </a:r>
            <a:r>
              <a:rPr lang="sv-SE" sz="1600" dirty="0">
                <a:solidFill>
                  <a:schemeClr val="bg1"/>
                </a:solidFill>
                <a:latin typeface="Space Grotesk Light" pitchFamily="2" charset="77"/>
                <a:cs typeface="Space Grotesk Light" pitchFamily="2" charset="77"/>
              </a:rPr>
              <a:t> på ett positivt roligt sätt. </a:t>
            </a:r>
          </a:p>
        </p:txBody>
      </p:sp>
    </p:spTree>
    <p:extLst>
      <p:ext uri="{BB962C8B-B14F-4D97-AF65-F5344CB8AC3E}">
        <p14:creationId xmlns:p14="http://schemas.microsoft.com/office/powerpoint/2010/main" val="3788053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832063-DDB9-8564-62A1-C023122C3E01}"/>
              </a:ext>
            </a:extLst>
          </p:cNvPr>
          <p:cNvSpPr>
            <a:spLocks noGrp="1"/>
          </p:cNvSpPr>
          <p:nvPr>
            <p:ph type="title"/>
          </p:nvPr>
        </p:nvSpPr>
        <p:spPr/>
        <p:txBody>
          <a:bodyPr/>
          <a:lstStyle/>
          <a:p>
            <a:r>
              <a:rPr lang="sv-SE" dirty="0"/>
              <a:t>Miljöträning </a:t>
            </a:r>
          </a:p>
        </p:txBody>
      </p:sp>
      <p:sp>
        <p:nvSpPr>
          <p:cNvPr id="3" name="Platshållare för innehåll 2">
            <a:extLst>
              <a:ext uri="{FF2B5EF4-FFF2-40B4-BE49-F238E27FC236}">
                <a16:creationId xmlns:a16="http://schemas.microsoft.com/office/drawing/2014/main" id="{BAA79BDB-4999-E980-3045-116714219294}"/>
              </a:ext>
            </a:extLst>
          </p:cNvPr>
          <p:cNvSpPr>
            <a:spLocks noGrp="1"/>
          </p:cNvSpPr>
          <p:nvPr>
            <p:ph idx="1"/>
          </p:nvPr>
        </p:nvSpPr>
        <p:spPr/>
        <p:txBody>
          <a:bodyPr/>
          <a:lstStyle/>
          <a:p>
            <a:r>
              <a:rPr lang="sv-SE" dirty="0"/>
              <a:t>Möjlighet till miljöträning med p-14.</a:t>
            </a:r>
          </a:p>
          <a:p>
            <a:endParaRPr lang="sv-SE" dirty="0"/>
          </a:p>
          <a:p>
            <a:r>
              <a:rPr lang="sv-SE" dirty="0"/>
              <a:t>Ev. matcher med -14 roteras på de som </a:t>
            </a:r>
            <a:r>
              <a:rPr lang="sv-SE" dirty="0" err="1"/>
              <a:t>miljötränar</a:t>
            </a:r>
            <a:r>
              <a:rPr lang="sv-SE" dirty="0"/>
              <a:t>.</a:t>
            </a:r>
          </a:p>
          <a:p>
            <a:endParaRPr lang="sv-SE" dirty="0"/>
          </a:p>
          <a:p>
            <a:r>
              <a:rPr lang="sv-SE" dirty="0"/>
              <a:t>Fundera med era barn- nyhet och info om hu man anmäler sig </a:t>
            </a:r>
            <a:r>
              <a:rPr lang="sv-SE"/>
              <a:t>kommer framåt.  </a:t>
            </a:r>
            <a:endParaRPr lang="sv-SE" dirty="0"/>
          </a:p>
        </p:txBody>
      </p:sp>
    </p:spTree>
    <p:extLst>
      <p:ext uri="{BB962C8B-B14F-4D97-AF65-F5344CB8AC3E}">
        <p14:creationId xmlns:p14="http://schemas.microsoft.com/office/powerpoint/2010/main" val="2548303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80A36D1-B4B7-E9FC-3DB7-23AEAC2FB119}"/>
              </a:ext>
            </a:extLst>
          </p:cNvPr>
          <p:cNvSpPr txBox="1">
            <a:spLocks/>
          </p:cNvSpPr>
          <p:nvPr/>
        </p:nvSpPr>
        <p:spPr>
          <a:xfrm>
            <a:off x="657654" y="802621"/>
            <a:ext cx="5539947" cy="76822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SE" sz="2800" b="1" dirty="0">
                <a:solidFill>
                  <a:schemeClr val="bg1"/>
                </a:solidFill>
                <a:latin typeface="Space Grotesk" pitchFamily="2" charset="77"/>
                <a:cs typeface="Space Grotesk" pitchFamily="2" charset="77"/>
              </a:rPr>
              <a:t>Seriespel</a:t>
            </a:r>
          </a:p>
        </p:txBody>
      </p:sp>
      <p:sp>
        <p:nvSpPr>
          <p:cNvPr id="8" name="Title 1">
            <a:extLst>
              <a:ext uri="{FF2B5EF4-FFF2-40B4-BE49-F238E27FC236}">
                <a16:creationId xmlns:a16="http://schemas.microsoft.com/office/drawing/2014/main" id="{B39EFDB2-3452-9498-082C-E9FA022CC4C1}"/>
              </a:ext>
            </a:extLst>
          </p:cNvPr>
          <p:cNvSpPr txBox="1">
            <a:spLocks/>
          </p:cNvSpPr>
          <p:nvPr/>
        </p:nvSpPr>
        <p:spPr>
          <a:xfrm>
            <a:off x="657654" y="1745959"/>
            <a:ext cx="4942010" cy="4663229"/>
          </a:xfrm>
          <a:prstGeom prst="rect">
            <a:avLst/>
          </a:prstGeom>
        </p:spPr>
        <p:txBody>
          <a:bodyPr vert="horz" lIns="91440" tIns="45720" rIns="91440" bIns="45720" rtlCol="0" anchor="t">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en-GB" sz="1600" dirty="0">
                <a:solidFill>
                  <a:schemeClr val="bg1"/>
                </a:solidFill>
                <a:latin typeface="Space Grotesk Light" pitchFamily="2" charset="77"/>
                <a:cs typeface="Space Grotesk Light" pitchFamily="2" charset="77"/>
              </a:rPr>
              <a:t>5 </a:t>
            </a:r>
            <a:r>
              <a:rPr lang="en-GB" sz="1600" dirty="0" err="1">
                <a:solidFill>
                  <a:schemeClr val="bg1"/>
                </a:solidFill>
                <a:latin typeface="Space Grotesk Light" pitchFamily="2" charset="77"/>
                <a:cs typeface="Space Grotesk Light" pitchFamily="2" charset="77"/>
              </a:rPr>
              <a:t>anmälda</a:t>
            </a:r>
            <a:r>
              <a:rPr lang="en-GB" sz="1600" dirty="0">
                <a:solidFill>
                  <a:schemeClr val="bg1"/>
                </a:solidFill>
                <a:latin typeface="Space Grotesk Light" pitchFamily="2" charset="77"/>
                <a:cs typeface="Space Grotesk Light" pitchFamily="2" charset="77"/>
              </a:rPr>
              <a:t> lag </a:t>
            </a:r>
            <a:r>
              <a:rPr lang="en-GB" sz="1600" dirty="0" err="1">
                <a:solidFill>
                  <a:schemeClr val="bg1"/>
                </a:solidFill>
                <a:latin typeface="Space Grotesk Light" pitchFamily="2" charset="77"/>
                <a:cs typeface="Space Grotesk Light" pitchFamily="2" charset="77"/>
              </a:rPr>
              <a:t>fördelade</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på</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två</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grupper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Sammandragen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nästan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alltid</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samma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helg</a:t>
            </a:r>
            <a:r>
              <a:rPr lang="en-GB" sz="1600" dirty="0">
                <a:solidFill>
                  <a:schemeClr val="bg1"/>
                </a:solidFill>
                <a:latin typeface="Space Grotesk Light" pitchFamily="2" charset="77"/>
                <a:cs typeface="Space Grotesk Light" pitchFamily="2" charset="77"/>
              </a:rPr>
              <a:t> för </a:t>
            </a:r>
            <a:r>
              <a:rPr lang="en-GB" sz="1600" dirty="0" err="1">
                <a:solidFill>
                  <a:schemeClr val="bg1"/>
                </a:solidFill>
                <a:latin typeface="Space Grotesk Light" pitchFamily="2" charset="77"/>
                <a:cs typeface="Space Grotesk Light" pitchFamily="2" charset="77"/>
              </a:rPr>
              <a:t>båda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grupperna</a:t>
            </a:r>
            <a:r>
              <a:rPr lang="en-GB" sz="1600" dirty="0">
                <a:solidFill>
                  <a:schemeClr val="bg1"/>
                </a:solidFill>
                <a:latin typeface="Space Grotesk Light" pitchFamily="2" charset="77"/>
                <a:cs typeface="Space Grotesk Light" pitchFamily="2" charset="77"/>
              </a:rPr>
              <a:t>, men </a:t>
            </a:r>
            <a:r>
              <a:rPr lang="en-GB" sz="1600" dirty="0" err="1">
                <a:solidFill>
                  <a:schemeClr val="bg1"/>
                </a:solidFill>
                <a:latin typeface="Space Grotesk Light" pitchFamily="2" charset="77"/>
                <a:cs typeface="Space Grotesk Light" pitchFamily="2" charset="77"/>
              </a:rPr>
              <a:t>ibland</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kan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ena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gruppen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spela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på</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lördag</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och</a:t>
            </a:r>
            <a:r>
              <a:rPr lang="en-GB" sz="1600" dirty="0">
                <a:solidFill>
                  <a:schemeClr val="bg1"/>
                </a:solidFill>
                <a:latin typeface="Space Grotesk Light" pitchFamily="2" charset="77"/>
                <a:cs typeface="Space Grotesk Light" pitchFamily="2" charset="77"/>
              </a:rPr>
              <a:t> den </a:t>
            </a:r>
            <a:r>
              <a:rPr lang="en-GB" sz="1600" dirty="0" err="1">
                <a:solidFill>
                  <a:schemeClr val="bg1"/>
                </a:solidFill>
                <a:latin typeface="Space Grotesk Light" pitchFamily="2" charset="77"/>
                <a:cs typeface="Space Grotesk Light" pitchFamily="2" charset="77"/>
              </a:rPr>
              <a:t>andra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på</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söndag</a:t>
            </a:r>
            <a:r>
              <a:rPr lang="en-GB" sz="1600" dirty="0">
                <a:solidFill>
                  <a:schemeClr val="bg1"/>
                </a:solidFill>
                <a:latin typeface="Space Grotesk Light" pitchFamily="2" charset="77"/>
                <a:cs typeface="Space Grotesk Light" pitchFamily="2" charset="77"/>
              </a:rPr>
              <a:t>.</a:t>
            </a:r>
          </a:p>
          <a:p>
            <a:pPr algn="l">
              <a:lnSpc>
                <a:spcPct val="200000"/>
              </a:lnSpc>
            </a:pPr>
            <a:endParaRPr lang="en-GB" sz="1600" dirty="0">
              <a:solidFill>
                <a:schemeClr val="bg1"/>
              </a:solidFill>
              <a:latin typeface="Space Grotesk Light" pitchFamily="2" charset="77"/>
              <a:cs typeface="Space Grotesk Light" pitchFamily="2" charset="77"/>
            </a:endParaRPr>
          </a:p>
          <a:p>
            <a:pPr algn="l">
              <a:lnSpc>
                <a:spcPct val="150000"/>
              </a:lnSpc>
            </a:pPr>
            <a:r>
              <a:rPr lang="en-GB" sz="1600" dirty="0" err="1">
                <a:solidFill>
                  <a:schemeClr val="bg1"/>
                </a:solidFill>
                <a:latin typeface="Space Grotesk Light" pitchFamily="2" charset="77"/>
                <a:cs typeface="Space Grotesk Light" pitchFamily="2" charset="77"/>
              </a:rPr>
              <a:t>Ej</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fasta</a:t>
            </a:r>
            <a:r>
              <a:rPr lang="en-GB" sz="1600" dirty="0">
                <a:solidFill>
                  <a:schemeClr val="bg1"/>
                </a:solidFill>
                <a:latin typeface="Space Grotesk Light" pitchFamily="2" charset="77"/>
                <a:cs typeface="Space Grotesk Light" pitchFamily="2" charset="77"/>
              </a:rPr>
              <a:t> lag, </a:t>
            </a:r>
            <a:r>
              <a:rPr lang="en-GB" sz="1600" dirty="0" err="1">
                <a:solidFill>
                  <a:schemeClr val="bg1"/>
                </a:solidFill>
                <a:latin typeface="Space Grotesk Light" pitchFamily="2" charset="77"/>
                <a:cs typeface="Space Grotesk Light" pitchFamily="2" charset="77"/>
              </a:rPr>
              <a:t>utan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avser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blanda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nya</a:t>
            </a:r>
            <a:r>
              <a:rPr lang="en-GB" sz="1600" dirty="0">
                <a:solidFill>
                  <a:schemeClr val="bg1"/>
                </a:solidFill>
                <a:latin typeface="Space Grotesk Light" pitchFamily="2" charset="77"/>
                <a:cs typeface="Space Grotesk Light" pitchFamily="2" charset="77"/>
              </a:rPr>
              <a:t> lag vid alla </a:t>
            </a:r>
            <a:r>
              <a:rPr lang="en-GB" sz="1600" dirty="0" err="1">
                <a:solidFill>
                  <a:schemeClr val="bg1"/>
                </a:solidFill>
                <a:latin typeface="Space Grotesk Light" pitchFamily="2" charset="77"/>
                <a:cs typeface="Space Grotesk Light" pitchFamily="2" charset="77"/>
              </a:rPr>
              <a:t>sammandrag</a:t>
            </a:r>
            <a:r>
              <a:rPr lang="en-GB" sz="1600" dirty="0">
                <a:solidFill>
                  <a:schemeClr val="bg1"/>
                </a:solidFill>
                <a:latin typeface="Space Grotesk Light" pitchFamily="2" charset="77"/>
                <a:cs typeface="Space Grotesk Light" pitchFamily="2" charset="77"/>
              </a:rPr>
              <a:t>. Kan </a:t>
            </a:r>
            <a:r>
              <a:rPr lang="en-GB" sz="1600" dirty="0" err="1">
                <a:solidFill>
                  <a:schemeClr val="bg1"/>
                </a:solidFill>
                <a:latin typeface="Space Grotesk Light" pitchFamily="2" charset="77"/>
                <a:cs typeface="Space Grotesk Light" pitchFamily="2" charset="77"/>
              </a:rPr>
              <a:t>vara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så</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att</a:t>
            </a:r>
            <a:r>
              <a:rPr lang="en-GB" sz="1600" dirty="0">
                <a:solidFill>
                  <a:schemeClr val="bg1"/>
                </a:solidFill>
                <a:latin typeface="Space Grotesk Light" pitchFamily="2" charset="77"/>
                <a:cs typeface="Space Grotesk Light" pitchFamily="2" charset="77"/>
              </a:rPr>
              <a:t> vi </a:t>
            </a:r>
            <a:r>
              <a:rPr lang="en-GB" sz="1600" dirty="0" err="1">
                <a:solidFill>
                  <a:schemeClr val="bg1"/>
                </a:solidFill>
                <a:latin typeface="Space Grotesk Light" pitchFamily="2" charset="77"/>
                <a:cs typeface="Space Grotesk Light" pitchFamily="2" charset="77"/>
              </a:rPr>
              <a:t>kan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få</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dubbla</a:t>
            </a:r>
            <a:r>
              <a:rPr lang="en-GB" sz="1600" dirty="0">
                <a:solidFill>
                  <a:schemeClr val="bg1"/>
                </a:solidFill>
                <a:latin typeface="Space Grotesk Light" pitchFamily="2" charset="77"/>
                <a:cs typeface="Space Grotesk Light" pitchFamily="2" charset="77"/>
              </a:rPr>
              <a:t> och </a:t>
            </a:r>
            <a:r>
              <a:rPr lang="en-GB" sz="1600" dirty="0" err="1">
                <a:solidFill>
                  <a:schemeClr val="bg1"/>
                </a:solidFill>
                <a:latin typeface="Space Grotesk Light" pitchFamily="2" charset="77"/>
                <a:cs typeface="Space Grotesk Light" pitchFamily="2" charset="77"/>
              </a:rPr>
              <a:t>då</a:t>
            </a:r>
            <a:r>
              <a:rPr lang="en-GB" sz="1600" dirty="0">
                <a:solidFill>
                  <a:schemeClr val="bg1"/>
                </a:solidFill>
                <a:latin typeface="Space Grotesk Light" pitchFamily="2" charset="77"/>
                <a:cs typeface="Space Grotesk Light" pitchFamily="2" charset="77"/>
              </a:rPr>
              <a:t> för vi </a:t>
            </a:r>
            <a:r>
              <a:rPr lang="en-GB" sz="1600" dirty="0" err="1">
                <a:solidFill>
                  <a:schemeClr val="bg1"/>
                </a:solidFill>
                <a:latin typeface="Space Grotesk Light" pitchFamily="2" charset="77"/>
                <a:cs typeface="Space Grotesk Light" pitchFamily="2" charset="77"/>
              </a:rPr>
              <a:t>protokoll</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vilka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som</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dubblat</a:t>
            </a:r>
            <a:r>
              <a:rPr lang="en-GB" sz="1600" dirty="0">
                <a:solidFill>
                  <a:schemeClr val="bg1"/>
                </a:solidFill>
                <a:latin typeface="Space Grotesk Light" pitchFamily="2" charset="77"/>
                <a:cs typeface="Space Grotesk Light" pitchFamily="2" charset="77"/>
              </a:rPr>
              <a:t>. MV: alt.1 om </a:t>
            </a:r>
            <a:r>
              <a:rPr lang="en-GB" sz="1600" dirty="0" err="1">
                <a:solidFill>
                  <a:schemeClr val="bg1"/>
                </a:solidFill>
                <a:latin typeface="Space Grotesk Light" pitchFamily="2" charset="77"/>
                <a:cs typeface="Space Grotesk Light" pitchFamily="2" charset="77"/>
              </a:rPr>
              <a:t>någon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kan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dubbla</a:t>
            </a:r>
            <a:r>
              <a:rPr lang="en-GB" sz="1600" dirty="0">
                <a:solidFill>
                  <a:schemeClr val="bg1"/>
                </a:solidFill>
                <a:latin typeface="Space Grotesk Light" pitchFamily="2" charset="77"/>
                <a:cs typeface="Space Grotesk Light" pitchFamily="2" charset="77"/>
              </a:rPr>
              <a:t>. 2. </a:t>
            </a:r>
            <a:r>
              <a:rPr lang="en-GB" sz="1600" dirty="0" err="1">
                <a:solidFill>
                  <a:schemeClr val="bg1"/>
                </a:solidFill>
                <a:latin typeface="Space Grotesk Light" pitchFamily="2" charset="77"/>
                <a:cs typeface="Space Grotesk Light" pitchFamily="2" charset="77"/>
              </a:rPr>
              <a:t>fråga</a:t>
            </a:r>
            <a:r>
              <a:rPr lang="en-GB" sz="1600" dirty="0">
                <a:solidFill>
                  <a:schemeClr val="bg1"/>
                </a:solidFill>
                <a:latin typeface="Space Grotesk Light" pitchFamily="2" charset="77"/>
                <a:cs typeface="Space Grotesk Light" pitchFamily="2" charset="77"/>
              </a:rPr>
              <a:t> -16/ -14. 3. </a:t>
            </a:r>
            <a:r>
              <a:rPr lang="en-GB" sz="1600" dirty="0" err="1">
                <a:solidFill>
                  <a:schemeClr val="bg1"/>
                </a:solidFill>
                <a:latin typeface="Space Grotesk Light" pitchFamily="2" charset="77"/>
                <a:cs typeface="Space Grotesk Light" pitchFamily="2" charset="77"/>
              </a:rPr>
              <a:t>Utespelare</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som</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kan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tänka</a:t>
            </a:r>
            <a:r>
              <a:rPr lang="en-GB" sz="1600" dirty="0">
                <a:solidFill>
                  <a:schemeClr val="bg1"/>
                </a:solidFill>
                <a:latin typeface="Space Grotesk Light" pitchFamily="2" charset="77"/>
                <a:cs typeface="Space Grotesk Light" pitchFamily="2" charset="77"/>
              </a:rPr>
              <a:t> sig </a:t>
            </a:r>
            <a:r>
              <a:rPr lang="en-GB" sz="1600" dirty="0" err="1">
                <a:solidFill>
                  <a:schemeClr val="bg1"/>
                </a:solidFill>
                <a:latin typeface="Space Grotesk Light" pitchFamily="2" charset="77"/>
                <a:cs typeface="Space Grotesk Light" pitchFamily="2" charset="77"/>
              </a:rPr>
              <a:t>stå</a:t>
            </a:r>
            <a:r>
              <a:rPr lang="en-GB" sz="1600" dirty="0">
                <a:solidFill>
                  <a:schemeClr val="bg1"/>
                </a:solidFill>
                <a:latin typeface="Space Grotesk Light" pitchFamily="2" charset="77"/>
                <a:cs typeface="Space Grotesk Light" pitchFamily="2" charset="77"/>
              </a:rPr>
              <a:t>. </a:t>
            </a:r>
          </a:p>
          <a:p>
            <a:pPr algn="l">
              <a:lnSpc>
                <a:spcPct val="150000"/>
              </a:lnSpc>
            </a:pPr>
            <a:endParaRPr lang="en-GB" sz="1600" dirty="0">
              <a:solidFill>
                <a:schemeClr val="bg1"/>
              </a:solidFill>
              <a:latin typeface="Space Grotesk Light" pitchFamily="2" charset="77"/>
              <a:cs typeface="Space Grotesk Light" pitchFamily="2" charset="77"/>
            </a:endParaRPr>
          </a:p>
          <a:p>
            <a:pPr algn="l">
              <a:lnSpc>
                <a:spcPct val="150000"/>
              </a:lnSpc>
            </a:pPr>
            <a:r>
              <a:rPr lang="en-GB" sz="1600" dirty="0">
                <a:solidFill>
                  <a:schemeClr val="bg1"/>
                </a:solidFill>
                <a:latin typeface="Space Grotesk Light" pitchFamily="2" charset="77"/>
                <a:cs typeface="Space Grotesk Light" pitchFamily="2" charset="77"/>
              </a:rPr>
              <a:t>I </a:t>
            </a:r>
            <a:r>
              <a:rPr lang="en-GB" sz="1600" dirty="0" err="1">
                <a:solidFill>
                  <a:schemeClr val="bg1"/>
                </a:solidFill>
                <a:latin typeface="Space Grotesk Light" pitchFamily="2" charset="77"/>
                <a:cs typeface="Space Grotesk Light" pitchFamily="2" charset="77"/>
              </a:rPr>
              <a:t>år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kommer</a:t>
            </a:r>
            <a:r>
              <a:rPr lang="en-GB" sz="1600" dirty="0">
                <a:solidFill>
                  <a:schemeClr val="bg1"/>
                </a:solidFill>
                <a:latin typeface="Space Grotesk Light" pitchFamily="2" charset="77"/>
                <a:cs typeface="Space Grotesk Light" pitchFamily="2" charset="77"/>
              </a:rPr>
              <a:t> vi delta I </a:t>
            </a:r>
            <a:r>
              <a:rPr lang="en-GB" sz="1600" dirty="0" err="1">
                <a:solidFill>
                  <a:schemeClr val="bg1"/>
                </a:solidFill>
                <a:latin typeface="Space Grotesk Light" pitchFamily="2" charset="77"/>
                <a:cs typeface="Space Grotesk Light" pitchFamily="2" charset="77"/>
              </a:rPr>
              <a:t>Skellefteåserien</a:t>
            </a:r>
            <a:r>
              <a:rPr lang="en-GB" sz="1600" dirty="0">
                <a:solidFill>
                  <a:schemeClr val="bg1"/>
                </a:solidFill>
                <a:latin typeface="Space Grotesk Light" pitchFamily="2" charset="77"/>
                <a:cs typeface="Space Grotesk Light" pitchFamily="2" charset="77"/>
              </a:rPr>
              <a:t>: </a:t>
            </a:r>
          </a:p>
          <a:p>
            <a:pPr algn="l">
              <a:lnSpc>
                <a:spcPct val="150000"/>
              </a:lnSpc>
            </a:pPr>
            <a:r>
              <a:rPr lang="en-GB" sz="1600" dirty="0" err="1">
                <a:solidFill>
                  <a:schemeClr val="bg1"/>
                </a:solidFill>
                <a:latin typeface="Space Grotesk Light" pitchFamily="2" charset="77"/>
                <a:cs typeface="Space Grotesk Light" pitchFamily="2" charset="77"/>
              </a:rPr>
              <a:t>Skellefteå</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Burträsk</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Bureå</a:t>
            </a:r>
            <a:r>
              <a:rPr lang="en-GB" sz="1600" dirty="0">
                <a:solidFill>
                  <a:schemeClr val="bg1"/>
                </a:solidFill>
                <a:latin typeface="Space Grotesk Light" pitchFamily="2" charset="77"/>
                <a:cs typeface="Space Grotesk Light" pitchFamily="2" charset="77"/>
              </a:rPr>
              <a:t>, Arvidsjaur, </a:t>
            </a:r>
            <a:r>
              <a:rPr lang="en-GB" sz="1600" dirty="0" err="1">
                <a:solidFill>
                  <a:schemeClr val="bg1"/>
                </a:solidFill>
                <a:latin typeface="Space Grotesk Light" pitchFamily="2" charset="77"/>
                <a:cs typeface="Space Grotesk Light" pitchFamily="2" charset="77"/>
              </a:rPr>
              <a:t>Kågedalen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Clemensnäs</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Norsjö</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Vitbergets</a:t>
            </a:r>
            <a:r>
              <a:rPr lang="en-GB" sz="1600" dirty="0">
                <a:solidFill>
                  <a:schemeClr val="bg1"/>
                </a:solidFill>
                <a:latin typeface="Space Grotesk Light" pitchFamily="2" charset="77"/>
                <a:cs typeface="Space Grotesk Light" pitchFamily="2" charset="77"/>
              </a:rPr>
              <a:t> HC. </a:t>
            </a:r>
          </a:p>
          <a:p>
            <a:pPr algn="l">
              <a:lnSpc>
                <a:spcPct val="200000"/>
              </a:lnSpc>
            </a:pPr>
            <a:endParaRPr lang="en-GB" sz="1600" dirty="0">
              <a:solidFill>
                <a:schemeClr val="bg1"/>
              </a:solidFill>
              <a:latin typeface="Space Grotesk Light" pitchFamily="2" charset="77"/>
              <a:cs typeface="Space Grotesk Light" pitchFamily="2" charset="77"/>
            </a:endParaRPr>
          </a:p>
          <a:p>
            <a:pPr algn="l">
              <a:lnSpc>
                <a:spcPct val="200000"/>
              </a:lnSpc>
            </a:pPr>
            <a:endParaRPr lang="en-GB" sz="1600" dirty="0">
              <a:solidFill>
                <a:schemeClr val="bg1"/>
              </a:solidFill>
              <a:latin typeface="Space Grotesk Light" pitchFamily="2" charset="77"/>
              <a:cs typeface="Space Grotesk Light" pitchFamily="2" charset="77"/>
            </a:endParaRPr>
          </a:p>
        </p:txBody>
      </p:sp>
      <p:sp>
        <p:nvSpPr>
          <p:cNvPr id="4" name="Title 1">
            <a:extLst>
              <a:ext uri="{FF2B5EF4-FFF2-40B4-BE49-F238E27FC236}">
                <a16:creationId xmlns:a16="http://schemas.microsoft.com/office/drawing/2014/main" id="{7B461495-D55B-A0DE-AA87-F5C84D5CCBB0}"/>
              </a:ext>
            </a:extLst>
          </p:cNvPr>
          <p:cNvSpPr txBox="1">
            <a:spLocks/>
          </p:cNvSpPr>
          <p:nvPr/>
        </p:nvSpPr>
        <p:spPr>
          <a:xfrm>
            <a:off x="6389135" y="1727126"/>
            <a:ext cx="5539946" cy="417075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200000"/>
              </a:lnSpc>
              <a:buFont typeface="Arial" panose="020B0604020202020204" pitchFamily="34" charset="0"/>
              <a:buChar char="•"/>
            </a:pPr>
            <a:r>
              <a:rPr lang="en-GB" sz="1600" dirty="0">
                <a:solidFill>
                  <a:schemeClr val="bg1"/>
                </a:solidFill>
                <a:latin typeface="Space Grotesk Light" pitchFamily="2" charset="77"/>
                <a:cs typeface="Space Grotesk Light" pitchFamily="2" charset="77"/>
              </a:rPr>
              <a:t>Egen cup LF 16-18/4. </a:t>
            </a:r>
            <a:r>
              <a:rPr lang="en-GB" sz="1600" dirty="0" err="1">
                <a:solidFill>
                  <a:schemeClr val="bg1"/>
                </a:solidFill>
                <a:latin typeface="Space Grotesk Light" pitchFamily="2" charset="77"/>
                <a:cs typeface="Space Grotesk Light" pitchFamily="2" charset="77"/>
              </a:rPr>
              <a:t>Helplan</a:t>
            </a:r>
            <a:r>
              <a:rPr lang="en-GB" sz="1600" dirty="0">
                <a:solidFill>
                  <a:schemeClr val="bg1"/>
                </a:solidFill>
                <a:latin typeface="Space Grotesk Light" pitchFamily="2" charset="77"/>
                <a:cs typeface="Space Grotesk Light" pitchFamily="2" charset="77"/>
              </a:rPr>
              <a:t> 3 </a:t>
            </a:r>
            <a:r>
              <a:rPr lang="en-GB" sz="1600" dirty="0" err="1">
                <a:solidFill>
                  <a:schemeClr val="bg1"/>
                </a:solidFill>
                <a:latin typeface="Space Grotesk Light" pitchFamily="2" charset="77"/>
                <a:cs typeface="Space Grotesk Light" pitchFamily="2" charset="77"/>
              </a:rPr>
              <a:t>dagar</a:t>
            </a:r>
            <a:r>
              <a:rPr lang="en-GB" sz="1600" dirty="0">
                <a:solidFill>
                  <a:schemeClr val="bg1"/>
                </a:solidFill>
                <a:latin typeface="Space Grotesk Light" pitchFamily="2" charset="77"/>
                <a:cs typeface="Space Grotesk Light" pitchFamily="2" charset="77"/>
              </a:rPr>
              <a:t> </a:t>
            </a:r>
          </a:p>
          <a:p>
            <a:pPr marL="285750" indent="-285750" algn="l">
              <a:lnSpc>
                <a:spcPct val="200000"/>
              </a:lnSpc>
              <a:buFont typeface="Arial" panose="020B0604020202020204" pitchFamily="34" charset="0"/>
              <a:buChar char="•"/>
            </a:pPr>
            <a:r>
              <a:rPr lang="en-GB" sz="1600" dirty="0" err="1">
                <a:solidFill>
                  <a:schemeClr val="bg1"/>
                </a:solidFill>
                <a:latin typeface="Space Grotesk Light" pitchFamily="2" charset="77"/>
                <a:cs typeface="Space Grotesk Light" pitchFamily="2" charset="77"/>
              </a:rPr>
              <a:t>Guldcupen</a:t>
            </a:r>
            <a:r>
              <a:rPr lang="en-GB" sz="1600" dirty="0">
                <a:solidFill>
                  <a:schemeClr val="bg1"/>
                </a:solidFill>
                <a:latin typeface="Space Grotesk Light" pitchFamily="2" charset="77"/>
                <a:cs typeface="Space Grotesk Light" pitchFamily="2" charset="77"/>
              </a:rPr>
              <a:t> i </a:t>
            </a:r>
            <a:r>
              <a:rPr lang="en-GB" sz="1600" dirty="0" err="1">
                <a:solidFill>
                  <a:schemeClr val="bg1"/>
                </a:solidFill>
                <a:latin typeface="Space Grotesk Light" pitchFamily="2" charset="77"/>
                <a:cs typeface="Space Grotesk Light" pitchFamily="2" charset="77"/>
              </a:rPr>
              <a:t>Skellefteå</a:t>
            </a:r>
            <a:r>
              <a:rPr lang="en-GB" sz="1600" dirty="0">
                <a:solidFill>
                  <a:schemeClr val="bg1"/>
                </a:solidFill>
                <a:latin typeface="Space Grotesk Light" pitchFamily="2" charset="77"/>
                <a:cs typeface="Space Grotesk Light" pitchFamily="2" charset="77"/>
              </a:rPr>
              <a:t>, 6-8 mars. 3- </a:t>
            </a:r>
            <a:r>
              <a:rPr lang="en-GB" sz="1600" dirty="0" err="1">
                <a:solidFill>
                  <a:schemeClr val="bg1"/>
                </a:solidFill>
                <a:latin typeface="Space Grotesk Light" pitchFamily="2" charset="77"/>
                <a:cs typeface="Space Grotesk Light" pitchFamily="2" charset="77"/>
              </a:rPr>
              <a:t>dagarscup</a:t>
            </a:r>
            <a:r>
              <a:rPr lang="en-GB" sz="1600" dirty="0">
                <a:solidFill>
                  <a:schemeClr val="bg1"/>
                </a:solidFill>
                <a:latin typeface="Space Grotesk Light" pitchFamily="2" charset="77"/>
                <a:cs typeface="Space Grotesk Light" pitchFamily="2" charset="77"/>
              </a:rPr>
              <a:t> med </a:t>
            </a:r>
            <a:r>
              <a:rPr lang="en-GB" sz="1600" dirty="0" err="1">
                <a:solidFill>
                  <a:schemeClr val="bg1"/>
                </a:solidFill>
                <a:latin typeface="Space Grotesk Light" pitchFamily="2" charset="77"/>
                <a:cs typeface="Space Grotesk Light" pitchFamily="2" charset="77"/>
              </a:rPr>
              <a:t>övernattning</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Helplan</a:t>
            </a:r>
            <a:r>
              <a:rPr lang="en-GB" sz="1600" dirty="0">
                <a:solidFill>
                  <a:schemeClr val="bg1"/>
                </a:solidFill>
                <a:latin typeface="Space Grotesk Light" pitchFamily="2" charset="77"/>
                <a:cs typeface="Space Grotesk Light" pitchFamily="2" charset="77"/>
              </a:rPr>
              <a:t> </a:t>
            </a:r>
          </a:p>
          <a:p>
            <a:pPr algn="l">
              <a:lnSpc>
                <a:spcPct val="200000"/>
              </a:lnSpc>
            </a:pPr>
            <a:endParaRPr lang="en-GB" sz="1600" dirty="0">
              <a:solidFill>
                <a:schemeClr val="bg1"/>
              </a:solidFill>
              <a:latin typeface="Space Grotesk Light" pitchFamily="2" charset="77"/>
              <a:cs typeface="Space Grotesk Light" pitchFamily="2" charset="77"/>
            </a:endParaRPr>
          </a:p>
          <a:p>
            <a:pPr algn="l">
              <a:lnSpc>
                <a:spcPct val="200000"/>
              </a:lnSpc>
            </a:pPr>
            <a:r>
              <a:rPr lang="en-GB" sz="1600" dirty="0">
                <a:solidFill>
                  <a:schemeClr val="bg1"/>
                </a:solidFill>
                <a:latin typeface="Space Grotesk Light" pitchFamily="2" charset="77"/>
                <a:cs typeface="Space Grotesk Light" pitchFamily="2" charset="77"/>
              </a:rPr>
              <a:t>Vi </a:t>
            </a:r>
            <a:r>
              <a:rPr lang="en-GB" sz="1600" dirty="0" err="1">
                <a:solidFill>
                  <a:schemeClr val="bg1"/>
                </a:solidFill>
                <a:latin typeface="Space Grotesk Light" pitchFamily="2" charset="77"/>
                <a:cs typeface="Space Grotesk Light" pitchFamily="2" charset="77"/>
              </a:rPr>
              <a:t>avser</a:t>
            </a:r>
            <a:r>
              <a:rPr lang="en-GB" sz="1600" dirty="0">
                <a:solidFill>
                  <a:schemeClr val="bg1"/>
                </a:solidFill>
                <a:latin typeface="Space Grotesk Light" pitchFamily="2" charset="77"/>
                <a:cs typeface="Space Grotesk Light" pitchFamily="2" charset="77"/>
              </a:rPr>
              <a:t> ta </a:t>
            </a:r>
            <a:r>
              <a:rPr lang="en-GB" sz="1600" dirty="0" err="1">
                <a:solidFill>
                  <a:schemeClr val="bg1"/>
                </a:solidFill>
                <a:latin typeface="Space Grotesk Light" pitchFamily="2" charset="77"/>
                <a:cs typeface="Space Grotesk Light" pitchFamily="2" charset="77"/>
              </a:rPr>
              <a:t>ut</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en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avgift</a:t>
            </a:r>
            <a:r>
              <a:rPr lang="en-GB" sz="1600" dirty="0">
                <a:solidFill>
                  <a:schemeClr val="bg1"/>
                </a:solidFill>
                <a:latin typeface="Space Grotesk Light" pitchFamily="2" charset="77"/>
                <a:cs typeface="Space Grotesk Light" pitchFamily="2" charset="77"/>
              </a:rPr>
              <a:t> till </a:t>
            </a:r>
            <a:r>
              <a:rPr lang="en-GB" sz="1600" dirty="0" err="1">
                <a:solidFill>
                  <a:schemeClr val="bg1"/>
                </a:solidFill>
                <a:latin typeface="Space Grotesk Light" pitchFamily="2" charset="77"/>
                <a:cs typeface="Space Grotesk Light" pitchFamily="2" charset="77"/>
              </a:rPr>
              <a:t>Guldcupen</a:t>
            </a:r>
            <a:r>
              <a:rPr lang="en-GB" sz="1600" dirty="0">
                <a:solidFill>
                  <a:schemeClr val="bg1"/>
                </a:solidFill>
                <a:latin typeface="Space Grotesk Light" pitchFamily="2" charset="77"/>
                <a:cs typeface="Space Grotesk Light" pitchFamily="2" charset="77"/>
              </a:rPr>
              <a:t> för </a:t>
            </a:r>
            <a:r>
              <a:rPr lang="en-GB" sz="1600" dirty="0" err="1">
                <a:solidFill>
                  <a:schemeClr val="bg1"/>
                </a:solidFill>
                <a:latin typeface="Space Grotesk Light" pitchFamily="2" charset="77"/>
                <a:cs typeface="Space Grotesk Light" pitchFamily="2" charset="77"/>
              </a:rPr>
              <a:t>att</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inte</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behöva</a:t>
            </a:r>
            <a:r>
              <a:rPr lang="en-GB" sz="1600" dirty="0">
                <a:solidFill>
                  <a:schemeClr val="bg1"/>
                </a:solidFill>
                <a:latin typeface="Space Grotesk Light" pitchFamily="2" charset="77"/>
                <a:cs typeface="Space Grotesk Light" pitchFamily="2" charset="77"/>
              </a:rPr>
              <a:t> ta </a:t>
            </a:r>
            <a:r>
              <a:rPr lang="en-GB" sz="1600" dirty="0" err="1">
                <a:solidFill>
                  <a:schemeClr val="bg1"/>
                </a:solidFill>
                <a:latin typeface="Space Grotesk Light" pitchFamily="2" charset="77"/>
                <a:cs typeface="Space Grotesk Light" pitchFamily="2" charset="77"/>
              </a:rPr>
              <a:t>allt</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från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lagkassan</a:t>
            </a:r>
            <a:r>
              <a:rPr lang="en-GB" sz="1600" dirty="0">
                <a:solidFill>
                  <a:schemeClr val="bg1"/>
                </a:solidFill>
                <a:latin typeface="Space Grotesk Light" pitchFamily="2" charset="77"/>
                <a:cs typeface="Space Grotesk Light" pitchFamily="2" charset="77"/>
              </a:rPr>
              <a:t>.</a:t>
            </a:r>
          </a:p>
        </p:txBody>
      </p:sp>
      <p:sp>
        <p:nvSpPr>
          <p:cNvPr id="12" name="Title 1">
            <a:extLst>
              <a:ext uri="{FF2B5EF4-FFF2-40B4-BE49-F238E27FC236}">
                <a16:creationId xmlns:a16="http://schemas.microsoft.com/office/drawing/2014/main" id="{BF11B651-02DB-F188-1BDD-5478CB8F0EB1}"/>
              </a:ext>
            </a:extLst>
          </p:cNvPr>
          <p:cNvSpPr txBox="1">
            <a:spLocks/>
          </p:cNvSpPr>
          <p:nvPr/>
        </p:nvSpPr>
        <p:spPr>
          <a:xfrm>
            <a:off x="6323583" y="829059"/>
            <a:ext cx="5539947" cy="76822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GB" sz="2800" b="1" dirty="0">
                <a:solidFill>
                  <a:schemeClr val="bg1"/>
                </a:solidFill>
                <a:latin typeface="Space Grotesk" pitchFamily="2" charset="77"/>
                <a:cs typeface="Space Grotesk" pitchFamily="2" charset="77"/>
              </a:rPr>
              <a:t>Cuper I </a:t>
            </a:r>
            <a:r>
              <a:rPr lang="en-GB" sz="2800" b="1" dirty="0" err="1">
                <a:solidFill>
                  <a:schemeClr val="bg1"/>
                </a:solidFill>
                <a:latin typeface="Space Grotesk" pitchFamily="2" charset="77"/>
                <a:cs typeface="Space Grotesk" pitchFamily="2" charset="77"/>
              </a:rPr>
              <a:t>år</a:t>
            </a:r>
            <a:endParaRPr lang="en-SE" sz="2800" b="1" dirty="0">
              <a:solidFill>
                <a:schemeClr val="bg1"/>
              </a:solidFill>
              <a:latin typeface="Space Grotesk" pitchFamily="2" charset="77"/>
              <a:cs typeface="Space Grotesk" pitchFamily="2" charset="77"/>
            </a:endParaRPr>
          </a:p>
        </p:txBody>
      </p:sp>
    </p:spTree>
    <p:extLst>
      <p:ext uri="{BB962C8B-B14F-4D97-AF65-F5344CB8AC3E}">
        <p14:creationId xmlns:p14="http://schemas.microsoft.com/office/powerpoint/2010/main" val="1214335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8511F43F-7AC0-78B8-C975-3F6CECCD672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EE9B0CB-511C-8C23-05E5-C89E610F887B}"/>
              </a:ext>
            </a:extLst>
          </p:cNvPr>
          <p:cNvSpPr txBox="1">
            <a:spLocks/>
          </p:cNvSpPr>
          <p:nvPr/>
        </p:nvSpPr>
        <p:spPr>
          <a:xfrm>
            <a:off x="657654" y="1147075"/>
            <a:ext cx="5539947" cy="76822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sv-SE" sz="2800" b="1" dirty="0">
                <a:solidFill>
                  <a:schemeClr val="bg1"/>
                </a:solidFill>
                <a:latin typeface="Space Grotesk" pitchFamily="2" charset="77"/>
                <a:cs typeface="Space Grotesk" pitchFamily="2" charset="77"/>
              </a:rPr>
              <a:t>Korta sammandrag ca 5 h</a:t>
            </a:r>
            <a:endParaRPr lang="en-SE" sz="2800" b="1" dirty="0">
              <a:solidFill>
                <a:schemeClr val="bg1"/>
              </a:solidFill>
              <a:latin typeface="Space Grotesk" pitchFamily="2" charset="77"/>
              <a:cs typeface="Space Grotesk" pitchFamily="2" charset="77"/>
            </a:endParaRPr>
          </a:p>
        </p:txBody>
      </p:sp>
      <p:sp>
        <p:nvSpPr>
          <p:cNvPr id="8" name="Title 1">
            <a:extLst>
              <a:ext uri="{FF2B5EF4-FFF2-40B4-BE49-F238E27FC236}">
                <a16:creationId xmlns:a16="http://schemas.microsoft.com/office/drawing/2014/main" id="{D17DB039-007E-B8E5-55BD-2F1063033C2F}"/>
              </a:ext>
            </a:extLst>
          </p:cNvPr>
          <p:cNvSpPr txBox="1">
            <a:spLocks/>
          </p:cNvSpPr>
          <p:nvPr/>
        </p:nvSpPr>
        <p:spPr>
          <a:xfrm>
            <a:off x="657654" y="1745960"/>
            <a:ext cx="4942010" cy="395850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200000"/>
              </a:lnSpc>
            </a:pPr>
            <a:r>
              <a:rPr lang="en-GB" sz="2000" dirty="0">
                <a:solidFill>
                  <a:schemeClr val="bg1"/>
                </a:solidFill>
                <a:latin typeface="Space Grotesk Light" pitchFamily="2" charset="77"/>
                <a:cs typeface="Space Grotesk Light" pitchFamily="2" charset="77"/>
              </a:rPr>
              <a:t>V.40 Arvidsjaur </a:t>
            </a:r>
            <a:r>
              <a:rPr lang="en-GB" sz="2000" dirty="0" err="1">
                <a:solidFill>
                  <a:schemeClr val="bg1"/>
                </a:solidFill>
                <a:latin typeface="Space Grotesk Light" pitchFamily="2" charset="77"/>
                <a:cs typeface="Space Grotesk Light" pitchFamily="2" charset="77"/>
              </a:rPr>
              <a:t>lör</a:t>
            </a:r>
            <a:r>
              <a:rPr lang="en-GB" sz="2000" dirty="0">
                <a:solidFill>
                  <a:schemeClr val="bg1"/>
                </a:solidFill>
                <a:latin typeface="Space Grotesk Light" pitchFamily="2" charset="77"/>
                <a:cs typeface="Space Grotesk Light" pitchFamily="2" charset="77"/>
              </a:rPr>
              <a:t> 2 lag, </a:t>
            </a:r>
            <a:r>
              <a:rPr lang="en-GB" sz="2000" dirty="0" err="1">
                <a:solidFill>
                  <a:schemeClr val="bg1"/>
                </a:solidFill>
                <a:latin typeface="Space Grotesk Light" pitchFamily="2" charset="77"/>
                <a:cs typeface="Space Grotesk Light" pitchFamily="2" charset="77"/>
              </a:rPr>
              <a:t>Burträsk</a:t>
            </a:r>
            <a:r>
              <a:rPr lang="en-GB" sz="2000" dirty="0">
                <a:solidFill>
                  <a:schemeClr val="bg1"/>
                </a:solidFill>
                <a:latin typeface="Space Grotesk Light" pitchFamily="2" charset="77"/>
                <a:cs typeface="Space Grotesk Light" pitchFamily="2" charset="77"/>
              </a:rPr>
              <a:t> </a:t>
            </a:r>
            <a:r>
              <a:rPr lang="en-GB" sz="2000" dirty="0" err="1">
                <a:solidFill>
                  <a:schemeClr val="bg1"/>
                </a:solidFill>
                <a:latin typeface="Space Grotesk Light" pitchFamily="2" charset="77"/>
                <a:cs typeface="Space Grotesk Light" pitchFamily="2" charset="77"/>
              </a:rPr>
              <a:t>sön</a:t>
            </a:r>
            <a:r>
              <a:rPr lang="en-GB" sz="2000" dirty="0">
                <a:solidFill>
                  <a:schemeClr val="bg1"/>
                </a:solidFill>
                <a:latin typeface="Space Grotesk Light" pitchFamily="2" charset="77"/>
                <a:cs typeface="Space Grotesk Light" pitchFamily="2" charset="77"/>
              </a:rPr>
              <a:t>  3 lag, </a:t>
            </a:r>
          </a:p>
          <a:p>
            <a:pPr algn="l">
              <a:lnSpc>
                <a:spcPct val="200000"/>
              </a:lnSpc>
            </a:pPr>
            <a:r>
              <a:rPr lang="en-GB" sz="2000" dirty="0">
                <a:solidFill>
                  <a:schemeClr val="bg1"/>
                </a:solidFill>
                <a:latin typeface="Space Grotesk Light" pitchFamily="2" charset="77"/>
                <a:cs typeface="Space Grotesk Light" pitchFamily="2" charset="77"/>
              </a:rPr>
              <a:t>v.42 </a:t>
            </a:r>
            <a:r>
              <a:rPr lang="en-GB" sz="2000" b="1" i="1" u="sng" dirty="0">
                <a:solidFill>
                  <a:srgbClr val="FF0000"/>
                </a:solidFill>
                <a:latin typeface="Space Grotesk Light" pitchFamily="2" charset="77"/>
                <a:cs typeface="Space Grotesk Light" pitchFamily="2" charset="77"/>
              </a:rPr>
              <a:t>Piteå</a:t>
            </a:r>
            <a:r>
              <a:rPr lang="en-GB" sz="2000" dirty="0">
                <a:solidFill>
                  <a:schemeClr val="bg1"/>
                </a:solidFill>
                <a:latin typeface="Space Grotesk Light" pitchFamily="2" charset="77"/>
                <a:cs typeface="Space Grotesk Light" pitchFamily="2" charset="77"/>
              </a:rPr>
              <a:t> </a:t>
            </a:r>
            <a:r>
              <a:rPr lang="en-GB" sz="2000" dirty="0" err="1">
                <a:solidFill>
                  <a:schemeClr val="bg1"/>
                </a:solidFill>
                <a:latin typeface="Space Grotesk Light" pitchFamily="2" charset="77"/>
                <a:cs typeface="Space Grotesk Light" pitchFamily="2" charset="77"/>
              </a:rPr>
              <a:t>sön</a:t>
            </a:r>
            <a:r>
              <a:rPr lang="en-GB" sz="2000" dirty="0">
                <a:solidFill>
                  <a:schemeClr val="bg1"/>
                </a:solidFill>
                <a:latin typeface="Space Grotesk Light" pitchFamily="2" charset="77"/>
                <a:cs typeface="Space Grotesk Light" pitchFamily="2" charset="77"/>
              </a:rPr>
              <a:t> 3 lag, </a:t>
            </a:r>
            <a:r>
              <a:rPr lang="en-GB" sz="2000" dirty="0" err="1">
                <a:solidFill>
                  <a:schemeClr val="bg1"/>
                </a:solidFill>
                <a:latin typeface="Space Grotesk Light" pitchFamily="2" charset="77"/>
                <a:cs typeface="Space Grotesk Light" pitchFamily="2" charset="77"/>
              </a:rPr>
              <a:t>Clemensnäs</a:t>
            </a:r>
            <a:r>
              <a:rPr lang="en-GB" sz="2000" dirty="0">
                <a:solidFill>
                  <a:schemeClr val="bg1"/>
                </a:solidFill>
                <a:latin typeface="Space Grotesk Light" pitchFamily="2" charset="77"/>
                <a:cs typeface="Space Grotesk Light" pitchFamily="2" charset="77"/>
              </a:rPr>
              <a:t> 2 lag</a:t>
            </a:r>
          </a:p>
          <a:p>
            <a:pPr algn="l">
              <a:lnSpc>
                <a:spcPct val="200000"/>
              </a:lnSpc>
            </a:pPr>
            <a:r>
              <a:rPr lang="en-GB" sz="2000" dirty="0">
                <a:solidFill>
                  <a:schemeClr val="bg1"/>
                </a:solidFill>
                <a:latin typeface="Space Grotesk Light" pitchFamily="2" charset="77"/>
                <a:cs typeface="Space Grotesk Light" pitchFamily="2" charset="77"/>
              </a:rPr>
              <a:t>v.47 </a:t>
            </a:r>
            <a:r>
              <a:rPr lang="en-GB" sz="2000" b="1" i="1" u="sng" dirty="0">
                <a:solidFill>
                  <a:srgbClr val="FF0000"/>
                </a:solidFill>
                <a:latin typeface="Space Grotesk Light" pitchFamily="2" charset="77"/>
                <a:cs typeface="Space Grotesk Light" pitchFamily="2" charset="77"/>
              </a:rPr>
              <a:t>Piteå </a:t>
            </a:r>
            <a:r>
              <a:rPr lang="en-GB" sz="2000" i="1" dirty="0">
                <a:solidFill>
                  <a:schemeClr val="bg1"/>
                </a:solidFill>
                <a:latin typeface="Space Grotesk Light" pitchFamily="2" charset="77"/>
                <a:cs typeface="Space Grotesk Light" pitchFamily="2" charset="77"/>
              </a:rPr>
              <a:t> </a:t>
            </a:r>
            <a:r>
              <a:rPr lang="en-GB" sz="2000" dirty="0" err="1">
                <a:solidFill>
                  <a:schemeClr val="bg1"/>
                </a:solidFill>
                <a:latin typeface="Space Grotesk Light" pitchFamily="2" charset="77"/>
                <a:cs typeface="Space Grotesk Light" pitchFamily="2" charset="77"/>
              </a:rPr>
              <a:t>sön</a:t>
            </a:r>
            <a:r>
              <a:rPr lang="en-GB" sz="2000" i="1" dirty="0">
                <a:solidFill>
                  <a:schemeClr val="bg1"/>
                </a:solidFill>
                <a:latin typeface="Space Grotesk Light" pitchFamily="2" charset="77"/>
                <a:cs typeface="Space Grotesk Light" pitchFamily="2" charset="77"/>
              </a:rPr>
              <a:t> 2</a:t>
            </a:r>
            <a:r>
              <a:rPr lang="en-GB" sz="2000" dirty="0">
                <a:solidFill>
                  <a:schemeClr val="bg1"/>
                </a:solidFill>
                <a:latin typeface="Space Grotesk Light" pitchFamily="2" charset="77"/>
                <a:cs typeface="Space Grotesk Light" pitchFamily="2" charset="77"/>
              </a:rPr>
              <a:t> lag, </a:t>
            </a:r>
            <a:r>
              <a:rPr lang="en-GB" sz="2000" dirty="0" err="1">
                <a:solidFill>
                  <a:schemeClr val="bg1"/>
                </a:solidFill>
                <a:latin typeface="Space Grotesk Light" pitchFamily="2" charset="77"/>
                <a:cs typeface="Space Grotesk Light" pitchFamily="2" charset="77"/>
              </a:rPr>
              <a:t>Skellefteå</a:t>
            </a:r>
            <a:r>
              <a:rPr lang="en-GB" sz="2000" dirty="0">
                <a:solidFill>
                  <a:schemeClr val="bg1"/>
                </a:solidFill>
                <a:latin typeface="Space Grotesk Light" pitchFamily="2" charset="77"/>
                <a:cs typeface="Space Grotesk Light" pitchFamily="2" charset="77"/>
              </a:rPr>
              <a:t> 3 lag</a:t>
            </a:r>
          </a:p>
          <a:p>
            <a:pPr algn="l">
              <a:lnSpc>
                <a:spcPct val="200000"/>
              </a:lnSpc>
            </a:pPr>
            <a:r>
              <a:rPr lang="en-GB" sz="2000" dirty="0">
                <a:solidFill>
                  <a:schemeClr val="bg1"/>
                </a:solidFill>
                <a:latin typeface="Space Grotesk Light" pitchFamily="2" charset="77"/>
                <a:cs typeface="Space Grotesk Light" pitchFamily="2" charset="77"/>
              </a:rPr>
              <a:t>v.1 Arvidsjaur 3 lag, </a:t>
            </a:r>
            <a:r>
              <a:rPr lang="en-GB" sz="2000" dirty="0" err="1">
                <a:solidFill>
                  <a:schemeClr val="bg1"/>
                </a:solidFill>
                <a:latin typeface="Space Grotesk Light" pitchFamily="2" charset="77"/>
                <a:cs typeface="Space Grotesk Light" pitchFamily="2" charset="77"/>
              </a:rPr>
              <a:t>Bursträsk</a:t>
            </a:r>
            <a:r>
              <a:rPr lang="en-GB" sz="2000" dirty="0">
                <a:solidFill>
                  <a:schemeClr val="bg1"/>
                </a:solidFill>
                <a:latin typeface="Space Grotesk Light" pitchFamily="2" charset="77"/>
                <a:cs typeface="Space Grotesk Light" pitchFamily="2" charset="77"/>
              </a:rPr>
              <a:t> 2 lag</a:t>
            </a:r>
          </a:p>
          <a:p>
            <a:pPr algn="l">
              <a:lnSpc>
                <a:spcPct val="200000"/>
              </a:lnSpc>
            </a:pPr>
            <a:r>
              <a:rPr lang="en-GB" sz="2000" dirty="0">
                <a:solidFill>
                  <a:schemeClr val="bg1"/>
                </a:solidFill>
                <a:latin typeface="Space Grotesk Light" pitchFamily="2" charset="77"/>
                <a:cs typeface="Space Grotesk Light" pitchFamily="2" charset="77"/>
              </a:rPr>
              <a:t>v.3 </a:t>
            </a:r>
            <a:r>
              <a:rPr lang="en-GB" sz="2000" dirty="0" err="1">
                <a:solidFill>
                  <a:schemeClr val="bg1"/>
                </a:solidFill>
                <a:latin typeface="Space Grotesk Light" pitchFamily="2" charset="77"/>
                <a:cs typeface="Space Grotesk Light" pitchFamily="2" charset="77"/>
              </a:rPr>
              <a:t>Vitberget</a:t>
            </a:r>
            <a:r>
              <a:rPr lang="en-GB" sz="2000" dirty="0">
                <a:solidFill>
                  <a:schemeClr val="bg1"/>
                </a:solidFill>
                <a:latin typeface="Space Grotesk Light" pitchFamily="2" charset="77"/>
                <a:cs typeface="Space Grotesk Light" pitchFamily="2" charset="77"/>
              </a:rPr>
              <a:t> (</a:t>
            </a:r>
            <a:r>
              <a:rPr lang="en-GB" sz="2000" dirty="0" err="1">
                <a:solidFill>
                  <a:schemeClr val="bg1"/>
                </a:solidFill>
                <a:latin typeface="Space Grotesk Light" pitchFamily="2" charset="77"/>
                <a:cs typeface="Space Grotesk Light" pitchFamily="2" charset="77"/>
              </a:rPr>
              <a:t>Skeå</a:t>
            </a:r>
            <a:r>
              <a:rPr lang="en-GB" sz="2000" dirty="0">
                <a:solidFill>
                  <a:schemeClr val="bg1"/>
                </a:solidFill>
                <a:latin typeface="Space Grotesk Light" pitchFamily="2" charset="77"/>
                <a:cs typeface="Space Grotesk Light" pitchFamily="2" charset="77"/>
              </a:rPr>
              <a:t>) 3 lag, </a:t>
            </a:r>
            <a:r>
              <a:rPr lang="en-GB" sz="2000" dirty="0" err="1">
                <a:solidFill>
                  <a:schemeClr val="bg1"/>
                </a:solidFill>
                <a:latin typeface="Space Grotesk Light" pitchFamily="2" charset="77"/>
                <a:cs typeface="Space Grotesk Light" pitchFamily="2" charset="77"/>
              </a:rPr>
              <a:t>Skellefteå</a:t>
            </a:r>
            <a:r>
              <a:rPr lang="en-GB" sz="2000" dirty="0">
                <a:solidFill>
                  <a:schemeClr val="bg1"/>
                </a:solidFill>
                <a:latin typeface="Space Grotesk Light" pitchFamily="2" charset="77"/>
                <a:cs typeface="Space Grotesk Light" pitchFamily="2" charset="77"/>
              </a:rPr>
              <a:t> 2 lag</a:t>
            </a:r>
          </a:p>
          <a:p>
            <a:pPr algn="l">
              <a:lnSpc>
                <a:spcPct val="200000"/>
              </a:lnSpc>
            </a:pPr>
            <a:r>
              <a:rPr lang="en-GB" sz="2000" dirty="0">
                <a:solidFill>
                  <a:schemeClr val="bg1"/>
                </a:solidFill>
                <a:latin typeface="Space Grotesk Light" pitchFamily="2" charset="77"/>
                <a:cs typeface="Space Grotesk Light" pitchFamily="2" charset="77"/>
              </a:rPr>
              <a:t>v.6 </a:t>
            </a:r>
            <a:r>
              <a:rPr lang="en-GB" sz="2000" dirty="0" err="1">
                <a:solidFill>
                  <a:schemeClr val="bg1"/>
                </a:solidFill>
                <a:latin typeface="Space Grotesk Light" pitchFamily="2" charset="77"/>
                <a:cs typeface="Space Grotesk Light" pitchFamily="2" charset="77"/>
              </a:rPr>
              <a:t>Bureå</a:t>
            </a:r>
            <a:r>
              <a:rPr lang="en-GB" sz="2000" dirty="0">
                <a:solidFill>
                  <a:schemeClr val="bg1"/>
                </a:solidFill>
                <a:latin typeface="Space Grotesk Light" pitchFamily="2" charset="77"/>
                <a:cs typeface="Space Grotesk Light" pitchFamily="2" charset="77"/>
              </a:rPr>
              <a:t> 2 lag, </a:t>
            </a:r>
            <a:r>
              <a:rPr lang="en-GB" sz="2000" dirty="0" err="1">
                <a:solidFill>
                  <a:schemeClr val="bg1"/>
                </a:solidFill>
                <a:latin typeface="Space Grotesk Light" pitchFamily="2" charset="77"/>
                <a:cs typeface="Space Grotesk Light" pitchFamily="2" charset="77"/>
              </a:rPr>
              <a:t>Kågedalen</a:t>
            </a:r>
            <a:r>
              <a:rPr lang="en-GB" sz="2000" dirty="0">
                <a:solidFill>
                  <a:schemeClr val="bg1"/>
                </a:solidFill>
                <a:latin typeface="Space Grotesk Light" pitchFamily="2" charset="77"/>
                <a:cs typeface="Space Grotesk Light" pitchFamily="2" charset="77"/>
              </a:rPr>
              <a:t> 3 lag</a:t>
            </a:r>
          </a:p>
          <a:p>
            <a:pPr algn="l">
              <a:lnSpc>
                <a:spcPct val="200000"/>
              </a:lnSpc>
            </a:pPr>
            <a:endParaRPr lang="en-GB" sz="1600" dirty="0">
              <a:solidFill>
                <a:schemeClr val="bg1"/>
              </a:solidFill>
              <a:latin typeface="Space Grotesk Light" pitchFamily="2" charset="77"/>
              <a:cs typeface="Space Grotesk Light" pitchFamily="2" charset="77"/>
            </a:endParaRPr>
          </a:p>
          <a:p>
            <a:pPr algn="l">
              <a:lnSpc>
                <a:spcPct val="200000"/>
              </a:lnSpc>
            </a:pPr>
            <a:endParaRPr lang="en-GB" sz="1600" dirty="0">
              <a:solidFill>
                <a:schemeClr val="bg1"/>
              </a:solidFill>
              <a:latin typeface="Space Grotesk Light" pitchFamily="2" charset="77"/>
              <a:cs typeface="Space Grotesk Light" pitchFamily="2" charset="77"/>
            </a:endParaRPr>
          </a:p>
        </p:txBody>
      </p:sp>
      <p:sp>
        <p:nvSpPr>
          <p:cNvPr id="3" name="Title 1">
            <a:extLst>
              <a:ext uri="{FF2B5EF4-FFF2-40B4-BE49-F238E27FC236}">
                <a16:creationId xmlns:a16="http://schemas.microsoft.com/office/drawing/2014/main" id="{2B4A8D36-30AC-B2AC-4E07-EEB4DAFDFEA1}"/>
              </a:ext>
            </a:extLst>
          </p:cNvPr>
          <p:cNvSpPr txBox="1">
            <a:spLocks/>
          </p:cNvSpPr>
          <p:nvPr/>
        </p:nvSpPr>
        <p:spPr>
          <a:xfrm>
            <a:off x="5994400" y="1147075"/>
            <a:ext cx="5539946" cy="768221"/>
          </a:xfrm>
          <a:prstGeom prst="rect">
            <a:avLst/>
          </a:prstGeom>
        </p:spPr>
        <p:txBody>
          <a:bodyPr vert="horz" lIns="91440" tIns="45720" rIns="91440" bIns="4572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sv-SE" sz="2800" b="1" dirty="0">
                <a:solidFill>
                  <a:schemeClr val="bg1"/>
                </a:solidFill>
                <a:latin typeface="Space Grotesk" pitchFamily="2" charset="77"/>
                <a:cs typeface="Space Grotesk" pitchFamily="2" charset="77"/>
              </a:rPr>
              <a:t>Stort sammandrag (heldag)</a:t>
            </a:r>
            <a:endParaRPr lang="en-SE" sz="2800" b="1" dirty="0">
              <a:solidFill>
                <a:schemeClr val="bg1"/>
              </a:solidFill>
              <a:latin typeface="Space Grotesk" pitchFamily="2" charset="77"/>
              <a:cs typeface="Space Grotesk" pitchFamily="2" charset="77"/>
            </a:endParaRPr>
          </a:p>
        </p:txBody>
      </p:sp>
      <p:sp>
        <p:nvSpPr>
          <p:cNvPr id="4" name="Title 1">
            <a:extLst>
              <a:ext uri="{FF2B5EF4-FFF2-40B4-BE49-F238E27FC236}">
                <a16:creationId xmlns:a16="http://schemas.microsoft.com/office/drawing/2014/main" id="{448186BE-5D89-797E-44F9-B04E7F735F75}"/>
              </a:ext>
            </a:extLst>
          </p:cNvPr>
          <p:cNvSpPr txBox="1">
            <a:spLocks/>
          </p:cNvSpPr>
          <p:nvPr/>
        </p:nvSpPr>
        <p:spPr>
          <a:xfrm>
            <a:off x="5994400" y="1745959"/>
            <a:ext cx="5539946" cy="3964965"/>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200000"/>
              </a:lnSpc>
            </a:pPr>
            <a:r>
              <a:rPr lang="en-GB" sz="2000" dirty="0">
                <a:solidFill>
                  <a:schemeClr val="bg1"/>
                </a:solidFill>
                <a:latin typeface="Space Grotesk Light" pitchFamily="2" charset="77"/>
                <a:cs typeface="Space Grotesk Light" pitchFamily="2" charset="77"/>
              </a:rPr>
              <a:t>V.49 </a:t>
            </a:r>
            <a:r>
              <a:rPr lang="en-GB" sz="2000" dirty="0" err="1">
                <a:solidFill>
                  <a:schemeClr val="bg1"/>
                </a:solidFill>
                <a:latin typeface="Space Grotesk Light" pitchFamily="2" charset="77"/>
                <a:cs typeface="Space Grotesk Light" pitchFamily="2" charset="77"/>
              </a:rPr>
              <a:t>Sunderbyn</a:t>
            </a:r>
            <a:r>
              <a:rPr lang="en-GB" sz="2000" dirty="0">
                <a:solidFill>
                  <a:schemeClr val="bg1"/>
                </a:solidFill>
                <a:latin typeface="Space Grotesk Light" pitchFamily="2" charset="77"/>
                <a:cs typeface="Space Grotesk Light" pitchFamily="2" charset="77"/>
              </a:rPr>
              <a:t> 3lag, Luleå/ Brooklyn 2 lag</a:t>
            </a:r>
          </a:p>
          <a:p>
            <a:pPr algn="l">
              <a:lnSpc>
                <a:spcPct val="200000"/>
              </a:lnSpc>
            </a:pPr>
            <a:r>
              <a:rPr lang="en-GB" sz="2000" dirty="0">
                <a:solidFill>
                  <a:schemeClr val="bg1"/>
                </a:solidFill>
                <a:latin typeface="Space Grotesk Light" pitchFamily="2" charset="77"/>
                <a:cs typeface="Space Grotesk Light" pitchFamily="2" charset="77"/>
              </a:rPr>
              <a:t>v.8 </a:t>
            </a:r>
            <a:r>
              <a:rPr lang="en-GB" sz="2000" dirty="0" err="1">
                <a:solidFill>
                  <a:schemeClr val="bg1"/>
                </a:solidFill>
                <a:latin typeface="Space Grotesk Light" pitchFamily="2" charset="77"/>
                <a:cs typeface="Space Grotesk Light" pitchFamily="2" charset="77"/>
              </a:rPr>
              <a:t>Älvsbyn</a:t>
            </a:r>
            <a:r>
              <a:rPr lang="en-GB" sz="2000" dirty="0">
                <a:solidFill>
                  <a:schemeClr val="bg1"/>
                </a:solidFill>
                <a:latin typeface="Space Grotesk Light" pitchFamily="2" charset="77"/>
                <a:cs typeface="Space Grotesk Light" pitchFamily="2" charset="77"/>
              </a:rPr>
              <a:t> 3 lag, Arvidsjaur 2 lag</a:t>
            </a:r>
          </a:p>
        </p:txBody>
      </p:sp>
    </p:spTree>
    <p:extLst>
      <p:ext uri="{BB962C8B-B14F-4D97-AF65-F5344CB8AC3E}">
        <p14:creationId xmlns:p14="http://schemas.microsoft.com/office/powerpoint/2010/main" val="2905489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795F41-B78A-2920-2A2E-7A9A87878C10}"/>
              </a:ext>
            </a:extLst>
          </p:cNvPr>
          <p:cNvSpPr>
            <a:spLocks noGrp="1"/>
          </p:cNvSpPr>
          <p:nvPr>
            <p:ph type="title"/>
          </p:nvPr>
        </p:nvSpPr>
        <p:spPr/>
        <p:txBody>
          <a:bodyPr/>
          <a:lstStyle/>
          <a:p>
            <a:r>
              <a:rPr lang="sv-SE" dirty="0"/>
              <a:t>Vår egen cup 16-18 okt</a:t>
            </a:r>
          </a:p>
        </p:txBody>
      </p:sp>
      <p:sp>
        <p:nvSpPr>
          <p:cNvPr id="3" name="Platshållare för innehåll 2">
            <a:extLst>
              <a:ext uri="{FF2B5EF4-FFF2-40B4-BE49-F238E27FC236}">
                <a16:creationId xmlns:a16="http://schemas.microsoft.com/office/drawing/2014/main" id="{019713A7-C124-8271-17BB-3A34F30C0880}"/>
              </a:ext>
            </a:extLst>
          </p:cNvPr>
          <p:cNvSpPr>
            <a:spLocks noGrp="1"/>
          </p:cNvSpPr>
          <p:nvPr>
            <p:ph idx="1"/>
          </p:nvPr>
        </p:nvSpPr>
        <p:spPr>
          <a:xfrm>
            <a:off x="694944" y="1825625"/>
            <a:ext cx="10890504" cy="4351338"/>
          </a:xfrm>
        </p:spPr>
        <p:txBody>
          <a:bodyPr/>
          <a:lstStyle/>
          <a:p>
            <a:r>
              <a:rPr lang="sv-SE" dirty="0"/>
              <a:t>3 dagar</a:t>
            </a:r>
          </a:p>
          <a:p>
            <a:r>
              <a:rPr lang="sv-SE" dirty="0"/>
              <a:t>8 lag – 2 egna</a:t>
            </a:r>
          </a:p>
          <a:p>
            <a:r>
              <a:rPr lang="sv-SE" dirty="0"/>
              <a:t>Mat: middag fredag, lunch-middag </a:t>
            </a:r>
            <a:r>
              <a:rPr lang="sv-SE" dirty="0" err="1"/>
              <a:t>lör</a:t>
            </a:r>
            <a:r>
              <a:rPr lang="sv-SE" dirty="0"/>
              <a:t> + lunch sön.</a:t>
            </a:r>
          </a:p>
          <a:p>
            <a:r>
              <a:rPr lang="sv-SE" dirty="0"/>
              <a:t>Arbetspass och mer info kommer. </a:t>
            </a:r>
          </a:p>
          <a:p>
            <a:r>
              <a:rPr lang="sv-SE" dirty="0"/>
              <a:t>Sponsring till kiosk välkomnas.</a:t>
            </a:r>
          </a:p>
          <a:p>
            <a:endParaRPr lang="sv-SE" dirty="0"/>
          </a:p>
          <a:p>
            <a:endParaRPr lang="sv-SE" dirty="0"/>
          </a:p>
          <a:p>
            <a:pPr marL="0" indent="0">
              <a:buNone/>
            </a:pPr>
            <a:endParaRPr lang="sv-SE" dirty="0"/>
          </a:p>
        </p:txBody>
      </p:sp>
    </p:spTree>
    <p:extLst>
      <p:ext uri="{BB962C8B-B14F-4D97-AF65-F5344CB8AC3E}">
        <p14:creationId xmlns:p14="http://schemas.microsoft.com/office/powerpoint/2010/main" val="2135582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976191" y="1147075"/>
            <a:ext cx="5539946" cy="768221"/>
          </a:xfrm>
        </p:spPr>
        <p:txBody>
          <a:bodyPr anchor="t">
            <a:normAutofit fontScale="90000"/>
          </a:bodyPr>
          <a:lstStyle/>
          <a:p>
            <a:pPr algn="l">
              <a:lnSpc>
                <a:spcPct val="100000"/>
              </a:lnSpc>
            </a:pPr>
            <a:r>
              <a:rPr lang="en-SE" sz="3600" b="1" dirty="0">
                <a:solidFill>
                  <a:schemeClr val="bg1"/>
                </a:solidFill>
                <a:latin typeface="Space Grotesk" pitchFamily="2" charset="77"/>
                <a:cs typeface="Space Grotesk" pitchFamily="2" charset="77"/>
              </a:rPr>
              <a:t>Att tänka på</a:t>
            </a:r>
            <a:br>
              <a:rPr lang="en-SE" sz="3600" b="1" dirty="0">
                <a:solidFill>
                  <a:schemeClr val="bg1"/>
                </a:solidFill>
                <a:latin typeface="Space Grotesk" pitchFamily="2" charset="77"/>
                <a:cs typeface="Space Grotesk" pitchFamily="2" charset="77"/>
              </a:rPr>
            </a:br>
            <a:br>
              <a:rPr lang="en-SE" sz="5400" b="1" dirty="0">
                <a:solidFill>
                  <a:schemeClr val="bg1"/>
                </a:solidFill>
                <a:latin typeface="Space Grotesk" pitchFamily="2" charset="77"/>
                <a:cs typeface="Space Grotesk" pitchFamily="2" charset="77"/>
              </a:rPr>
            </a:br>
            <a:endParaRPr lang="en-SE" sz="5400" b="1" dirty="0">
              <a:solidFill>
                <a:schemeClr val="bg1"/>
              </a:solidFill>
              <a:latin typeface="Space Grotesk" pitchFamily="2" charset="77"/>
              <a:cs typeface="Space Grotesk" pitchFamily="2" charset="77"/>
            </a:endParaRPr>
          </a:p>
        </p:txBody>
      </p:sp>
      <p:sp>
        <p:nvSpPr>
          <p:cNvPr id="6" name="Title 1">
            <a:extLst>
              <a:ext uri="{FF2B5EF4-FFF2-40B4-BE49-F238E27FC236}">
                <a16:creationId xmlns:a16="http://schemas.microsoft.com/office/drawing/2014/main" id="{DE457633-2AF5-A2C2-A03A-5624AE689D5F}"/>
              </a:ext>
            </a:extLst>
          </p:cNvPr>
          <p:cNvSpPr txBox="1">
            <a:spLocks/>
          </p:cNvSpPr>
          <p:nvPr/>
        </p:nvSpPr>
        <p:spPr>
          <a:xfrm>
            <a:off x="976191" y="1915294"/>
            <a:ext cx="8328676" cy="4942705"/>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Titta på skärmen/ QR kod vilka omklädningsrum som är våra.</a:t>
            </a:r>
          </a:p>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Föräldrar- stå på läktaren eller sitt i </a:t>
            </a:r>
            <a:r>
              <a:rPr lang="sv-SE" sz="1600" dirty="0" err="1">
                <a:solidFill>
                  <a:schemeClr val="bg1"/>
                </a:solidFill>
                <a:latin typeface="Space Grotesk Light" pitchFamily="2" charset="77"/>
                <a:cs typeface="Space Grotesk Light" pitchFamily="2" charset="77"/>
              </a:rPr>
              <a:t>VIP-rummet</a:t>
            </a:r>
            <a:r>
              <a:rPr lang="sv-SE" sz="1600" dirty="0">
                <a:solidFill>
                  <a:schemeClr val="bg1"/>
                </a:solidFill>
                <a:latin typeface="Space Grotesk Light" pitchFamily="2" charset="77"/>
                <a:cs typeface="Space Grotesk Light" pitchFamily="2" charset="77"/>
              </a:rPr>
              <a:t> under träningarna. Det går bra att byta om på plats! Hjälp gärna till med sargerna före/ efter träning. </a:t>
            </a:r>
          </a:p>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Vi har korta träningstider, försök vara klara till samling innan träningen så att vi kan köra igång direkt.!</a:t>
            </a:r>
          </a:p>
          <a:p>
            <a:pPr marL="285750" indent="-285750" algn="l">
              <a:lnSpc>
                <a:spcPct val="200000"/>
              </a:lnSpc>
              <a:buFont typeface="Arial" panose="020B0604020202020204" pitchFamily="34" charset="0"/>
              <a:buChar char="•"/>
            </a:pPr>
            <a:r>
              <a:rPr lang="en-GB" sz="1600" dirty="0" err="1">
                <a:solidFill>
                  <a:schemeClr val="bg1"/>
                </a:solidFill>
                <a:latin typeface="Space Grotesk Light" pitchFamily="2" charset="77"/>
                <a:cs typeface="Space Grotesk Light" pitchFamily="2" charset="77"/>
              </a:rPr>
              <a:t>När</a:t>
            </a:r>
            <a:r>
              <a:rPr lang="en-GB" sz="1600" dirty="0">
                <a:solidFill>
                  <a:schemeClr val="bg1"/>
                </a:solidFill>
                <a:latin typeface="Space Grotesk Light" pitchFamily="2" charset="77"/>
                <a:cs typeface="Space Grotesk Light" pitchFamily="2" charset="77"/>
              </a:rPr>
              <a:t> vi </a:t>
            </a:r>
            <a:r>
              <a:rPr lang="en-GB" sz="1600" dirty="0" err="1">
                <a:solidFill>
                  <a:schemeClr val="bg1"/>
                </a:solidFill>
                <a:latin typeface="Space Grotesk Light" pitchFamily="2" charset="77"/>
                <a:cs typeface="Space Grotesk Light" pitchFamily="2" charset="77"/>
              </a:rPr>
              <a:t>skickar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ut</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anmälningar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klicka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i</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så</a:t>
            </a:r>
            <a:r>
              <a:rPr lang="en-GB" sz="1600" dirty="0">
                <a:solidFill>
                  <a:schemeClr val="bg1"/>
                </a:solidFill>
                <a:latin typeface="Space Grotesk Light" pitchFamily="2" charset="77"/>
                <a:cs typeface="Space Grotesk Light" pitchFamily="2" charset="77"/>
              </a:rPr>
              <a:t> fort </a:t>
            </a:r>
            <a:r>
              <a:rPr lang="en-GB" sz="1600" dirty="0" err="1">
                <a:solidFill>
                  <a:schemeClr val="bg1"/>
                </a:solidFill>
                <a:latin typeface="Space Grotesk Light" pitchFamily="2" charset="77"/>
                <a:cs typeface="Space Grotesk Light" pitchFamily="2" charset="77"/>
              </a:rPr>
              <a:t>som</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möjligt</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och</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svara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även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ifall</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ni</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inte</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kan</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komma</a:t>
            </a:r>
            <a:r>
              <a:rPr lang="en-GB" sz="1600" dirty="0">
                <a:solidFill>
                  <a:schemeClr val="bg1"/>
                </a:solidFill>
                <a:latin typeface="Space Grotesk Light" pitchFamily="2" charset="77"/>
                <a:cs typeface="Space Grotesk Light" pitchFamily="2" charset="77"/>
              </a:rPr>
              <a:t>.</a:t>
            </a:r>
          </a:p>
          <a:p>
            <a:pPr marL="285750" indent="-285750" algn="l">
              <a:lnSpc>
                <a:spcPct val="200000"/>
              </a:lnSpc>
              <a:buFont typeface="Arial" panose="020B0604020202020204" pitchFamily="34" charset="0"/>
              <a:buChar char="•"/>
            </a:pPr>
            <a:r>
              <a:rPr lang="en-GB" sz="1600" dirty="0" err="1">
                <a:solidFill>
                  <a:schemeClr val="bg1"/>
                </a:solidFill>
                <a:latin typeface="Space Grotesk Light" pitchFamily="2" charset="77"/>
                <a:cs typeface="Space Grotesk Light" pitchFamily="2" charset="77"/>
              </a:rPr>
              <a:t>På</a:t>
            </a:r>
            <a:r>
              <a:rPr lang="en-GB" sz="1600" dirty="0">
                <a:solidFill>
                  <a:schemeClr val="bg1"/>
                </a:solidFill>
                <a:latin typeface="Space Grotesk Light" pitchFamily="2" charset="77"/>
                <a:cs typeface="Space Grotesk Light" pitchFamily="2" charset="77"/>
              </a:rPr>
              <a:t> matcher </a:t>
            </a:r>
            <a:r>
              <a:rPr lang="en-GB" sz="1600" dirty="0" err="1">
                <a:solidFill>
                  <a:schemeClr val="bg1"/>
                </a:solidFill>
                <a:latin typeface="Space Grotesk Light" pitchFamily="2" charset="77"/>
                <a:cs typeface="Space Grotesk Light" pitchFamily="2" charset="77"/>
              </a:rPr>
              <a:t>och</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träningar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telefoner</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hemma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Behöver</a:t>
            </a:r>
            <a:r>
              <a:rPr lang="en-GB" sz="1600" dirty="0">
                <a:solidFill>
                  <a:schemeClr val="bg1"/>
                </a:solidFill>
                <a:latin typeface="Space Grotesk Light" pitchFamily="2" charset="77"/>
                <a:cs typeface="Space Grotesk Light" pitchFamily="2" charset="77"/>
              </a:rPr>
              <a:t> de den </a:t>
            </a:r>
            <a:r>
              <a:rPr lang="en-GB" sz="1600" dirty="0" err="1">
                <a:solidFill>
                  <a:schemeClr val="bg1"/>
                </a:solidFill>
                <a:latin typeface="Space Grotesk Light" pitchFamily="2" charset="77"/>
                <a:cs typeface="Space Grotesk Light" pitchFamily="2" charset="77"/>
              </a:rPr>
              <a:t>så</a:t>
            </a:r>
            <a:r>
              <a:rPr lang="en-GB" sz="1600" dirty="0">
                <a:solidFill>
                  <a:schemeClr val="bg1"/>
                </a:solidFill>
                <a:latin typeface="Space Grotesk Light" pitchFamily="2" charset="77"/>
                <a:cs typeface="Space Grotesk Light" pitchFamily="2" charset="77"/>
              </a:rPr>
              <a:t> ska den </a:t>
            </a:r>
            <a:r>
              <a:rPr lang="en-GB" sz="1600" dirty="0" err="1">
                <a:solidFill>
                  <a:schemeClr val="bg1"/>
                </a:solidFill>
                <a:latin typeface="Space Grotesk Light" pitchFamily="2" charset="77"/>
                <a:cs typeface="Space Grotesk Light" pitchFamily="2" charset="77"/>
              </a:rPr>
              <a:t>ligga</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i</a:t>
            </a:r>
            <a:r>
              <a:rPr lang="en-GB" sz="1600" dirty="0">
                <a:solidFill>
                  <a:schemeClr val="bg1"/>
                </a:solidFill>
                <a:latin typeface="Space Grotesk Light" pitchFamily="2" charset="77"/>
                <a:cs typeface="Space Grotesk Light" pitchFamily="2" charset="77"/>
              </a:rPr>
              <a:t> </a:t>
            </a:r>
            <a:r>
              <a:rPr lang="en-GB" sz="1600" dirty="0" err="1">
                <a:solidFill>
                  <a:schemeClr val="bg1"/>
                </a:solidFill>
                <a:latin typeface="Space Grotesk Light" pitchFamily="2" charset="77"/>
                <a:cs typeface="Space Grotesk Light" pitchFamily="2" charset="77"/>
              </a:rPr>
              <a:t>jackan</a:t>
            </a:r>
            <a:r>
              <a:rPr lang="en-GB" sz="1600" dirty="0">
                <a:solidFill>
                  <a:schemeClr val="bg1"/>
                </a:solidFill>
                <a:latin typeface="Space Grotesk Light" pitchFamily="2" charset="77"/>
                <a:cs typeface="Space Grotesk Light" pitchFamily="2" charset="77"/>
              </a:rPr>
              <a:t>. </a:t>
            </a:r>
          </a:p>
        </p:txBody>
      </p:sp>
    </p:spTree>
    <p:extLst>
      <p:ext uri="{BB962C8B-B14F-4D97-AF65-F5344CB8AC3E}">
        <p14:creationId xmlns:p14="http://schemas.microsoft.com/office/powerpoint/2010/main" val="3786064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1524000" y="1406569"/>
            <a:ext cx="9144000" cy="2387600"/>
          </a:xfrm>
        </p:spPr>
        <p:txBody>
          <a:bodyPr>
            <a:normAutofit/>
          </a:bodyPr>
          <a:lstStyle/>
          <a:p>
            <a:r>
              <a:rPr lang="en-GB" sz="5400" b="1" dirty="0">
                <a:solidFill>
                  <a:schemeClr val="bg1"/>
                </a:solidFill>
                <a:latin typeface="Space Grotesk" pitchFamily="2" charset="77"/>
                <a:cs typeface="Space Grotesk" pitchFamily="2" charset="77"/>
              </a:rPr>
              <a:t>Fair Play &amp; </a:t>
            </a:r>
            <a:r>
              <a:rPr lang="en-GB" sz="5400" b="1" dirty="0" err="1">
                <a:solidFill>
                  <a:schemeClr val="bg1"/>
                </a:solidFill>
                <a:latin typeface="Space Grotesk" pitchFamily="2" charset="77"/>
                <a:cs typeface="Space Grotesk" pitchFamily="2" charset="77"/>
              </a:rPr>
              <a:t>uppförande</a:t>
            </a:r>
            <a:endParaRPr lang="en-SE" sz="5400" b="1" dirty="0">
              <a:solidFill>
                <a:schemeClr val="bg1"/>
              </a:solidFill>
              <a:latin typeface="Space Grotesk" pitchFamily="2" charset="77"/>
              <a:cs typeface="Space Grotesk" pitchFamily="2" charset="77"/>
            </a:endParaRPr>
          </a:p>
        </p:txBody>
      </p:sp>
    </p:spTree>
    <p:extLst>
      <p:ext uri="{BB962C8B-B14F-4D97-AF65-F5344CB8AC3E}">
        <p14:creationId xmlns:p14="http://schemas.microsoft.com/office/powerpoint/2010/main" val="2373434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976190" y="598435"/>
            <a:ext cx="5193969" cy="768221"/>
          </a:xfrm>
        </p:spPr>
        <p:txBody>
          <a:bodyPr anchor="t">
            <a:normAutofit fontScale="90000"/>
          </a:bodyPr>
          <a:lstStyle/>
          <a:p>
            <a:pPr algn="l">
              <a:lnSpc>
                <a:spcPct val="100000"/>
              </a:lnSpc>
            </a:pPr>
            <a:r>
              <a:rPr lang="sv-SE" sz="3600" b="1" dirty="0">
                <a:solidFill>
                  <a:schemeClr val="bg1"/>
                </a:solidFill>
                <a:latin typeface="Space Grotesk" pitchFamily="2" charset="77"/>
                <a:cs typeface="Space Grotesk" pitchFamily="2" charset="77"/>
              </a:rPr>
              <a:t>Uppförande/ bemötande. </a:t>
            </a:r>
            <a:br>
              <a:rPr lang="en-SE" sz="5400" b="1" dirty="0">
                <a:solidFill>
                  <a:schemeClr val="bg1"/>
                </a:solidFill>
                <a:latin typeface="Space Grotesk" pitchFamily="2" charset="77"/>
                <a:cs typeface="Space Grotesk" pitchFamily="2" charset="77"/>
              </a:rPr>
            </a:br>
            <a:endParaRPr lang="en-SE" sz="5400" b="1" dirty="0">
              <a:solidFill>
                <a:schemeClr val="bg1"/>
              </a:solidFill>
              <a:latin typeface="Space Grotesk" pitchFamily="2" charset="77"/>
              <a:cs typeface="Space Grotesk" pitchFamily="2" charset="77"/>
            </a:endParaRPr>
          </a:p>
        </p:txBody>
      </p:sp>
      <p:sp>
        <p:nvSpPr>
          <p:cNvPr id="6" name="Title 1">
            <a:extLst>
              <a:ext uri="{FF2B5EF4-FFF2-40B4-BE49-F238E27FC236}">
                <a16:creationId xmlns:a16="http://schemas.microsoft.com/office/drawing/2014/main" id="{DE457633-2AF5-A2C2-A03A-5624AE689D5F}"/>
              </a:ext>
            </a:extLst>
          </p:cNvPr>
          <p:cNvSpPr txBox="1">
            <a:spLocks/>
          </p:cNvSpPr>
          <p:nvPr/>
        </p:nvSpPr>
        <p:spPr>
          <a:xfrm>
            <a:off x="976190" y="1723271"/>
            <a:ext cx="10150434" cy="469060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200000"/>
              </a:lnSpc>
              <a:buFont typeface="Arial" panose="020B0604020202020204" pitchFamily="34" charset="0"/>
              <a:buChar char="•"/>
            </a:pPr>
            <a:r>
              <a:rPr lang="sv-SE" sz="1800" b="1" u="sng" dirty="0">
                <a:solidFill>
                  <a:schemeClr val="bg1"/>
                </a:solidFill>
                <a:latin typeface="Space Grotesk Light" pitchFamily="2" charset="77"/>
                <a:cs typeface="Space Grotesk Light" pitchFamily="2" charset="77"/>
              </a:rPr>
              <a:t>Bra bemötande/uppförande</a:t>
            </a:r>
            <a:r>
              <a:rPr lang="sv-SE" sz="1800" u="sng" dirty="0">
                <a:solidFill>
                  <a:schemeClr val="bg1"/>
                </a:solidFill>
                <a:latin typeface="Space Grotesk Light" pitchFamily="2" charset="77"/>
                <a:cs typeface="Space Grotesk Light" pitchFamily="2" charset="77"/>
              </a:rPr>
              <a:t>: </a:t>
            </a:r>
            <a:r>
              <a:rPr lang="sv-SE" sz="1800" dirty="0">
                <a:solidFill>
                  <a:schemeClr val="bg1"/>
                </a:solidFill>
                <a:latin typeface="Space Grotesk Light" pitchFamily="2" charset="77"/>
                <a:cs typeface="Space Grotesk Light" pitchFamily="2" charset="77"/>
              </a:rPr>
              <a:t>mot varandra, mot motståndare/ domare, lyssna på tränare! Viktigt hur pratar vi med varandra och om varandra!</a:t>
            </a:r>
          </a:p>
          <a:p>
            <a:pPr marL="285750" indent="-285750" algn="l">
              <a:lnSpc>
                <a:spcPct val="200000"/>
              </a:lnSpc>
              <a:buFont typeface="Arial" panose="020B0604020202020204" pitchFamily="34" charset="0"/>
              <a:buChar char="•"/>
            </a:pPr>
            <a:endParaRPr lang="sv-SE" sz="1800" dirty="0">
              <a:solidFill>
                <a:schemeClr val="bg1"/>
              </a:solidFill>
              <a:latin typeface="Space Grotesk Light" pitchFamily="2" charset="77"/>
              <a:cs typeface="Space Grotesk Light" pitchFamily="2" charset="77"/>
            </a:endParaRPr>
          </a:p>
          <a:p>
            <a:pPr marL="285750" indent="-285750" algn="l">
              <a:lnSpc>
                <a:spcPct val="200000"/>
              </a:lnSpc>
              <a:buFont typeface="Arial" panose="020B0604020202020204" pitchFamily="34" charset="0"/>
              <a:buChar char="•"/>
            </a:pPr>
            <a:r>
              <a:rPr lang="sv-SE" sz="1800" b="1" u="sng" dirty="0">
                <a:solidFill>
                  <a:schemeClr val="bg1"/>
                </a:solidFill>
                <a:latin typeface="Space Grotesk Light" pitchFamily="2" charset="77"/>
                <a:cs typeface="Space Grotesk Light" pitchFamily="2" charset="77"/>
              </a:rPr>
              <a:t>Trygg miljö, bra kamratskap: </a:t>
            </a:r>
            <a:r>
              <a:rPr lang="sv-SE" sz="1800" dirty="0">
                <a:solidFill>
                  <a:schemeClr val="bg1"/>
                </a:solidFill>
                <a:latin typeface="Space Grotesk Light" pitchFamily="2" charset="77"/>
                <a:cs typeface="Space Grotesk Light" pitchFamily="2" charset="77"/>
              </a:rPr>
              <a:t>respektera varandra, ledare, domare, motståndare.</a:t>
            </a:r>
          </a:p>
          <a:p>
            <a:pPr marL="285750" indent="-285750" algn="l">
              <a:lnSpc>
                <a:spcPct val="200000"/>
              </a:lnSpc>
              <a:buFont typeface="Arial" panose="020B0604020202020204" pitchFamily="34" charset="0"/>
              <a:buChar char="•"/>
            </a:pPr>
            <a:endParaRPr lang="sv-SE" sz="1800" dirty="0">
              <a:solidFill>
                <a:schemeClr val="bg1"/>
              </a:solidFill>
              <a:latin typeface="Space Grotesk Light" pitchFamily="2" charset="77"/>
              <a:cs typeface="Space Grotesk Light" pitchFamily="2" charset="77"/>
            </a:endParaRPr>
          </a:p>
          <a:p>
            <a:pPr marL="285750" indent="-285750" algn="l">
              <a:lnSpc>
                <a:spcPct val="200000"/>
              </a:lnSpc>
              <a:buFont typeface="Arial" panose="020B0604020202020204" pitchFamily="34" charset="0"/>
              <a:buChar char="•"/>
            </a:pPr>
            <a:r>
              <a:rPr lang="sv-SE" sz="1800" u="sng" dirty="0">
                <a:solidFill>
                  <a:schemeClr val="bg1"/>
                </a:solidFill>
                <a:latin typeface="Space Grotesk Light" pitchFamily="2" charset="77"/>
                <a:cs typeface="Space Grotesk Light" pitchFamily="2" charset="77"/>
              </a:rPr>
              <a:t>Fokus på det vi själva kan hantera:</a:t>
            </a:r>
            <a:r>
              <a:rPr lang="sv-SE" sz="1800" dirty="0">
                <a:solidFill>
                  <a:schemeClr val="bg1"/>
                </a:solidFill>
                <a:latin typeface="Space Grotesk Light" pitchFamily="2" charset="77"/>
                <a:cs typeface="Space Grotesk Light" pitchFamily="2" charset="77"/>
              </a:rPr>
              <a:t> Domaren dömer, bry oss inte om motståndare, hela tiden nästa situation. </a:t>
            </a:r>
          </a:p>
          <a:p>
            <a:pPr marL="285750" indent="-285750" algn="l">
              <a:lnSpc>
                <a:spcPct val="200000"/>
              </a:lnSpc>
              <a:buFont typeface="Arial" panose="020B0604020202020204" pitchFamily="34" charset="0"/>
              <a:buChar char="•"/>
            </a:pPr>
            <a:r>
              <a:rPr lang="sv-SE" sz="1800" dirty="0">
                <a:solidFill>
                  <a:schemeClr val="bg1"/>
                </a:solidFill>
                <a:latin typeface="Space Grotesk Light" pitchFamily="2" charset="77"/>
                <a:cs typeface="Space Grotesk Light" pitchFamily="2" charset="77"/>
              </a:rPr>
              <a:t>Vi hjälps åt och det kan uppstå situationer. Prata med era barn och med oss så hjälps vi åt.  </a:t>
            </a:r>
          </a:p>
        </p:txBody>
      </p:sp>
    </p:spTree>
    <p:extLst>
      <p:ext uri="{BB962C8B-B14F-4D97-AF65-F5344CB8AC3E}">
        <p14:creationId xmlns:p14="http://schemas.microsoft.com/office/powerpoint/2010/main" val="1819540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1524000" y="1406569"/>
            <a:ext cx="9144000" cy="2387600"/>
          </a:xfrm>
        </p:spPr>
        <p:txBody>
          <a:bodyPr>
            <a:normAutofit/>
          </a:bodyPr>
          <a:lstStyle/>
          <a:p>
            <a:r>
              <a:rPr lang="en-SE" sz="5400" b="1" dirty="0">
                <a:solidFill>
                  <a:schemeClr val="bg1"/>
                </a:solidFill>
                <a:latin typeface="Space Grotesk" pitchFamily="2" charset="77"/>
                <a:cs typeface="Space Grotesk" pitchFamily="2" charset="77"/>
              </a:rPr>
              <a:t>Ekonomi</a:t>
            </a:r>
          </a:p>
        </p:txBody>
      </p:sp>
    </p:spTree>
    <p:extLst>
      <p:ext uri="{BB962C8B-B14F-4D97-AF65-F5344CB8AC3E}">
        <p14:creationId xmlns:p14="http://schemas.microsoft.com/office/powerpoint/2010/main" val="947179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976191" y="1147075"/>
            <a:ext cx="10239619" cy="768221"/>
          </a:xfrm>
        </p:spPr>
        <p:txBody>
          <a:bodyPr anchor="t">
            <a:normAutofit/>
          </a:bodyPr>
          <a:lstStyle/>
          <a:p>
            <a:pPr algn="l">
              <a:lnSpc>
                <a:spcPct val="100000"/>
              </a:lnSpc>
            </a:pPr>
            <a:r>
              <a:rPr lang="en-SE" sz="3200" b="1" dirty="0">
                <a:solidFill>
                  <a:schemeClr val="bg1"/>
                </a:solidFill>
                <a:latin typeface="Space Grotesk" pitchFamily="2" charset="77"/>
                <a:cs typeface="Space Grotesk" pitchFamily="2" charset="77"/>
              </a:rPr>
              <a:t>Kassa &amp; inköp</a:t>
            </a:r>
          </a:p>
        </p:txBody>
      </p:sp>
      <p:sp>
        <p:nvSpPr>
          <p:cNvPr id="6" name="Title 1">
            <a:extLst>
              <a:ext uri="{FF2B5EF4-FFF2-40B4-BE49-F238E27FC236}">
                <a16:creationId xmlns:a16="http://schemas.microsoft.com/office/drawing/2014/main" id="{DE457633-2AF5-A2C2-A03A-5624AE689D5F}"/>
              </a:ext>
            </a:extLst>
          </p:cNvPr>
          <p:cNvSpPr txBox="1">
            <a:spLocks/>
          </p:cNvSpPr>
          <p:nvPr/>
        </p:nvSpPr>
        <p:spPr>
          <a:xfrm>
            <a:off x="976191" y="1915295"/>
            <a:ext cx="7710610" cy="410094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Just nu finns ca 130 </a:t>
            </a:r>
            <a:r>
              <a:rPr lang="sv-SE" sz="1600" dirty="0" err="1">
                <a:solidFill>
                  <a:schemeClr val="bg1"/>
                </a:solidFill>
                <a:latin typeface="Space Grotesk Light" pitchFamily="2" charset="77"/>
                <a:cs typeface="Space Grotesk Light" pitchFamily="2" charset="77"/>
              </a:rPr>
              <a:t>kkr</a:t>
            </a:r>
            <a:r>
              <a:rPr lang="sv-SE" sz="1600" dirty="0">
                <a:solidFill>
                  <a:schemeClr val="bg1"/>
                </a:solidFill>
                <a:latin typeface="Space Grotesk Light" pitchFamily="2" charset="77"/>
                <a:cs typeface="Space Grotesk Light" pitchFamily="2" charset="77"/>
              </a:rPr>
              <a:t> i lagkassan – allt kommer från LF ligan och tidigare cuper.</a:t>
            </a:r>
          </a:p>
          <a:p>
            <a:pPr algn="l">
              <a:lnSpc>
                <a:spcPct val="200000"/>
              </a:lnSpc>
            </a:pPr>
            <a:endParaRPr lang="sv-SE" sz="1600" dirty="0">
              <a:solidFill>
                <a:schemeClr val="bg1"/>
              </a:solidFill>
              <a:latin typeface="Space Grotesk Light" pitchFamily="2" charset="77"/>
              <a:cs typeface="Space Grotesk Light" pitchFamily="2" charset="77"/>
            </a:endParaRPr>
          </a:p>
          <a:p>
            <a:pPr algn="l">
              <a:lnSpc>
                <a:spcPct val="200000"/>
              </a:lnSpc>
            </a:pPr>
            <a:endParaRPr lang="en-GB" sz="1600" dirty="0">
              <a:solidFill>
                <a:schemeClr val="bg1"/>
              </a:solidFill>
              <a:latin typeface="Space Grotesk Light" pitchFamily="2" charset="77"/>
              <a:cs typeface="Space Grotesk Light" pitchFamily="2" charset="77"/>
            </a:endParaRPr>
          </a:p>
        </p:txBody>
      </p:sp>
    </p:spTree>
    <p:extLst>
      <p:ext uri="{BB962C8B-B14F-4D97-AF65-F5344CB8AC3E}">
        <p14:creationId xmlns:p14="http://schemas.microsoft.com/office/powerpoint/2010/main" val="2359300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0935-0982-4760-F9AD-9515B216C877}"/>
              </a:ext>
            </a:extLst>
          </p:cNvPr>
          <p:cNvSpPr>
            <a:spLocks noGrp="1"/>
          </p:cNvSpPr>
          <p:nvPr>
            <p:ph type="ctrTitle"/>
          </p:nvPr>
        </p:nvSpPr>
        <p:spPr>
          <a:xfrm>
            <a:off x="976191" y="1147075"/>
            <a:ext cx="10239619" cy="768221"/>
          </a:xfrm>
        </p:spPr>
        <p:txBody>
          <a:bodyPr anchor="t">
            <a:normAutofit/>
          </a:bodyPr>
          <a:lstStyle/>
          <a:p>
            <a:pPr algn="l">
              <a:lnSpc>
                <a:spcPct val="100000"/>
              </a:lnSpc>
            </a:pPr>
            <a:r>
              <a:rPr lang="en-SE" sz="3200" b="1" dirty="0">
                <a:solidFill>
                  <a:schemeClr val="bg1"/>
                </a:solidFill>
                <a:latin typeface="Space Grotesk" pitchFamily="2" charset="77"/>
                <a:cs typeface="Space Grotesk" pitchFamily="2" charset="77"/>
              </a:rPr>
              <a:t>Info från föräldragruppen</a:t>
            </a:r>
          </a:p>
        </p:txBody>
      </p:sp>
      <p:sp>
        <p:nvSpPr>
          <p:cNvPr id="6" name="Title 1">
            <a:extLst>
              <a:ext uri="{FF2B5EF4-FFF2-40B4-BE49-F238E27FC236}">
                <a16:creationId xmlns:a16="http://schemas.microsoft.com/office/drawing/2014/main" id="{DE457633-2AF5-A2C2-A03A-5624AE689D5F}"/>
              </a:ext>
            </a:extLst>
          </p:cNvPr>
          <p:cNvSpPr txBox="1">
            <a:spLocks/>
          </p:cNvSpPr>
          <p:nvPr/>
        </p:nvSpPr>
        <p:spPr>
          <a:xfrm>
            <a:off x="976190" y="1915295"/>
            <a:ext cx="8561002" cy="439322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Kommer dela in arbetspass och uppgifter inför seriesammandrag &amp; Vår Cup</a:t>
            </a:r>
          </a:p>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Eventuellt någon försäljningsinsats för att stärka lagkassan– bestäms om och i så fall vad senare under säsongen.</a:t>
            </a:r>
          </a:p>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Bra att buffra i lagkassan till senare år, då kostnaderna kommer att öka!</a:t>
            </a:r>
          </a:p>
          <a:p>
            <a:pPr marL="285750" indent="-285750" algn="l">
              <a:lnSpc>
                <a:spcPct val="200000"/>
              </a:lnSpc>
              <a:buFont typeface="Arial" panose="020B0604020202020204" pitchFamily="34" charset="0"/>
              <a:buChar char="•"/>
            </a:pPr>
            <a:r>
              <a:rPr lang="sv-SE" sz="1600" dirty="0">
                <a:solidFill>
                  <a:schemeClr val="bg1"/>
                </a:solidFill>
                <a:latin typeface="Space Grotesk Light" pitchFamily="2" charset="77"/>
                <a:cs typeface="Space Grotesk Light" pitchFamily="2" charset="77"/>
              </a:rPr>
              <a:t>Har vi någon som är villig att sponsra till kiosk/ försäljning eller annat är det välkommet.</a:t>
            </a:r>
          </a:p>
        </p:txBody>
      </p:sp>
    </p:spTree>
    <p:extLst>
      <p:ext uri="{BB962C8B-B14F-4D97-AF65-F5344CB8AC3E}">
        <p14:creationId xmlns:p14="http://schemas.microsoft.com/office/powerpoint/2010/main" val="2644115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E492DF-2AFA-BFEB-6A88-EACC44E0251F}"/>
              </a:ext>
            </a:extLst>
          </p:cNvPr>
          <p:cNvSpPr>
            <a:spLocks noGrp="1"/>
          </p:cNvSpPr>
          <p:nvPr>
            <p:ph type="title"/>
          </p:nvPr>
        </p:nvSpPr>
        <p:spPr/>
        <p:txBody>
          <a:bodyPr/>
          <a:lstStyle/>
          <a:p>
            <a:r>
              <a:rPr lang="sv-SE" dirty="0"/>
              <a:t>Övrigt</a:t>
            </a:r>
          </a:p>
        </p:txBody>
      </p:sp>
      <p:sp>
        <p:nvSpPr>
          <p:cNvPr id="3" name="Platshållare för innehåll 2">
            <a:extLst>
              <a:ext uri="{FF2B5EF4-FFF2-40B4-BE49-F238E27FC236}">
                <a16:creationId xmlns:a16="http://schemas.microsoft.com/office/drawing/2014/main" id="{64183788-7D11-7847-0642-1A8F08D4B7B7}"/>
              </a:ext>
            </a:extLst>
          </p:cNvPr>
          <p:cNvSpPr>
            <a:spLocks noGrp="1"/>
          </p:cNvSpPr>
          <p:nvPr>
            <p:ph idx="1"/>
          </p:nvPr>
        </p:nvSpPr>
        <p:spPr/>
        <p:txBody>
          <a:bodyPr/>
          <a:lstStyle/>
          <a:p>
            <a:r>
              <a:rPr lang="sv-SE" dirty="0">
                <a:latin typeface="Space Grotesk Light" pitchFamily="2" charset="77"/>
                <a:cs typeface="Space Grotesk Light" pitchFamily="2" charset="77"/>
              </a:rPr>
              <a:t>Prata med oss ledare om det är något särskilt ni vill att vi känner till. Något som hänt eller annat som gör att vi kan möta upp på ett bra sätt. </a:t>
            </a:r>
          </a:p>
          <a:p>
            <a:pPr marL="0" indent="0">
              <a:buNone/>
            </a:pPr>
            <a:endParaRPr lang="sv-SE" dirty="0"/>
          </a:p>
          <a:p>
            <a:r>
              <a:rPr lang="sv-SE" dirty="0">
                <a:latin typeface="Space Grotesk Light" pitchFamily="2" charset="77"/>
                <a:cs typeface="Space Grotesk Light" pitchFamily="2" charset="77"/>
              </a:rPr>
              <a:t>Medskick: försök stimulera till spontanidrott, allmänhetens, landhockey etc. Ta med barnen på hockey, se på tv, viktigt för speluppfattning. Begränsa skärmtiden…</a:t>
            </a:r>
          </a:p>
          <a:p>
            <a:endParaRPr lang="sv-SE" dirty="0">
              <a:latin typeface="Space Grotesk Light" pitchFamily="2" charset="77"/>
              <a:cs typeface="Space Grotesk Light" pitchFamily="2" charset="77"/>
            </a:endParaRPr>
          </a:p>
          <a:p>
            <a:r>
              <a:rPr lang="sv-SE" dirty="0">
                <a:latin typeface="Space Grotesk Light" pitchFamily="2" charset="77"/>
                <a:cs typeface="Space Grotesk Light" pitchFamily="2" charset="77"/>
              </a:rPr>
              <a:t>Vi tittar på mjukisdressar- om möjligt </a:t>
            </a:r>
            <a:r>
              <a:rPr lang="sv-SE">
                <a:latin typeface="Space Grotesk Light" pitchFamily="2" charset="77"/>
                <a:cs typeface="Space Grotesk Light" pitchFamily="2" charset="77"/>
              </a:rPr>
              <a:t>via sponsring. </a:t>
            </a:r>
            <a:endParaRPr lang="sv-SE" dirty="0">
              <a:latin typeface="Space Grotesk Light" pitchFamily="2" charset="77"/>
              <a:cs typeface="Space Grotesk Light" pitchFamily="2" charset="77"/>
            </a:endParaRPr>
          </a:p>
          <a:p>
            <a:endParaRPr lang="sv-SE" dirty="0">
              <a:latin typeface="Space Grotesk Light" pitchFamily="2" charset="77"/>
              <a:cs typeface="Space Grotesk Light" pitchFamily="2" charset="77"/>
            </a:endParaRPr>
          </a:p>
          <a:p>
            <a:endParaRPr lang="sv-SE" dirty="0">
              <a:latin typeface="Space Grotesk Light" pitchFamily="2" charset="77"/>
              <a:cs typeface="Space Grotesk Light" pitchFamily="2" charset="77"/>
            </a:endParaRPr>
          </a:p>
          <a:p>
            <a:pPr marL="0" indent="0">
              <a:buNone/>
            </a:pPr>
            <a:endParaRPr lang="sv-SE" dirty="0"/>
          </a:p>
        </p:txBody>
      </p:sp>
    </p:spTree>
    <p:extLst>
      <p:ext uri="{BB962C8B-B14F-4D97-AF65-F5344CB8AC3E}">
        <p14:creationId xmlns:p14="http://schemas.microsoft.com/office/powerpoint/2010/main" val="38937445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Paket</Template>
  <TotalTime>8660</TotalTime>
  <Words>1100</Words>
  <Application>Microsoft Office PowerPoint</Application>
  <PresentationFormat>Bredbild</PresentationFormat>
  <Paragraphs>107</Paragraphs>
  <Slides>19</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19</vt:i4>
      </vt:variant>
    </vt:vector>
  </HeadingPairs>
  <TitlesOfParts>
    <vt:vector size="25" baseType="lpstr">
      <vt:lpstr>Arial</vt:lpstr>
      <vt:lpstr>Calibri</vt:lpstr>
      <vt:lpstr>Calibri Light</vt:lpstr>
      <vt:lpstr>Space Grotesk</vt:lpstr>
      <vt:lpstr>Space Grotesk Light</vt:lpstr>
      <vt:lpstr>Office Theme</vt:lpstr>
      <vt:lpstr>Föräldramöte 2026</vt:lpstr>
      <vt:lpstr>Truppen  </vt:lpstr>
      <vt:lpstr>Istränare  </vt:lpstr>
      <vt:lpstr>Föräldragrupp</vt:lpstr>
      <vt:lpstr>Målvaktsutrustningar</vt:lpstr>
      <vt:lpstr>Aktiviteter</vt:lpstr>
      <vt:lpstr>Träningar  </vt:lpstr>
      <vt:lpstr>Träningar: Syfte &amp; Fokus </vt:lpstr>
      <vt:lpstr>Miljöträning </vt:lpstr>
      <vt:lpstr>PowerPoint-presentation</vt:lpstr>
      <vt:lpstr>PowerPoint-presentation</vt:lpstr>
      <vt:lpstr>Vår egen cup 16-18 okt</vt:lpstr>
      <vt:lpstr>Att tänka på  </vt:lpstr>
      <vt:lpstr>Fair Play &amp; uppförande</vt:lpstr>
      <vt:lpstr>Uppförande/ bemötande.  </vt:lpstr>
      <vt:lpstr>Ekonomi</vt:lpstr>
      <vt:lpstr>Kassa &amp; inköp</vt:lpstr>
      <vt:lpstr>Info från föräldragruppen</vt:lpstr>
      <vt:lpstr>Övrigt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dc:title>
  <dc:creator>Peter Eklöf</dc:creator>
  <cp:lastModifiedBy>Patrik Bergström</cp:lastModifiedBy>
  <cp:revision>11</cp:revision>
  <cp:lastPrinted>2024-10-05T05:47:59Z</cp:lastPrinted>
  <dcterms:created xsi:type="dcterms:W3CDTF">2023-09-19T19:17:13Z</dcterms:created>
  <dcterms:modified xsi:type="dcterms:W3CDTF">2026-09-28T10:44:23Z</dcterms:modified>
</cp:coreProperties>
</file>