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83" r:id="rId3"/>
    <p:sldId id="276" r:id="rId4"/>
    <p:sldId id="286" r:id="rId5"/>
    <p:sldId id="262" r:id="rId6"/>
    <p:sldId id="282" r:id="rId7"/>
    <p:sldId id="284" r:id="rId8"/>
    <p:sldId id="287" r:id="rId9"/>
    <p:sldId id="285" r:id="rId10"/>
    <p:sldId id="274" r:id="rId11"/>
    <p:sldId id="281" r:id="rId12"/>
    <p:sldId id="260" r:id="rId13"/>
    <p:sldId id="275" r:id="rId14"/>
    <p:sldId id="279" r:id="rId15"/>
  </p:sldIdLst>
  <p:sldSz cx="9144000" cy="6858000" type="screen4x3"/>
  <p:notesSz cx="9926638" cy="6797675"/>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2430" autoAdjust="0"/>
  </p:normalViewPr>
  <p:slideViewPr>
    <p:cSldViewPr snapToGrid="0" snapToObjects="1">
      <p:cViewPr varScale="1">
        <p:scale>
          <a:sx n="91" d="100"/>
          <a:sy n="91" d="100"/>
        </p:scale>
        <p:origin x="432" y="78"/>
      </p:cViewPr>
      <p:guideLst>
        <p:guide orient="horz" pos="2160"/>
        <p:guide pos="2880"/>
      </p:guideLst>
    </p:cSldViewPr>
  </p:slideViewPr>
  <p:notesTextViewPr>
    <p:cViewPr>
      <p:scale>
        <a:sx n="100" d="100"/>
        <a:sy n="100" d="100"/>
      </p:scale>
      <p:origin x="0" y="0"/>
    </p:cViewPr>
  </p:notesTextViewPr>
  <p:sorterViewPr>
    <p:cViewPr>
      <p:scale>
        <a:sx n="132" d="100"/>
        <a:sy n="132" d="100"/>
      </p:scale>
      <p:origin x="0" y="9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Lindgren" userId="d94a5dfc-efb3-4639-a14e-506f4a187793" providerId="ADAL" clId="{DA6E9BCC-9552-4923-B8F7-B1EA8A095A81}"/>
    <pc:docChg chg="custSel addSld delSld modSld sldOrd">
      <pc:chgData name="Martin Lindgren" userId="d94a5dfc-efb3-4639-a14e-506f4a187793" providerId="ADAL" clId="{DA6E9BCC-9552-4923-B8F7-B1EA8A095A81}" dt="2026-10-06T14:00:58.009" v="9498" actId="20577"/>
      <pc:docMkLst>
        <pc:docMk/>
      </pc:docMkLst>
      <pc:sldChg chg="modSp mod">
        <pc:chgData name="Martin Lindgren" userId="d94a5dfc-efb3-4639-a14e-506f4a187793" providerId="ADAL" clId="{DA6E9BCC-9552-4923-B8F7-B1EA8A095A81}" dt="2026-10-01T13:21:25.192" v="1208" actId="20577"/>
        <pc:sldMkLst>
          <pc:docMk/>
          <pc:sldMk cId="2220250878" sldId="256"/>
        </pc:sldMkLst>
        <pc:spChg chg="mod">
          <ac:chgData name="Martin Lindgren" userId="d94a5dfc-efb3-4639-a14e-506f4a187793" providerId="ADAL" clId="{DA6E9BCC-9552-4923-B8F7-B1EA8A095A81}" dt="2026-10-01T13:21:25.192" v="1208" actId="20577"/>
          <ac:spMkLst>
            <pc:docMk/>
            <pc:sldMk cId="2220250878" sldId="256"/>
            <ac:spMk id="3" creationId="{00000000-0000-0000-0000-000000000000}"/>
          </ac:spMkLst>
        </pc:spChg>
      </pc:sldChg>
      <pc:sldChg chg="modSp mod">
        <pc:chgData name="Martin Lindgren" userId="d94a5dfc-efb3-4639-a14e-506f4a187793" providerId="ADAL" clId="{DA6E9BCC-9552-4923-B8F7-B1EA8A095A81}" dt="2026-10-06T11:53:03.111" v="8690" actId="20577"/>
        <pc:sldMkLst>
          <pc:docMk/>
          <pc:sldMk cId="3900941610" sldId="260"/>
        </pc:sldMkLst>
        <pc:spChg chg="mod">
          <ac:chgData name="Martin Lindgren" userId="d94a5dfc-efb3-4639-a14e-506f4a187793" providerId="ADAL" clId="{DA6E9BCC-9552-4923-B8F7-B1EA8A095A81}" dt="2026-10-06T11:53:03.111" v="8690" actId="20577"/>
          <ac:spMkLst>
            <pc:docMk/>
            <pc:sldMk cId="3900941610" sldId="260"/>
            <ac:spMk id="5" creationId="{D28A60F8-F8FF-4D5B-AC15-30E28DF14503}"/>
          </ac:spMkLst>
        </pc:spChg>
      </pc:sldChg>
      <pc:sldChg chg="modSp mod">
        <pc:chgData name="Martin Lindgren" userId="d94a5dfc-efb3-4639-a14e-506f4a187793" providerId="ADAL" clId="{DA6E9BCC-9552-4923-B8F7-B1EA8A095A81}" dt="2026-10-01T13:31:25.992" v="1968" actId="1076"/>
        <pc:sldMkLst>
          <pc:docMk/>
          <pc:sldMk cId="2491908666" sldId="262"/>
        </pc:sldMkLst>
        <pc:spChg chg="mod">
          <ac:chgData name="Martin Lindgren" userId="d94a5dfc-efb3-4639-a14e-506f4a187793" providerId="ADAL" clId="{DA6E9BCC-9552-4923-B8F7-B1EA8A095A81}" dt="2026-10-01T13:31:25.992" v="1968" actId="1076"/>
          <ac:spMkLst>
            <pc:docMk/>
            <pc:sldMk cId="2491908666" sldId="262"/>
            <ac:spMk id="4" creationId="{00000000-0000-0000-0000-000000000000}"/>
          </ac:spMkLst>
        </pc:spChg>
      </pc:sldChg>
      <pc:sldChg chg="modSp mod ord">
        <pc:chgData name="Martin Lindgren" userId="d94a5dfc-efb3-4639-a14e-506f4a187793" providerId="ADAL" clId="{DA6E9BCC-9552-4923-B8F7-B1EA8A095A81}" dt="2026-10-01T14:24:50.093" v="7556"/>
        <pc:sldMkLst>
          <pc:docMk/>
          <pc:sldMk cId="3364369147" sldId="274"/>
        </pc:sldMkLst>
        <pc:spChg chg="mod">
          <ac:chgData name="Martin Lindgren" userId="d94a5dfc-efb3-4639-a14e-506f4a187793" providerId="ADAL" clId="{DA6E9BCC-9552-4923-B8F7-B1EA8A095A81}" dt="2026-10-01T14:24:36.854" v="7554" actId="20577"/>
          <ac:spMkLst>
            <pc:docMk/>
            <pc:sldMk cId="3364369147" sldId="274"/>
            <ac:spMk id="2" creationId="{E37C5624-37FF-45A7-A705-A40DB949550C}"/>
          </ac:spMkLst>
        </pc:spChg>
        <pc:spChg chg="mod">
          <ac:chgData name="Martin Lindgren" userId="d94a5dfc-efb3-4639-a14e-506f4a187793" providerId="ADAL" clId="{DA6E9BCC-9552-4923-B8F7-B1EA8A095A81}" dt="2026-10-01T14:24:27.438" v="7548" actId="20577"/>
          <ac:spMkLst>
            <pc:docMk/>
            <pc:sldMk cId="3364369147" sldId="274"/>
            <ac:spMk id="3" creationId="{E1812CAE-674D-4334-BD53-719605DF62E0}"/>
          </ac:spMkLst>
        </pc:spChg>
      </pc:sldChg>
      <pc:sldChg chg="modSp mod">
        <pc:chgData name="Martin Lindgren" userId="d94a5dfc-efb3-4639-a14e-506f4a187793" providerId="ADAL" clId="{DA6E9BCC-9552-4923-B8F7-B1EA8A095A81}" dt="2026-10-06T11:54:05.016" v="8696" actId="20577"/>
        <pc:sldMkLst>
          <pc:docMk/>
          <pc:sldMk cId="4233537679" sldId="275"/>
        </pc:sldMkLst>
        <pc:spChg chg="mod">
          <ac:chgData name="Martin Lindgren" userId="d94a5dfc-efb3-4639-a14e-506f4a187793" providerId="ADAL" clId="{DA6E9BCC-9552-4923-B8F7-B1EA8A095A81}" dt="2026-10-01T14:12:46.347" v="6122" actId="20577"/>
          <ac:spMkLst>
            <pc:docMk/>
            <pc:sldMk cId="4233537679" sldId="275"/>
            <ac:spMk id="2" creationId="{00000000-0000-0000-0000-000000000000}"/>
          </ac:spMkLst>
        </pc:spChg>
        <pc:spChg chg="mod">
          <ac:chgData name="Martin Lindgren" userId="d94a5dfc-efb3-4639-a14e-506f4a187793" providerId="ADAL" clId="{DA6E9BCC-9552-4923-B8F7-B1EA8A095A81}" dt="2026-10-06T11:54:05.016" v="8696" actId="20577"/>
          <ac:spMkLst>
            <pc:docMk/>
            <pc:sldMk cId="4233537679" sldId="275"/>
            <ac:spMk id="7" creationId="{E4731409-9999-0460-4B85-0F65F1784373}"/>
          </ac:spMkLst>
        </pc:spChg>
      </pc:sldChg>
      <pc:sldChg chg="modSp mod ord">
        <pc:chgData name="Martin Lindgren" userId="d94a5dfc-efb3-4639-a14e-506f4a187793" providerId="ADAL" clId="{DA6E9BCC-9552-4923-B8F7-B1EA8A095A81}" dt="2026-10-06T11:53:28.579" v="8692"/>
        <pc:sldMkLst>
          <pc:docMk/>
          <pc:sldMk cId="1124880638" sldId="276"/>
        </pc:sldMkLst>
        <pc:spChg chg="mod">
          <ac:chgData name="Martin Lindgren" userId="d94a5dfc-efb3-4639-a14e-506f4a187793" providerId="ADAL" clId="{DA6E9BCC-9552-4923-B8F7-B1EA8A095A81}" dt="2026-10-01T14:11:03.452" v="6072" actId="20577"/>
          <ac:spMkLst>
            <pc:docMk/>
            <pc:sldMk cId="1124880638" sldId="276"/>
            <ac:spMk id="7" creationId="{AFE87650-78D1-7AF8-0612-88F5A21D7E24}"/>
          </ac:spMkLst>
        </pc:spChg>
      </pc:sldChg>
      <pc:sldChg chg="modSp mod">
        <pc:chgData name="Martin Lindgren" userId="d94a5dfc-efb3-4639-a14e-506f4a187793" providerId="ADAL" clId="{DA6E9BCC-9552-4923-B8F7-B1EA8A095A81}" dt="2026-10-01T13:49:29.615" v="4096" actId="20577"/>
        <pc:sldMkLst>
          <pc:docMk/>
          <pc:sldMk cId="2748670471" sldId="281"/>
        </pc:sldMkLst>
        <pc:spChg chg="mod">
          <ac:chgData name="Martin Lindgren" userId="d94a5dfc-efb3-4639-a14e-506f4a187793" providerId="ADAL" clId="{DA6E9BCC-9552-4923-B8F7-B1EA8A095A81}" dt="2026-10-01T13:49:29.615" v="4096" actId="20577"/>
          <ac:spMkLst>
            <pc:docMk/>
            <pc:sldMk cId="2748670471" sldId="281"/>
            <ac:spMk id="4" creationId="{958E8F8D-5F92-FB63-BD60-08AD8C9FC54C}"/>
          </ac:spMkLst>
        </pc:spChg>
      </pc:sldChg>
      <pc:sldChg chg="modSp mod">
        <pc:chgData name="Martin Lindgren" userId="d94a5dfc-efb3-4639-a14e-506f4a187793" providerId="ADAL" clId="{DA6E9BCC-9552-4923-B8F7-B1EA8A095A81}" dt="2026-10-06T11:56:43.570" v="8748" actId="20577"/>
        <pc:sldMkLst>
          <pc:docMk/>
          <pc:sldMk cId="1160552335" sldId="282"/>
        </pc:sldMkLst>
        <pc:spChg chg="mod">
          <ac:chgData name="Martin Lindgren" userId="d94a5dfc-efb3-4639-a14e-506f4a187793" providerId="ADAL" clId="{DA6E9BCC-9552-4923-B8F7-B1EA8A095A81}" dt="2026-10-06T11:56:43.570" v="8748" actId="20577"/>
          <ac:spMkLst>
            <pc:docMk/>
            <pc:sldMk cId="1160552335" sldId="282"/>
            <ac:spMk id="4" creationId="{4E63A70B-777E-5930-816A-045DCD548AEE}"/>
          </ac:spMkLst>
        </pc:spChg>
      </pc:sldChg>
      <pc:sldChg chg="modSp mod">
        <pc:chgData name="Martin Lindgren" userId="d94a5dfc-efb3-4639-a14e-506f4a187793" providerId="ADAL" clId="{DA6E9BCC-9552-4923-B8F7-B1EA8A095A81}" dt="2026-10-06T12:49:31.551" v="8767" actId="20577"/>
        <pc:sldMkLst>
          <pc:docMk/>
          <pc:sldMk cId="3627390703" sldId="283"/>
        </pc:sldMkLst>
        <pc:spChg chg="mod">
          <ac:chgData name="Martin Lindgren" userId="d94a5dfc-efb3-4639-a14e-506f4a187793" providerId="ADAL" clId="{DA6E9BCC-9552-4923-B8F7-B1EA8A095A81}" dt="2026-10-06T12:49:31.551" v="8767" actId="20577"/>
          <ac:spMkLst>
            <pc:docMk/>
            <pc:sldMk cId="3627390703" sldId="283"/>
            <ac:spMk id="3" creationId="{E694FB0C-D226-48DF-F459-85ECA7B07DFE}"/>
          </ac:spMkLst>
        </pc:spChg>
      </pc:sldChg>
      <pc:sldChg chg="modSp add mod">
        <pc:chgData name="Martin Lindgren" userId="d94a5dfc-efb3-4639-a14e-506f4a187793" providerId="ADAL" clId="{DA6E9BCC-9552-4923-B8F7-B1EA8A095A81}" dt="2026-10-01T14:27:19.830" v="7768" actId="27636"/>
        <pc:sldMkLst>
          <pc:docMk/>
          <pc:sldMk cId="1444006363" sldId="284"/>
        </pc:sldMkLst>
        <pc:spChg chg="mod">
          <ac:chgData name="Martin Lindgren" userId="d94a5dfc-efb3-4639-a14e-506f4a187793" providerId="ADAL" clId="{DA6E9BCC-9552-4923-B8F7-B1EA8A095A81}" dt="2026-10-01T14:26:03.341" v="7592" actId="20577"/>
          <ac:spMkLst>
            <pc:docMk/>
            <pc:sldMk cId="1444006363" sldId="284"/>
            <ac:spMk id="2" creationId="{8D9E27A5-B763-2728-8975-4220E22B828F}"/>
          </ac:spMkLst>
        </pc:spChg>
        <pc:spChg chg="mod">
          <ac:chgData name="Martin Lindgren" userId="d94a5dfc-efb3-4639-a14e-506f4a187793" providerId="ADAL" clId="{DA6E9BCC-9552-4923-B8F7-B1EA8A095A81}" dt="2026-10-01T14:27:19.830" v="7768" actId="27636"/>
          <ac:spMkLst>
            <pc:docMk/>
            <pc:sldMk cId="1444006363" sldId="284"/>
            <ac:spMk id="4" creationId="{56309EC9-8902-85CB-B968-ACF815A04E57}"/>
          </ac:spMkLst>
        </pc:spChg>
      </pc:sldChg>
      <pc:sldChg chg="modSp add mod">
        <pc:chgData name="Martin Lindgren" userId="d94a5dfc-efb3-4639-a14e-506f4a187793" providerId="ADAL" clId="{DA6E9BCC-9552-4923-B8F7-B1EA8A095A81}" dt="2026-10-05T11:46:40.327" v="8245" actId="113"/>
        <pc:sldMkLst>
          <pc:docMk/>
          <pc:sldMk cId="1338475664" sldId="285"/>
        </pc:sldMkLst>
        <pc:spChg chg="mod">
          <ac:chgData name="Martin Lindgren" userId="d94a5dfc-efb3-4639-a14e-506f4a187793" providerId="ADAL" clId="{DA6E9BCC-9552-4923-B8F7-B1EA8A095A81}" dt="2026-10-05T11:38:12.497" v="7781" actId="20577"/>
          <ac:spMkLst>
            <pc:docMk/>
            <pc:sldMk cId="1338475664" sldId="285"/>
            <ac:spMk id="2" creationId="{9504E724-CAAB-F9D9-3FB3-3394589E0C0B}"/>
          </ac:spMkLst>
        </pc:spChg>
        <pc:spChg chg="mod">
          <ac:chgData name="Martin Lindgren" userId="d94a5dfc-efb3-4639-a14e-506f4a187793" providerId="ADAL" clId="{DA6E9BCC-9552-4923-B8F7-B1EA8A095A81}" dt="2026-10-05T11:46:40.327" v="8245" actId="113"/>
          <ac:spMkLst>
            <pc:docMk/>
            <pc:sldMk cId="1338475664" sldId="285"/>
            <ac:spMk id="4" creationId="{8ABE8A89-3B1B-83AE-08A0-71D7D9543F80}"/>
          </ac:spMkLst>
        </pc:spChg>
      </pc:sldChg>
      <pc:sldChg chg="modSp add mod">
        <pc:chgData name="Martin Lindgren" userId="d94a5dfc-efb3-4639-a14e-506f4a187793" providerId="ADAL" clId="{DA6E9BCC-9552-4923-B8F7-B1EA8A095A81}" dt="2026-10-05T13:23:29.026" v="8653" actId="20577"/>
        <pc:sldMkLst>
          <pc:docMk/>
          <pc:sldMk cId="1208723118" sldId="286"/>
        </pc:sldMkLst>
        <pc:spChg chg="mod">
          <ac:chgData name="Martin Lindgren" userId="d94a5dfc-efb3-4639-a14e-506f4a187793" providerId="ADAL" clId="{DA6E9BCC-9552-4923-B8F7-B1EA8A095A81}" dt="2026-10-05T11:47:21.878" v="8276" actId="20577"/>
          <ac:spMkLst>
            <pc:docMk/>
            <pc:sldMk cId="1208723118" sldId="286"/>
            <ac:spMk id="2" creationId="{AE7BFFFB-1D54-6539-7310-B34B1E2C3B85}"/>
          </ac:spMkLst>
        </pc:spChg>
        <pc:spChg chg="mod">
          <ac:chgData name="Martin Lindgren" userId="d94a5dfc-efb3-4639-a14e-506f4a187793" providerId="ADAL" clId="{DA6E9BCC-9552-4923-B8F7-B1EA8A095A81}" dt="2026-10-05T13:23:29.026" v="8653" actId="20577"/>
          <ac:spMkLst>
            <pc:docMk/>
            <pc:sldMk cId="1208723118" sldId="286"/>
            <ac:spMk id="3" creationId="{99002C1F-3E14-FAB5-B417-AD16FC85BC41}"/>
          </ac:spMkLst>
        </pc:spChg>
      </pc:sldChg>
      <pc:sldChg chg="modSp add mod">
        <pc:chgData name="Martin Lindgren" userId="d94a5dfc-efb3-4639-a14e-506f4a187793" providerId="ADAL" clId="{DA6E9BCC-9552-4923-B8F7-B1EA8A095A81}" dt="2026-10-06T14:00:58.009" v="9498" actId="20577"/>
        <pc:sldMkLst>
          <pc:docMk/>
          <pc:sldMk cId="4212387580" sldId="287"/>
        </pc:sldMkLst>
        <pc:spChg chg="mod">
          <ac:chgData name="Martin Lindgren" userId="d94a5dfc-efb3-4639-a14e-506f4a187793" providerId="ADAL" clId="{DA6E9BCC-9552-4923-B8F7-B1EA8A095A81}" dt="2026-10-06T13:57:22.903" v="8775" actId="20577"/>
          <ac:spMkLst>
            <pc:docMk/>
            <pc:sldMk cId="4212387580" sldId="287"/>
            <ac:spMk id="2" creationId="{853CDE9E-4D1F-C63E-DEE9-BF9529AF01C2}"/>
          </ac:spMkLst>
        </pc:spChg>
        <pc:spChg chg="mod">
          <ac:chgData name="Martin Lindgren" userId="d94a5dfc-efb3-4639-a14e-506f4a187793" providerId="ADAL" clId="{DA6E9BCC-9552-4923-B8F7-B1EA8A095A81}" dt="2026-10-06T14:00:58.009" v="9498" actId="20577"/>
          <ac:spMkLst>
            <pc:docMk/>
            <pc:sldMk cId="4212387580" sldId="287"/>
            <ac:spMk id="4" creationId="{D2198C93-2596-2127-8388-8E765FF7255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2" y="1"/>
            <a:ext cx="4301543" cy="341064"/>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5622800" y="1"/>
            <a:ext cx="4301543" cy="341064"/>
          </a:xfrm>
          <a:prstGeom prst="rect">
            <a:avLst/>
          </a:prstGeom>
        </p:spPr>
        <p:txBody>
          <a:bodyPr vert="horz" lIns="91440" tIns="45720" rIns="91440" bIns="45720" rtlCol="0"/>
          <a:lstStyle>
            <a:lvl1pPr algn="r">
              <a:defRPr sz="1200"/>
            </a:lvl1pPr>
          </a:lstStyle>
          <a:p>
            <a:fld id="{44D8A581-2842-4FC2-A9BF-FC3D25C61CA5}" type="datetimeFigureOut">
              <a:rPr lang="sv-SE" smtClean="0"/>
              <a:t>2026-10-01</a:t>
            </a:fld>
            <a:endParaRPr lang="sv-SE"/>
          </a:p>
        </p:txBody>
      </p:sp>
      <p:sp>
        <p:nvSpPr>
          <p:cNvPr id="4" name="Platshållare för sidfot 3"/>
          <p:cNvSpPr>
            <a:spLocks noGrp="1"/>
          </p:cNvSpPr>
          <p:nvPr>
            <p:ph type="ftr" sz="quarter" idx="2"/>
          </p:nvPr>
        </p:nvSpPr>
        <p:spPr>
          <a:xfrm>
            <a:off x="2" y="6456612"/>
            <a:ext cx="4301543" cy="341063"/>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5622800" y="6456612"/>
            <a:ext cx="4301543" cy="341063"/>
          </a:xfrm>
          <a:prstGeom prst="rect">
            <a:avLst/>
          </a:prstGeom>
        </p:spPr>
        <p:txBody>
          <a:bodyPr vert="horz" lIns="91440" tIns="45720" rIns="91440" bIns="45720" rtlCol="0" anchor="b"/>
          <a:lstStyle>
            <a:lvl1pPr algn="r">
              <a:defRPr sz="1200"/>
            </a:lvl1pPr>
          </a:lstStyle>
          <a:p>
            <a:fld id="{428C001F-4C8E-4585-AA2A-474F7F2911BF}" type="slidenum">
              <a:rPr lang="sv-SE" smtClean="0"/>
              <a:t>‹#›</a:t>
            </a:fld>
            <a:endParaRPr lang="sv-SE"/>
          </a:p>
        </p:txBody>
      </p:sp>
    </p:spTree>
    <p:extLst>
      <p:ext uri="{BB962C8B-B14F-4D97-AF65-F5344CB8AC3E}">
        <p14:creationId xmlns:p14="http://schemas.microsoft.com/office/powerpoint/2010/main" val="1404173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2" y="0"/>
            <a:ext cx="4301543" cy="339884"/>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5622800" y="0"/>
            <a:ext cx="4301543" cy="339884"/>
          </a:xfrm>
          <a:prstGeom prst="rect">
            <a:avLst/>
          </a:prstGeom>
        </p:spPr>
        <p:txBody>
          <a:bodyPr vert="horz" lIns="91440" tIns="45720" rIns="91440" bIns="45720" rtlCol="0"/>
          <a:lstStyle>
            <a:lvl1pPr algn="r">
              <a:defRPr sz="1200"/>
            </a:lvl1pPr>
          </a:lstStyle>
          <a:p>
            <a:fld id="{1DCE7409-ABA2-1740-8971-9C5DBF5CB542}" type="datetimeFigureOut">
              <a:rPr lang="sv-SE" smtClean="0"/>
              <a:t>2026-10-01</a:t>
            </a:fld>
            <a:endParaRPr lang="sv-SE"/>
          </a:p>
        </p:txBody>
      </p:sp>
      <p:sp>
        <p:nvSpPr>
          <p:cNvPr id="4" name="Platshållare för bildobjekt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2" y="6456612"/>
            <a:ext cx="4301543" cy="339884"/>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5622800" y="6456612"/>
            <a:ext cx="4301543" cy="339884"/>
          </a:xfrm>
          <a:prstGeom prst="rect">
            <a:avLst/>
          </a:prstGeom>
        </p:spPr>
        <p:txBody>
          <a:bodyPr vert="horz" lIns="91440" tIns="45720" rIns="91440" bIns="45720" rtlCol="0" anchor="b"/>
          <a:lstStyle>
            <a:lvl1pPr algn="r">
              <a:defRPr sz="1200"/>
            </a:lvl1pPr>
          </a:lstStyle>
          <a:p>
            <a:fld id="{8FF51EE9-3E7E-174C-9211-A88DE2D46FBB}" type="slidenum">
              <a:rPr lang="sv-SE" smtClean="0"/>
              <a:t>‹#›</a:t>
            </a:fld>
            <a:endParaRPr lang="sv-SE"/>
          </a:p>
        </p:txBody>
      </p:sp>
    </p:spTree>
    <p:extLst>
      <p:ext uri="{BB962C8B-B14F-4D97-AF65-F5344CB8AC3E}">
        <p14:creationId xmlns:p14="http://schemas.microsoft.com/office/powerpoint/2010/main" val="27596701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8FF51EE9-3E7E-174C-9211-A88DE2D46FBB}" type="slidenum">
              <a:rPr lang="sv-SE" smtClean="0"/>
              <a:t>1</a:t>
            </a:fld>
            <a:endParaRPr lang="sv-SE"/>
          </a:p>
        </p:txBody>
      </p:sp>
    </p:spTree>
    <p:extLst>
      <p:ext uri="{BB962C8B-B14F-4D97-AF65-F5344CB8AC3E}">
        <p14:creationId xmlns:p14="http://schemas.microsoft.com/office/powerpoint/2010/main" val="1012080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DC5EC-132A-E1AA-651E-49BAB9AB9B6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CFF0B4F-FB75-B6E3-C7CB-025FD36CDAF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79306BD-DD62-B713-AF41-66C312773139}"/>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CEC31282-8956-2C50-939C-A80940A52C7D}"/>
              </a:ext>
            </a:extLst>
          </p:cNvPr>
          <p:cNvSpPr>
            <a:spLocks noGrp="1"/>
          </p:cNvSpPr>
          <p:nvPr>
            <p:ph type="sldNum" sz="quarter" idx="5"/>
          </p:nvPr>
        </p:nvSpPr>
        <p:spPr/>
        <p:txBody>
          <a:bodyPr/>
          <a:lstStyle/>
          <a:p>
            <a:fld id="{8FF51EE9-3E7E-174C-9211-A88DE2D46FBB}" type="slidenum">
              <a:rPr lang="sv-SE" smtClean="0"/>
              <a:t>2</a:t>
            </a:fld>
            <a:endParaRPr lang="sv-SE"/>
          </a:p>
        </p:txBody>
      </p:sp>
    </p:spTree>
    <p:extLst>
      <p:ext uri="{BB962C8B-B14F-4D97-AF65-F5344CB8AC3E}">
        <p14:creationId xmlns:p14="http://schemas.microsoft.com/office/powerpoint/2010/main" val="3284754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732B1-ADF6-52A1-8663-65DAAF3E963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74BA5C-A0C3-A59F-4842-E72A064BB2F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E6D3D9-0417-A948-CB4B-6C126DF35E58}"/>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C05570F9-78C3-26CA-768A-719E5B2E1C3F}"/>
              </a:ext>
            </a:extLst>
          </p:cNvPr>
          <p:cNvSpPr>
            <a:spLocks noGrp="1"/>
          </p:cNvSpPr>
          <p:nvPr>
            <p:ph type="sldNum" sz="quarter" idx="5"/>
          </p:nvPr>
        </p:nvSpPr>
        <p:spPr/>
        <p:txBody>
          <a:bodyPr/>
          <a:lstStyle/>
          <a:p>
            <a:fld id="{8FF51EE9-3E7E-174C-9211-A88DE2D46FBB}" type="slidenum">
              <a:rPr lang="sv-SE" smtClean="0"/>
              <a:t>3</a:t>
            </a:fld>
            <a:endParaRPr lang="sv-SE"/>
          </a:p>
        </p:txBody>
      </p:sp>
    </p:spTree>
    <p:extLst>
      <p:ext uri="{BB962C8B-B14F-4D97-AF65-F5344CB8AC3E}">
        <p14:creationId xmlns:p14="http://schemas.microsoft.com/office/powerpoint/2010/main" val="4096339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94BAC-E2E8-4D94-AD74-9F02994FB8B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1B59AFA-0B50-1F4E-0949-DBADAC07CE5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D63623F-157C-2CE3-8624-8B59CE97F9B3}"/>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2D9CD55D-CF85-AC07-C137-FF0D5D198C61}"/>
              </a:ext>
            </a:extLst>
          </p:cNvPr>
          <p:cNvSpPr>
            <a:spLocks noGrp="1"/>
          </p:cNvSpPr>
          <p:nvPr>
            <p:ph type="sldNum" sz="quarter" idx="5"/>
          </p:nvPr>
        </p:nvSpPr>
        <p:spPr/>
        <p:txBody>
          <a:bodyPr/>
          <a:lstStyle/>
          <a:p>
            <a:fld id="{8FF51EE9-3E7E-174C-9211-A88DE2D46FBB}" type="slidenum">
              <a:rPr lang="sv-SE" smtClean="0"/>
              <a:t>4</a:t>
            </a:fld>
            <a:endParaRPr lang="sv-SE"/>
          </a:p>
        </p:txBody>
      </p:sp>
    </p:spTree>
    <p:extLst>
      <p:ext uri="{BB962C8B-B14F-4D97-AF65-F5344CB8AC3E}">
        <p14:creationId xmlns:p14="http://schemas.microsoft.com/office/powerpoint/2010/main" val="283331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- 5 min uppvärmning (följa Magnus)</a:t>
            </a:r>
          </a:p>
          <a:p>
            <a:r>
              <a:rPr lang="sv-SE" dirty="0"/>
              <a:t>	- 45 min skridskoåkning (</a:t>
            </a:r>
            <a:r>
              <a:rPr lang="sv-SE" dirty="0" err="1"/>
              <a:t>tobbe</a:t>
            </a:r>
            <a:r>
              <a:rPr lang="sv-SE" dirty="0"/>
              <a:t> kollar)</a:t>
            </a:r>
          </a:p>
          <a:p>
            <a:r>
              <a:rPr lang="sv-SE" dirty="0"/>
              <a:t>	- 45 min pass/skott (</a:t>
            </a:r>
            <a:r>
              <a:rPr lang="sv-SE" dirty="0" err="1"/>
              <a:t>magnus</a:t>
            </a:r>
            <a:r>
              <a:rPr lang="sv-SE" dirty="0"/>
              <a:t> kollar)</a:t>
            </a:r>
          </a:p>
          <a:p>
            <a:r>
              <a:rPr lang="sv-SE" dirty="0"/>
              <a:t>	- 45 spel + här dricker vi</a:t>
            </a:r>
          </a:p>
          <a:p>
            <a:r>
              <a:rPr lang="sv-SE" dirty="0"/>
              <a:t>	- avslut stafett</a:t>
            </a:r>
          </a:p>
        </p:txBody>
      </p:sp>
      <p:sp>
        <p:nvSpPr>
          <p:cNvPr id="4" name="Platshållare för bildnummer 3"/>
          <p:cNvSpPr>
            <a:spLocks noGrp="1"/>
          </p:cNvSpPr>
          <p:nvPr>
            <p:ph type="sldNum" sz="quarter" idx="10"/>
          </p:nvPr>
        </p:nvSpPr>
        <p:spPr/>
        <p:txBody>
          <a:bodyPr/>
          <a:lstStyle/>
          <a:p>
            <a:fld id="{8FF51EE9-3E7E-174C-9211-A88DE2D46FBB}" type="slidenum">
              <a:rPr lang="sv-SE" smtClean="0"/>
              <a:t>5</a:t>
            </a:fld>
            <a:endParaRPr lang="sv-SE"/>
          </a:p>
        </p:txBody>
      </p:sp>
    </p:spTree>
    <p:extLst>
      <p:ext uri="{BB962C8B-B14F-4D97-AF65-F5344CB8AC3E}">
        <p14:creationId xmlns:p14="http://schemas.microsoft.com/office/powerpoint/2010/main" val="1650879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F476B-19C8-6CDE-FEBF-BEA9A96725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280873D-736D-2A91-84F5-96307830905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CE1CAFB-E770-B7E0-BB15-88765B90B7E7}"/>
              </a:ext>
            </a:extLst>
          </p:cNvPr>
          <p:cNvSpPr>
            <a:spLocks noGrp="1"/>
          </p:cNvSpPr>
          <p:nvPr>
            <p:ph type="body" idx="1"/>
          </p:nvPr>
        </p:nvSpPr>
        <p:spPr/>
        <p:txBody>
          <a:bodyPr/>
          <a:lstStyle/>
          <a:p>
            <a:r>
              <a:rPr lang="sv-SE" dirty="0"/>
              <a:t>	- 5 min uppvärmning (följa Magnus)</a:t>
            </a:r>
          </a:p>
          <a:p>
            <a:r>
              <a:rPr lang="sv-SE" dirty="0"/>
              <a:t>	- 45 min skridskoåkning (</a:t>
            </a:r>
            <a:r>
              <a:rPr lang="sv-SE" dirty="0" err="1"/>
              <a:t>tobbe</a:t>
            </a:r>
            <a:r>
              <a:rPr lang="sv-SE" dirty="0"/>
              <a:t> kollar)</a:t>
            </a:r>
          </a:p>
          <a:p>
            <a:r>
              <a:rPr lang="sv-SE" dirty="0"/>
              <a:t>	- 45 min pass/skott (</a:t>
            </a:r>
            <a:r>
              <a:rPr lang="sv-SE" dirty="0" err="1"/>
              <a:t>magnus</a:t>
            </a:r>
            <a:r>
              <a:rPr lang="sv-SE" dirty="0"/>
              <a:t> kollar)</a:t>
            </a:r>
          </a:p>
          <a:p>
            <a:r>
              <a:rPr lang="sv-SE" dirty="0"/>
              <a:t>	- 45 spel + här dricker vi</a:t>
            </a:r>
          </a:p>
          <a:p>
            <a:r>
              <a:rPr lang="sv-SE" dirty="0"/>
              <a:t>	- avslut stafett</a:t>
            </a:r>
          </a:p>
        </p:txBody>
      </p:sp>
      <p:sp>
        <p:nvSpPr>
          <p:cNvPr id="4" name="Platshållare för bildnummer 3">
            <a:extLst>
              <a:ext uri="{FF2B5EF4-FFF2-40B4-BE49-F238E27FC236}">
                <a16:creationId xmlns:a16="http://schemas.microsoft.com/office/drawing/2014/main" id="{30C5522C-CA70-CC19-6B24-71D09B443165}"/>
              </a:ext>
            </a:extLst>
          </p:cNvPr>
          <p:cNvSpPr>
            <a:spLocks noGrp="1"/>
          </p:cNvSpPr>
          <p:nvPr>
            <p:ph type="sldNum" sz="quarter" idx="10"/>
          </p:nvPr>
        </p:nvSpPr>
        <p:spPr/>
        <p:txBody>
          <a:bodyPr/>
          <a:lstStyle/>
          <a:p>
            <a:fld id="{8FF51EE9-3E7E-174C-9211-A88DE2D46FBB}" type="slidenum">
              <a:rPr lang="sv-SE" smtClean="0"/>
              <a:t>6</a:t>
            </a:fld>
            <a:endParaRPr lang="sv-SE"/>
          </a:p>
        </p:txBody>
      </p:sp>
    </p:spTree>
    <p:extLst>
      <p:ext uri="{BB962C8B-B14F-4D97-AF65-F5344CB8AC3E}">
        <p14:creationId xmlns:p14="http://schemas.microsoft.com/office/powerpoint/2010/main" val="1932915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D696F-03B1-8926-9E3E-A3E472EDF9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5618353-7786-C43C-1443-21FC4F95FEB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8F8404D-CEA7-55B5-D7D2-1C428A5BF778}"/>
              </a:ext>
            </a:extLst>
          </p:cNvPr>
          <p:cNvSpPr>
            <a:spLocks noGrp="1"/>
          </p:cNvSpPr>
          <p:nvPr>
            <p:ph type="body" idx="1"/>
          </p:nvPr>
        </p:nvSpPr>
        <p:spPr/>
        <p:txBody>
          <a:bodyPr/>
          <a:lstStyle/>
          <a:p>
            <a:r>
              <a:rPr lang="sv-SE" dirty="0"/>
              <a:t>	- 5 min uppvärmning (följa Magnus)</a:t>
            </a:r>
          </a:p>
          <a:p>
            <a:r>
              <a:rPr lang="sv-SE" dirty="0"/>
              <a:t>	- 45 min skridskoåkning (</a:t>
            </a:r>
            <a:r>
              <a:rPr lang="sv-SE" dirty="0" err="1"/>
              <a:t>tobbe</a:t>
            </a:r>
            <a:r>
              <a:rPr lang="sv-SE" dirty="0"/>
              <a:t> kollar)</a:t>
            </a:r>
          </a:p>
          <a:p>
            <a:r>
              <a:rPr lang="sv-SE" dirty="0"/>
              <a:t>	- 45 min pass/skott (</a:t>
            </a:r>
            <a:r>
              <a:rPr lang="sv-SE" dirty="0" err="1"/>
              <a:t>magnus</a:t>
            </a:r>
            <a:r>
              <a:rPr lang="sv-SE" dirty="0"/>
              <a:t> kollar)</a:t>
            </a:r>
          </a:p>
          <a:p>
            <a:r>
              <a:rPr lang="sv-SE" dirty="0"/>
              <a:t>	- 45 spel + här dricker vi</a:t>
            </a:r>
          </a:p>
          <a:p>
            <a:r>
              <a:rPr lang="sv-SE" dirty="0"/>
              <a:t>	- avslut stafett</a:t>
            </a:r>
          </a:p>
        </p:txBody>
      </p:sp>
      <p:sp>
        <p:nvSpPr>
          <p:cNvPr id="4" name="Platshållare för bildnummer 3">
            <a:extLst>
              <a:ext uri="{FF2B5EF4-FFF2-40B4-BE49-F238E27FC236}">
                <a16:creationId xmlns:a16="http://schemas.microsoft.com/office/drawing/2014/main" id="{FB48810C-8219-2E8C-DA4B-41445E78DC90}"/>
              </a:ext>
            </a:extLst>
          </p:cNvPr>
          <p:cNvSpPr>
            <a:spLocks noGrp="1"/>
          </p:cNvSpPr>
          <p:nvPr>
            <p:ph type="sldNum" sz="quarter" idx="10"/>
          </p:nvPr>
        </p:nvSpPr>
        <p:spPr/>
        <p:txBody>
          <a:bodyPr/>
          <a:lstStyle/>
          <a:p>
            <a:fld id="{8FF51EE9-3E7E-174C-9211-A88DE2D46FBB}" type="slidenum">
              <a:rPr lang="sv-SE" smtClean="0"/>
              <a:t>7</a:t>
            </a:fld>
            <a:endParaRPr lang="sv-SE"/>
          </a:p>
        </p:txBody>
      </p:sp>
    </p:spTree>
    <p:extLst>
      <p:ext uri="{BB962C8B-B14F-4D97-AF65-F5344CB8AC3E}">
        <p14:creationId xmlns:p14="http://schemas.microsoft.com/office/powerpoint/2010/main" val="408213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1990F-6091-336A-5156-FBA0A998C2C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E6BF862-5AB6-933B-52B7-566FE2DA24A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B16138E-EEB8-C166-2045-48CFFFA26AE7}"/>
              </a:ext>
            </a:extLst>
          </p:cNvPr>
          <p:cNvSpPr>
            <a:spLocks noGrp="1"/>
          </p:cNvSpPr>
          <p:nvPr>
            <p:ph type="body" idx="1"/>
          </p:nvPr>
        </p:nvSpPr>
        <p:spPr/>
        <p:txBody>
          <a:bodyPr/>
          <a:lstStyle/>
          <a:p>
            <a:r>
              <a:rPr lang="sv-SE" dirty="0"/>
              <a:t>	- 5 min uppvärmning (följa Magnus)</a:t>
            </a:r>
          </a:p>
          <a:p>
            <a:r>
              <a:rPr lang="sv-SE" dirty="0"/>
              <a:t>	- 45 min skridskoåkning (</a:t>
            </a:r>
            <a:r>
              <a:rPr lang="sv-SE" dirty="0" err="1"/>
              <a:t>tobbe</a:t>
            </a:r>
            <a:r>
              <a:rPr lang="sv-SE" dirty="0"/>
              <a:t> kollar)</a:t>
            </a:r>
          </a:p>
          <a:p>
            <a:r>
              <a:rPr lang="sv-SE" dirty="0"/>
              <a:t>	- 45 min pass/skott (</a:t>
            </a:r>
            <a:r>
              <a:rPr lang="sv-SE" dirty="0" err="1"/>
              <a:t>magnus</a:t>
            </a:r>
            <a:r>
              <a:rPr lang="sv-SE" dirty="0"/>
              <a:t> kollar)</a:t>
            </a:r>
          </a:p>
          <a:p>
            <a:r>
              <a:rPr lang="sv-SE" dirty="0"/>
              <a:t>	- 45 spel + här dricker vi</a:t>
            </a:r>
          </a:p>
          <a:p>
            <a:r>
              <a:rPr lang="sv-SE" dirty="0"/>
              <a:t>	- avslut stafett</a:t>
            </a:r>
          </a:p>
        </p:txBody>
      </p:sp>
      <p:sp>
        <p:nvSpPr>
          <p:cNvPr id="4" name="Platshållare för bildnummer 3">
            <a:extLst>
              <a:ext uri="{FF2B5EF4-FFF2-40B4-BE49-F238E27FC236}">
                <a16:creationId xmlns:a16="http://schemas.microsoft.com/office/drawing/2014/main" id="{1548ED56-5636-973A-046E-9B0A4B02962F}"/>
              </a:ext>
            </a:extLst>
          </p:cNvPr>
          <p:cNvSpPr>
            <a:spLocks noGrp="1"/>
          </p:cNvSpPr>
          <p:nvPr>
            <p:ph type="sldNum" sz="quarter" idx="10"/>
          </p:nvPr>
        </p:nvSpPr>
        <p:spPr/>
        <p:txBody>
          <a:bodyPr/>
          <a:lstStyle/>
          <a:p>
            <a:fld id="{8FF51EE9-3E7E-174C-9211-A88DE2D46FBB}" type="slidenum">
              <a:rPr lang="sv-SE" smtClean="0"/>
              <a:t>8</a:t>
            </a:fld>
            <a:endParaRPr lang="sv-SE"/>
          </a:p>
        </p:txBody>
      </p:sp>
    </p:spTree>
    <p:extLst>
      <p:ext uri="{BB962C8B-B14F-4D97-AF65-F5344CB8AC3E}">
        <p14:creationId xmlns:p14="http://schemas.microsoft.com/office/powerpoint/2010/main" val="794733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74BA8-17F8-BD6C-B119-99C83B424FA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F85D1DF-2621-12B0-CA43-6F5F61A32F2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4FBDE49-87F1-FDF0-89D5-6F9B22DE4C8A}"/>
              </a:ext>
            </a:extLst>
          </p:cNvPr>
          <p:cNvSpPr>
            <a:spLocks noGrp="1"/>
          </p:cNvSpPr>
          <p:nvPr>
            <p:ph type="body" idx="1"/>
          </p:nvPr>
        </p:nvSpPr>
        <p:spPr/>
        <p:txBody>
          <a:bodyPr/>
          <a:lstStyle/>
          <a:p>
            <a:r>
              <a:rPr lang="sv-SE" dirty="0"/>
              <a:t>	- 5 min uppvärmning (följa Magnus)</a:t>
            </a:r>
          </a:p>
          <a:p>
            <a:r>
              <a:rPr lang="sv-SE" dirty="0"/>
              <a:t>	- 45 min skridskoåkning (</a:t>
            </a:r>
            <a:r>
              <a:rPr lang="sv-SE" dirty="0" err="1"/>
              <a:t>tobbe</a:t>
            </a:r>
            <a:r>
              <a:rPr lang="sv-SE" dirty="0"/>
              <a:t> kollar)</a:t>
            </a:r>
          </a:p>
          <a:p>
            <a:r>
              <a:rPr lang="sv-SE" dirty="0"/>
              <a:t>	- 45 min pass/skott (</a:t>
            </a:r>
            <a:r>
              <a:rPr lang="sv-SE" dirty="0" err="1"/>
              <a:t>magnus</a:t>
            </a:r>
            <a:r>
              <a:rPr lang="sv-SE" dirty="0"/>
              <a:t> kollar)</a:t>
            </a:r>
          </a:p>
          <a:p>
            <a:r>
              <a:rPr lang="sv-SE" dirty="0"/>
              <a:t>	- 45 spel + här dricker vi</a:t>
            </a:r>
          </a:p>
          <a:p>
            <a:r>
              <a:rPr lang="sv-SE" dirty="0"/>
              <a:t>	- avslut stafett</a:t>
            </a:r>
          </a:p>
        </p:txBody>
      </p:sp>
      <p:sp>
        <p:nvSpPr>
          <p:cNvPr id="4" name="Platshållare för bildnummer 3">
            <a:extLst>
              <a:ext uri="{FF2B5EF4-FFF2-40B4-BE49-F238E27FC236}">
                <a16:creationId xmlns:a16="http://schemas.microsoft.com/office/drawing/2014/main" id="{22749A2C-8C44-A66F-885F-E84D90B1DD4A}"/>
              </a:ext>
            </a:extLst>
          </p:cNvPr>
          <p:cNvSpPr>
            <a:spLocks noGrp="1"/>
          </p:cNvSpPr>
          <p:nvPr>
            <p:ph type="sldNum" sz="quarter" idx="10"/>
          </p:nvPr>
        </p:nvSpPr>
        <p:spPr/>
        <p:txBody>
          <a:bodyPr/>
          <a:lstStyle/>
          <a:p>
            <a:fld id="{8FF51EE9-3E7E-174C-9211-A88DE2D46FBB}" type="slidenum">
              <a:rPr lang="sv-SE" smtClean="0"/>
              <a:t>9</a:t>
            </a:fld>
            <a:endParaRPr lang="sv-SE"/>
          </a:p>
        </p:txBody>
      </p:sp>
    </p:spTree>
    <p:extLst>
      <p:ext uri="{BB962C8B-B14F-4D97-AF65-F5344CB8AC3E}">
        <p14:creationId xmlns:p14="http://schemas.microsoft.com/office/powerpoint/2010/main" val="4014512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8FF51EE9-3E7E-174C-9211-A88DE2D46FBB}" type="slidenum">
              <a:rPr lang="sv-SE" smtClean="0"/>
              <a:t>10</a:t>
            </a:fld>
            <a:endParaRPr lang="sv-SE"/>
          </a:p>
        </p:txBody>
      </p:sp>
    </p:spTree>
    <p:extLst>
      <p:ext uri="{BB962C8B-B14F-4D97-AF65-F5344CB8AC3E}">
        <p14:creationId xmlns:p14="http://schemas.microsoft.com/office/powerpoint/2010/main" val="2358735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6DD93-355B-3661-4D74-17AAD6DBA55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57DD9C-0F78-27A1-9DC6-4E2E627A1D2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059CE77-1B26-3C99-BDC2-55847A3385F4}"/>
              </a:ext>
            </a:extLst>
          </p:cNvPr>
          <p:cNvSpPr>
            <a:spLocks noGrp="1"/>
          </p:cNvSpPr>
          <p:nvPr>
            <p:ph type="body" idx="1"/>
          </p:nvPr>
        </p:nvSpPr>
        <p:spPr/>
        <p:txBody>
          <a:bodyPr/>
          <a:lstStyle/>
          <a:p>
            <a:r>
              <a:rPr lang="sv-SE" dirty="0"/>
              <a:t>	- 5 min uppvärmning (följa Magnus)</a:t>
            </a:r>
          </a:p>
          <a:p>
            <a:r>
              <a:rPr lang="sv-SE" dirty="0"/>
              <a:t>	- 45 min skridskoåkning (</a:t>
            </a:r>
            <a:r>
              <a:rPr lang="sv-SE" dirty="0" err="1"/>
              <a:t>tobbe</a:t>
            </a:r>
            <a:r>
              <a:rPr lang="sv-SE" dirty="0"/>
              <a:t> kollar)</a:t>
            </a:r>
          </a:p>
          <a:p>
            <a:r>
              <a:rPr lang="sv-SE" dirty="0"/>
              <a:t>	- 45 min pass/skott (</a:t>
            </a:r>
            <a:r>
              <a:rPr lang="sv-SE" dirty="0" err="1"/>
              <a:t>magnus</a:t>
            </a:r>
            <a:r>
              <a:rPr lang="sv-SE" dirty="0"/>
              <a:t> kollar)</a:t>
            </a:r>
          </a:p>
          <a:p>
            <a:r>
              <a:rPr lang="sv-SE" dirty="0"/>
              <a:t>	- 45 spel + här dricker vi</a:t>
            </a:r>
          </a:p>
          <a:p>
            <a:r>
              <a:rPr lang="sv-SE" dirty="0"/>
              <a:t>	- avslut stafett</a:t>
            </a:r>
          </a:p>
        </p:txBody>
      </p:sp>
      <p:sp>
        <p:nvSpPr>
          <p:cNvPr id="4" name="Platshållare för bildnummer 3">
            <a:extLst>
              <a:ext uri="{FF2B5EF4-FFF2-40B4-BE49-F238E27FC236}">
                <a16:creationId xmlns:a16="http://schemas.microsoft.com/office/drawing/2014/main" id="{E0C534E6-74F7-8EC0-F713-464BF2087E42}"/>
              </a:ext>
            </a:extLst>
          </p:cNvPr>
          <p:cNvSpPr>
            <a:spLocks noGrp="1"/>
          </p:cNvSpPr>
          <p:nvPr>
            <p:ph type="sldNum" sz="quarter" idx="10"/>
          </p:nvPr>
        </p:nvSpPr>
        <p:spPr/>
        <p:txBody>
          <a:bodyPr/>
          <a:lstStyle/>
          <a:p>
            <a:fld id="{8FF51EE9-3E7E-174C-9211-A88DE2D46FBB}" type="slidenum">
              <a:rPr lang="sv-SE" smtClean="0"/>
              <a:t>11</a:t>
            </a:fld>
            <a:endParaRPr lang="sv-SE"/>
          </a:p>
        </p:txBody>
      </p:sp>
    </p:spTree>
    <p:extLst>
      <p:ext uri="{BB962C8B-B14F-4D97-AF65-F5344CB8AC3E}">
        <p14:creationId xmlns:p14="http://schemas.microsoft.com/office/powerpoint/2010/main" val="3477731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8FF51EE9-3E7E-174C-9211-A88DE2D46FBB}" type="slidenum">
              <a:rPr lang="sv-SE" smtClean="0"/>
              <a:t>12</a:t>
            </a:fld>
            <a:endParaRPr lang="sv-SE"/>
          </a:p>
        </p:txBody>
      </p:sp>
    </p:spTree>
    <p:extLst>
      <p:ext uri="{BB962C8B-B14F-4D97-AF65-F5344CB8AC3E}">
        <p14:creationId xmlns:p14="http://schemas.microsoft.com/office/powerpoint/2010/main" val="2743390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8FF51EE9-3E7E-174C-9211-A88DE2D46FBB}" type="slidenum">
              <a:rPr lang="sv-SE" smtClean="0"/>
              <a:t>13</a:t>
            </a:fld>
            <a:endParaRPr lang="sv-SE"/>
          </a:p>
        </p:txBody>
      </p:sp>
    </p:spTree>
    <p:extLst>
      <p:ext uri="{BB962C8B-B14F-4D97-AF65-F5344CB8AC3E}">
        <p14:creationId xmlns:p14="http://schemas.microsoft.com/office/powerpoint/2010/main" val="839428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8BF5C-4A7C-D63D-C1BF-2E0E7A99D22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26DFF55-4D45-95AA-4504-9ABF82376ED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E3CDB02-1E09-CC63-03C9-880D853EC1B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B61840D-C077-81D5-CE5B-1BCB9C5A909E}"/>
              </a:ext>
            </a:extLst>
          </p:cNvPr>
          <p:cNvSpPr>
            <a:spLocks noGrp="1"/>
          </p:cNvSpPr>
          <p:nvPr>
            <p:ph type="sldNum" sz="quarter" idx="5"/>
          </p:nvPr>
        </p:nvSpPr>
        <p:spPr/>
        <p:txBody>
          <a:bodyPr/>
          <a:lstStyle/>
          <a:p>
            <a:fld id="{8FF51EE9-3E7E-174C-9211-A88DE2D46FBB}" type="slidenum">
              <a:rPr lang="sv-SE" smtClean="0"/>
              <a:t>14</a:t>
            </a:fld>
            <a:endParaRPr lang="sv-SE"/>
          </a:p>
        </p:txBody>
      </p:sp>
    </p:spTree>
    <p:extLst>
      <p:ext uri="{BB962C8B-B14F-4D97-AF65-F5344CB8AC3E}">
        <p14:creationId xmlns:p14="http://schemas.microsoft.com/office/powerpoint/2010/main" val="4245546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2468087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20077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4091096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3018AD46-FEC8-FB4F-AB5A-6579AFAF3880}" type="datetimeFigureOut">
              <a:rPr lang="sv-SE" smtClean="0"/>
              <a:t>2026-10-01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93833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3018AD46-FEC8-FB4F-AB5A-6579AFAF3880}" type="datetimeFigureOut">
              <a:rPr lang="sv-SE" smtClean="0"/>
              <a:t>2026-10-01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64733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3018AD46-FEC8-FB4F-AB5A-6579AFAF3880}" type="datetimeFigureOut">
              <a:rPr lang="sv-SE" smtClean="0"/>
              <a:t>2026-10-01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57276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018AD46-FEC8-FB4F-AB5A-6579AFAF3880}" type="datetimeFigureOut">
              <a:rPr lang="sv-SE" smtClean="0"/>
              <a:t>2026-10-01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4284289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018AD46-FEC8-FB4F-AB5A-6579AFAF3880}" type="datetimeFigureOut">
              <a:rPr lang="sv-SE" smtClean="0"/>
              <a:t>2026-10-01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12068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018AD46-FEC8-FB4F-AB5A-6579AFAF3880}" type="datetimeFigureOut">
              <a:rPr lang="sv-SE" smtClean="0"/>
              <a:t>2026-10-01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643327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1956201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018AD46-FEC8-FB4F-AB5A-6579AFAF3880}" type="datetimeFigureOut">
              <a:rPr lang="sv-SE" smtClean="0"/>
              <a:t>2026-10-01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44291363-7CAE-8C40-BEC1-4776FE692BAA}" type="slidenum">
              <a:rPr lang="sv-SE" smtClean="0"/>
              <a:t>‹#›</a:t>
            </a:fld>
            <a:endParaRPr lang="sv-SE"/>
          </a:p>
        </p:txBody>
      </p:sp>
    </p:spTree>
    <p:extLst>
      <p:ext uri="{BB962C8B-B14F-4D97-AF65-F5344CB8AC3E}">
        <p14:creationId xmlns:p14="http://schemas.microsoft.com/office/powerpoint/2010/main" val="2347762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18AD46-FEC8-FB4F-AB5A-6579AFAF3880}" type="datetimeFigureOut">
              <a:rPr lang="sv-SE" smtClean="0"/>
              <a:t>2026-10-01</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91363-7CAE-8C40-BEC1-4776FE692BAA}" type="slidenum">
              <a:rPr lang="sv-SE" smtClean="0"/>
              <a:t>‹#›</a:t>
            </a:fld>
            <a:endParaRPr lang="sv-SE"/>
          </a:p>
        </p:txBody>
      </p:sp>
    </p:spTree>
    <p:extLst>
      <p:ext uri="{BB962C8B-B14F-4D97-AF65-F5344CB8AC3E}">
        <p14:creationId xmlns:p14="http://schemas.microsoft.com/office/powerpoint/2010/main" val="4283370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ur02.safelinks.protection.outlook.com/?url=https%3A%2F%2Fteam.intersport.se%2Fpitea-hc&amp;data=05%7C02%7Cmartin.lindgren%40soderbergpartners.se%7C2ed799950c4944207bc008ddec8ec627%7Cb13f947324684dd0923ee80d8f94602d%7C0%7C0%7C638926820186351751%7CUnknown%7CTWFpbGZsb3d8eyJFbXB0eU1hcGkiOnRydWUsIlYiOiIwLjAuMDAwMCIsIlAiOiJXaW4zMiIsIkFOIjoiTWFpbCIsIldUIjoyfQ%3D%3D%7C0%7C%7C%7C&amp;sdata=fWnp%2FfRUwGEs3BMYidfEThFr7uNA9oZg%2BBSe7OYtsJs%3D&amp;reserved=0"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2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632683"/>
          </a:xfrm>
        </p:spPr>
        <p:txBody>
          <a:bodyPr>
            <a:normAutofit fontScale="90000"/>
          </a:bodyPr>
          <a:lstStyle/>
          <a:p>
            <a:br>
              <a:rPr lang="sv-SE" dirty="0"/>
            </a:br>
            <a:r>
              <a:rPr lang="sv-SE" dirty="0"/>
              <a:t>Föräldramöte Säsongen </a:t>
            </a:r>
            <a:br>
              <a:rPr lang="sv-SE" dirty="0"/>
            </a:br>
            <a:r>
              <a:rPr lang="sv-SE" dirty="0"/>
              <a:t>26/27 för PHC -14</a:t>
            </a:r>
          </a:p>
        </p:txBody>
      </p:sp>
      <p:sp>
        <p:nvSpPr>
          <p:cNvPr id="3" name="Underrubrik 2"/>
          <p:cNvSpPr>
            <a:spLocks noGrp="1"/>
          </p:cNvSpPr>
          <p:nvPr>
            <p:ph type="subTitle" idx="1"/>
          </p:nvPr>
        </p:nvSpPr>
        <p:spPr/>
        <p:txBody>
          <a:bodyPr/>
          <a:lstStyle/>
          <a:p>
            <a:r>
              <a:rPr lang="sv-SE" dirty="0"/>
              <a:t>2026-10-06</a:t>
            </a:r>
          </a:p>
        </p:txBody>
      </p:sp>
    </p:spTree>
    <p:extLst>
      <p:ext uri="{BB962C8B-B14F-4D97-AF65-F5344CB8AC3E}">
        <p14:creationId xmlns:p14="http://schemas.microsoft.com/office/powerpoint/2010/main" val="2220250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2000">
              <a:schemeClr val="bg1"/>
            </a:gs>
            <a:gs pos="83000">
              <a:schemeClr val="bg1"/>
            </a:gs>
            <a:gs pos="100000">
              <a:srgbClr val="FF0000"/>
            </a:gs>
          </a:gsLst>
          <a:lin ang="5400000" scaled="1"/>
        </a:gradFill>
        <a:effectLst/>
      </p:bgPr>
    </p:bg>
    <p:spTree>
      <p:nvGrpSpPr>
        <p:cNvPr id="1" name="">
          <a:extLst>
            <a:ext uri="{FF2B5EF4-FFF2-40B4-BE49-F238E27FC236}">
              <a16:creationId xmlns:a16="http://schemas.microsoft.com/office/drawing/2014/main" id="{02885922-2752-3829-4A20-52937A46C20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1000904-5158-C9B8-6692-BE3EC6DBF1BE}"/>
              </a:ext>
            </a:extLst>
          </p:cNvPr>
          <p:cNvSpPr>
            <a:spLocks noGrp="1"/>
          </p:cNvSpPr>
          <p:nvPr>
            <p:ph type="ctrTitle"/>
          </p:nvPr>
        </p:nvSpPr>
        <p:spPr>
          <a:xfrm>
            <a:off x="685800" y="-40796"/>
            <a:ext cx="7772400" cy="1632683"/>
          </a:xfrm>
        </p:spPr>
        <p:txBody>
          <a:bodyPr>
            <a:normAutofit/>
          </a:bodyPr>
          <a:lstStyle/>
          <a:p>
            <a:r>
              <a:rPr lang="sv-SE" dirty="0"/>
              <a:t>Föreningsnyheter</a:t>
            </a:r>
          </a:p>
        </p:txBody>
      </p:sp>
      <p:sp>
        <p:nvSpPr>
          <p:cNvPr id="3" name="Underrubrik 2">
            <a:extLst>
              <a:ext uri="{FF2B5EF4-FFF2-40B4-BE49-F238E27FC236}">
                <a16:creationId xmlns:a16="http://schemas.microsoft.com/office/drawing/2014/main" id="{E694FB0C-D226-48DF-F459-85ECA7B07DFE}"/>
              </a:ext>
            </a:extLst>
          </p:cNvPr>
          <p:cNvSpPr>
            <a:spLocks noGrp="1"/>
          </p:cNvSpPr>
          <p:nvPr>
            <p:ph type="subTitle" idx="1"/>
          </p:nvPr>
        </p:nvSpPr>
        <p:spPr>
          <a:xfrm>
            <a:off x="457200" y="1307592"/>
            <a:ext cx="8247888" cy="4480560"/>
          </a:xfrm>
        </p:spPr>
        <p:txBody>
          <a:bodyPr>
            <a:normAutofit fontScale="92500" lnSpcReduction="20000"/>
          </a:bodyPr>
          <a:lstStyle/>
          <a:p>
            <a:r>
              <a:rPr lang="sv-SE" sz="2400" dirty="0">
                <a:solidFill>
                  <a:schemeClr val="tx1"/>
                </a:solidFill>
              </a:rPr>
              <a:t>Det händer en del i föreningen nu, både i Styrelsen och genom Ungdomsråden, där den enskilt största nyheten är att beslut är taget att vi ska genomföra ett antal initiativ direkt kopplat mot att sänka spelaravgifterna kommande säsonger!</a:t>
            </a:r>
          </a:p>
          <a:p>
            <a:endParaRPr lang="sv-SE" sz="2400" dirty="0">
              <a:solidFill>
                <a:schemeClr val="tx1"/>
              </a:solidFill>
            </a:endParaRPr>
          </a:p>
          <a:p>
            <a:r>
              <a:rPr lang="sv-SE" sz="2400" dirty="0">
                <a:solidFill>
                  <a:schemeClr val="tx1"/>
                </a:solidFill>
              </a:rPr>
              <a:t>Delvis kommer detta märkas på kommande föreningsförsäljningar, men även med en 100% riktad sponsormatch kallad ”Enkronasmatchen” mot slutet av säsongen. Tanken är att med minsta möjliga insats för vårdnadshavare få största möjliga effekt, och vi kommer behöva er hjälp. Mer info kommer.</a:t>
            </a:r>
          </a:p>
          <a:p>
            <a:endParaRPr lang="sv-SE" sz="2400" dirty="0">
              <a:solidFill>
                <a:schemeClr val="tx1"/>
              </a:solidFill>
            </a:endParaRPr>
          </a:p>
          <a:p>
            <a:r>
              <a:rPr lang="sv-SE" sz="2400" dirty="0">
                <a:solidFill>
                  <a:schemeClr val="tx1"/>
                </a:solidFill>
              </a:rPr>
              <a:t>Vi har även uppdaterat och förtydligat vår Ungdomspolicy och tagit fram en gemensam Ledarpolicy så att verksamheten för en tydligare röd tråd mellan årgångar, samt att det sker ett arbete för att utveckla målvaktssidan.</a:t>
            </a:r>
          </a:p>
        </p:txBody>
      </p:sp>
    </p:spTree>
    <p:extLst>
      <p:ext uri="{BB962C8B-B14F-4D97-AF65-F5344CB8AC3E}">
        <p14:creationId xmlns:p14="http://schemas.microsoft.com/office/powerpoint/2010/main" val="3627390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5000">
              <a:schemeClr val="bg1"/>
            </a:gs>
            <a:gs pos="100000">
              <a:srgbClr val="FF0000"/>
            </a:gs>
          </a:gsLst>
          <a:lin ang="5400000" scaled="1"/>
        </a:gradFill>
        <a:effectLst/>
      </p:bgPr>
    </p:bg>
    <p:spTree>
      <p:nvGrpSpPr>
        <p:cNvPr id="1" name="">
          <a:extLst>
            <a:ext uri="{FF2B5EF4-FFF2-40B4-BE49-F238E27FC236}">
              <a16:creationId xmlns:a16="http://schemas.microsoft.com/office/drawing/2014/main" id="{0FB25EAD-2DBA-2C26-5B81-56543979EE1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54A54BD-989B-A392-F84A-4C8CE1926EAD}"/>
              </a:ext>
            </a:extLst>
          </p:cNvPr>
          <p:cNvSpPr>
            <a:spLocks noGrp="1"/>
          </p:cNvSpPr>
          <p:nvPr>
            <p:ph type="title"/>
          </p:nvPr>
        </p:nvSpPr>
        <p:spPr/>
        <p:txBody>
          <a:bodyPr/>
          <a:lstStyle/>
          <a:p>
            <a:pPr>
              <a:lnSpc>
                <a:spcPct val="107000"/>
              </a:lnSpc>
              <a:spcAft>
                <a:spcPts val="800"/>
              </a:spcAft>
            </a:pPr>
            <a:r>
              <a:rPr lang="sv-SE" sz="4400" dirty="0">
                <a:effectLst/>
                <a:latin typeface="Aptos" panose="020B0004020202020204" pitchFamily="34" charset="0"/>
                <a:ea typeface="Aptos" panose="020B0004020202020204" pitchFamily="34" charset="0"/>
                <a:cs typeface="Arial" panose="020B0604020202020204" pitchFamily="34" charset="0"/>
              </a:rPr>
              <a:t>Föreningsarbete, värdegrund</a:t>
            </a:r>
          </a:p>
        </p:txBody>
      </p:sp>
      <p:sp>
        <p:nvSpPr>
          <p:cNvPr id="7" name="Platshållare för innehåll 6">
            <a:extLst>
              <a:ext uri="{FF2B5EF4-FFF2-40B4-BE49-F238E27FC236}">
                <a16:creationId xmlns:a16="http://schemas.microsoft.com/office/drawing/2014/main" id="{AFE87650-78D1-7AF8-0612-88F5A21D7E24}"/>
              </a:ext>
            </a:extLst>
          </p:cNvPr>
          <p:cNvSpPr>
            <a:spLocks noGrp="1"/>
          </p:cNvSpPr>
          <p:nvPr>
            <p:ph idx="1"/>
          </p:nvPr>
        </p:nvSpPr>
        <p:spPr>
          <a:xfrm>
            <a:off x="258418" y="1427577"/>
            <a:ext cx="8229600" cy="4525963"/>
          </a:xfrm>
        </p:spPr>
        <p:txBody>
          <a:bodyPr>
            <a:normAutofit/>
          </a:bodyPr>
          <a:lstStyle/>
          <a:p>
            <a:pPr marL="0" indent="0">
              <a:lnSpc>
                <a:spcPct val="107000"/>
              </a:lnSpc>
              <a:buNone/>
            </a:pPr>
            <a:endParaRPr lang="sv-SE" sz="1800" dirty="0"/>
          </a:p>
          <a:p>
            <a:pPr>
              <a:lnSpc>
                <a:spcPct val="107000"/>
              </a:lnSpc>
              <a:buFont typeface="Arial" panose="020B0604020202020204" pitchFamily="34" charset="0"/>
              <a:buChar char="•"/>
            </a:pPr>
            <a:r>
              <a:rPr lang="sv-SE" sz="1800" dirty="0"/>
              <a:t>Ungdomspolicyn som gjordes om förra säsongen är nu reviderad och uppdaterad. </a:t>
            </a:r>
            <a:br>
              <a:rPr lang="sv-SE" sz="1800" dirty="0"/>
            </a:br>
            <a:r>
              <a:rPr lang="sv-SE" sz="1800" dirty="0"/>
              <a:t>Denna ligger uppe på Laget.se under Piteå </a:t>
            </a:r>
            <a:r>
              <a:rPr lang="sv-SE" sz="1800" dirty="0" err="1"/>
              <a:t>HC’s</a:t>
            </a:r>
            <a:r>
              <a:rPr lang="sv-SE" sz="1800" dirty="0"/>
              <a:t> huvudsida. Ser gärna att ni ögnar igenom den.</a:t>
            </a:r>
          </a:p>
          <a:p>
            <a:pPr marL="0" indent="0">
              <a:lnSpc>
                <a:spcPct val="107000"/>
              </a:lnSpc>
              <a:buNone/>
            </a:pPr>
            <a:endParaRPr lang="sv-SE" sz="1800" dirty="0"/>
          </a:p>
          <a:p>
            <a:pPr marL="0" indent="0">
              <a:lnSpc>
                <a:spcPct val="107000"/>
              </a:lnSpc>
              <a:buNone/>
            </a:pPr>
            <a:r>
              <a:rPr lang="sv-SE" sz="1800" dirty="0"/>
              <a:t>Där finns bland annat…</a:t>
            </a:r>
          </a:p>
          <a:p>
            <a:pPr>
              <a:lnSpc>
                <a:spcPct val="107000"/>
              </a:lnSpc>
              <a:buFont typeface="Arial" panose="020B0604020202020204" pitchFamily="34" charset="0"/>
              <a:buChar char="•"/>
            </a:pPr>
            <a:r>
              <a:rPr lang="sv-SE" sz="1800" b="1" dirty="0"/>
              <a:t>24-timmarsregeln</a:t>
            </a:r>
            <a:r>
              <a:rPr lang="sv-SE" sz="1800" dirty="0"/>
              <a:t>. Som vi kommer hänvisa till i situationer som rört upp känslor. Kortfattat är det en regel som säger att inga känsliga eller irriterade diskussioner skall tas direkt, utan de ska sovas på och diskuteras efter 24 timmar. Självklart vill vi att ni pratar med oss, men om något hänt eller skett ska det inte tas i affekt.</a:t>
            </a:r>
          </a:p>
          <a:p>
            <a:pPr>
              <a:lnSpc>
                <a:spcPct val="107000"/>
              </a:lnSpc>
              <a:buFont typeface="Arial" panose="020B0604020202020204" pitchFamily="34" charset="0"/>
              <a:buChar char="•"/>
            </a:pPr>
            <a:endParaRPr lang="sv-SE" sz="1800" dirty="0"/>
          </a:p>
          <a:p>
            <a:pPr>
              <a:lnSpc>
                <a:spcPct val="107000"/>
              </a:lnSpc>
              <a:buFont typeface="Arial" panose="020B0604020202020204" pitchFamily="34" charset="0"/>
              <a:buChar char="•"/>
            </a:pPr>
            <a:r>
              <a:rPr lang="sv-SE" sz="1800" dirty="0"/>
              <a:t>Vi vill även att eventuella diskussioner initialt sker mellan förälder och ledare – och inte inför barnen.</a:t>
            </a:r>
          </a:p>
          <a:p>
            <a:pPr>
              <a:lnSpc>
                <a:spcPct val="107000"/>
              </a:lnSpc>
              <a:buFont typeface="Arial" panose="020B0604020202020204" pitchFamily="34" charset="0"/>
              <a:buChar char="•"/>
            </a:pPr>
            <a:endParaRPr lang="sv-SE" sz="1800" dirty="0"/>
          </a:p>
          <a:p>
            <a:pPr marL="0" indent="0">
              <a:lnSpc>
                <a:spcPct val="107000"/>
              </a:lnSpc>
              <a:buNone/>
            </a:pPr>
            <a:endParaRPr lang="sv-SE" sz="1800" dirty="0"/>
          </a:p>
          <a:p>
            <a:pPr lvl="0">
              <a:lnSpc>
                <a:spcPct val="107000"/>
              </a:lnSpc>
              <a:buFont typeface="Arial" panose="020B0604020202020204" pitchFamily="34" charset="0"/>
              <a:buChar char="•"/>
            </a:pPr>
            <a:endParaRPr lang="sv-SE" sz="1800" dirty="0"/>
          </a:p>
        </p:txBody>
      </p:sp>
      <p:pic>
        <p:nvPicPr>
          <p:cNvPr id="5" name="Bildobjekt 4">
            <a:extLst>
              <a:ext uri="{FF2B5EF4-FFF2-40B4-BE49-F238E27FC236}">
                <a16:creationId xmlns:a16="http://schemas.microsoft.com/office/drawing/2014/main" id="{72BE4F63-CEEF-D5FF-5104-0030D2C57AA9}"/>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1124880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2000">
              <a:schemeClr val="bg1"/>
            </a:gs>
            <a:gs pos="83000">
              <a:schemeClr val="bg1"/>
            </a:gs>
            <a:gs pos="100000">
              <a:srgbClr val="FF0000"/>
            </a:gs>
          </a:gsLst>
          <a:lin ang="5400000" scaled="1"/>
        </a:gradFill>
        <a:effectLst/>
      </p:bgPr>
    </p:bg>
    <p:spTree>
      <p:nvGrpSpPr>
        <p:cNvPr id="1" name="">
          <a:extLst>
            <a:ext uri="{FF2B5EF4-FFF2-40B4-BE49-F238E27FC236}">
              <a16:creationId xmlns:a16="http://schemas.microsoft.com/office/drawing/2014/main" id="{A7D8A60F-80E0-1DFA-E550-6B5097F6EDD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E7BFFFB-1D54-6539-7310-B34B1E2C3B85}"/>
              </a:ext>
            </a:extLst>
          </p:cNvPr>
          <p:cNvSpPr>
            <a:spLocks noGrp="1"/>
          </p:cNvSpPr>
          <p:nvPr>
            <p:ph type="ctrTitle"/>
          </p:nvPr>
        </p:nvSpPr>
        <p:spPr>
          <a:xfrm>
            <a:off x="685800" y="-40796"/>
            <a:ext cx="7772400" cy="1632683"/>
          </a:xfrm>
        </p:spPr>
        <p:txBody>
          <a:bodyPr>
            <a:normAutofit/>
          </a:bodyPr>
          <a:lstStyle/>
          <a:p>
            <a:r>
              <a:rPr lang="sv-SE" dirty="0"/>
              <a:t>Sociala medier / Instagram</a:t>
            </a:r>
          </a:p>
        </p:txBody>
      </p:sp>
      <p:sp>
        <p:nvSpPr>
          <p:cNvPr id="3" name="Underrubrik 2">
            <a:extLst>
              <a:ext uri="{FF2B5EF4-FFF2-40B4-BE49-F238E27FC236}">
                <a16:creationId xmlns:a16="http://schemas.microsoft.com/office/drawing/2014/main" id="{99002C1F-3E14-FAB5-B417-AD16FC85BC41}"/>
              </a:ext>
            </a:extLst>
          </p:cNvPr>
          <p:cNvSpPr>
            <a:spLocks noGrp="1"/>
          </p:cNvSpPr>
          <p:nvPr>
            <p:ph type="subTitle" idx="1"/>
          </p:nvPr>
        </p:nvSpPr>
        <p:spPr>
          <a:xfrm>
            <a:off x="457200" y="1307592"/>
            <a:ext cx="8247888" cy="4480560"/>
          </a:xfrm>
        </p:spPr>
        <p:txBody>
          <a:bodyPr>
            <a:normAutofit fontScale="92500" lnSpcReduction="20000"/>
          </a:bodyPr>
          <a:lstStyle/>
          <a:p>
            <a:r>
              <a:rPr lang="sv-SE" sz="2400" dirty="0">
                <a:solidFill>
                  <a:schemeClr val="tx1"/>
                </a:solidFill>
              </a:rPr>
              <a:t>Vi har startat ett Instagramkonto för laget (PHC_P14) där vi kommer att lägga ut lite information och material kring laget under säsongen. Tanken är bland annat att lägga ut information inför matcher, resultat och kortare info efter matcher samt bilder och filmer från verksamheten.</a:t>
            </a:r>
            <a:br>
              <a:rPr lang="sv-SE" sz="2400" dirty="0">
                <a:solidFill>
                  <a:schemeClr val="tx1"/>
                </a:solidFill>
              </a:rPr>
            </a:br>
            <a:endParaRPr lang="sv-SE" sz="2400" dirty="0">
              <a:solidFill>
                <a:schemeClr val="tx1"/>
              </a:solidFill>
            </a:endParaRPr>
          </a:p>
          <a:p>
            <a:r>
              <a:rPr lang="sv-SE" sz="2400" dirty="0">
                <a:solidFill>
                  <a:schemeClr val="tx1"/>
                </a:solidFill>
              </a:rPr>
              <a:t>Vi kommer självklart att visa hänsyn när det gäller bilder och filmer på barnen. Om ni </a:t>
            </a:r>
            <a:r>
              <a:rPr lang="sv-SE" sz="2400" b="1" dirty="0">
                <a:solidFill>
                  <a:schemeClr val="tx1"/>
                </a:solidFill>
              </a:rPr>
              <a:t>inte vill att ert barn ska förekomma på lagets Instagramkonto</a:t>
            </a:r>
            <a:r>
              <a:rPr lang="sv-SE" sz="2400" dirty="0">
                <a:solidFill>
                  <a:schemeClr val="tx1"/>
                </a:solidFill>
              </a:rPr>
              <a:t> är det självklart helt okej – meddela oss bara så ser vi till att respektera det. </a:t>
            </a:r>
          </a:p>
          <a:p>
            <a:endParaRPr lang="sv-SE" sz="2400" dirty="0">
              <a:solidFill>
                <a:schemeClr val="tx1"/>
              </a:solidFill>
            </a:endParaRPr>
          </a:p>
          <a:p>
            <a:r>
              <a:rPr lang="sv-SE" sz="2400" dirty="0">
                <a:solidFill>
                  <a:schemeClr val="tx1"/>
                </a:solidFill>
              </a:rPr>
              <a:t>Instagramkontot är framför allt tänkt som ett roligt sätt att visa upp laget och ge möjlighet att följa vår verksamhet under säsongen och vi följer så klart föreningens sociala medier-policy som finns i Ungdomspolicyn.</a:t>
            </a:r>
          </a:p>
        </p:txBody>
      </p:sp>
    </p:spTree>
    <p:extLst>
      <p:ext uri="{BB962C8B-B14F-4D97-AF65-F5344CB8AC3E}">
        <p14:creationId xmlns:p14="http://schemas.microsoft.com/office/powerpoint/2010/main" val="1208723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3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734355"/>
          </a:xfrm>
        </p:spPr>
        <p:txBody>
          <a:bodyPr>
            <a:normAutofit fontScale="90000"/>
          </a:bodyPr>
          <a:lstStyle/>
          <a:p>
            <a:pPr>
              <a:lnSpc>
                <a:spcPct val="107000"/>
              </a:lnSpc>
              <a:spcAft>
                <a:spcPts val="800"/>
              </a:spcAft>
            </a:pPr>
            <a:r>
              <a:rPr lang="sv-SE" sz="4400" b="1" dirty="0">
                <a:effectLst/>
                <a:latin typeface="Aptos" panose="020B0004020202020204" pitchFamily="34" charset="0"/>
                <a:ea typeface="Aptos" panose="020B0004020202020204" pitchFamily="34" charset="0"/>
                <a:cs typeface="Arial" panose="020B0604020202020204" pitchFamily="34" charset="0"/>
              </a:rPr>
              <a:t>Allmän info</a:t>
            </a:r>
            <a:endParaRPr lang="sv-SE" sz="44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Platshållare för innehåll 3"/>
          <p:cNvSpPr>
            <a:spLocks noGrp="1"/>
          </p:cNvSpPr>
          <p:nvPr>
            <p:ph sz="half" idx="1"/>
          </p:nvPr>
        </p:nvSpPr>
        <p:spPr>
          <a:xfrm>
            <a:off x="342900" y="870415"/>
            <a:ext cx="8343900" cy="5117170"/>
          </a:xfrm>
          <a:ln>
            <a:solidFill>
              <a:schemeClr val="tx1"/>
            </a:solidFill>
          </a:ln>
        </p:spPr>
        <p:txBody>
          <a:bodyPr>
            <a:normAutofit/>
          </a:bodyPr>
          <a:lstStyle/>
          <a:p>
            <a:pPr lvl="0">
              <a:lnSpc>
                <a:spcPct val="107000"/>
              </a:lnSpc>
              <a:buFont typeface="Arial" panose="020B0604020202020204" pitchFamily="34" charset="0"/>
              <a:buChar char="•"/>
            </a:pPr>
            <a:r>
              <a:rPr lang="sv-SE" sz="1800" b="1" dirty="0">
                <a:effectLst/>
                <a:latin typeface="Aptos" panose="020B0004020202020204" pitchFamily="34" charset="0"/>
                <a:ea typeface="Aptos" panose="020B0004020202020204" pitchFamily="34" charset="0"/>
                <a:cs typeface="Arial" panose="020B0604020202020204" pitchFamily="34" charset="0"/>
              </a:rPr>
              <a:t>U13 – Helplan </a:t>
            </a:r>
            <a:br>
              <a:rPr lang="sv-SE" sz="1800" dirty="0">
                <a:effectLst/>
                <a:latin typeface="Aptos" panose="020B0004020202020204" pitchFamily="34" charset="0"/>
                <a:ea typeface="Aptos" panose="020B0004020202020204" pitchFamily="34" charset="0"/>
                <a:cs typeface="Arial" panose="020B0604020202020204" pitchFamily="34" charset="0"/>
              </a:rPr>
            </a:br>
            <a:endParaRPr lang="sv-SE" sz="1800" dirty="0">
              <a:effectLst/>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dirty="0">
                <a:latin typeface="Aptos" panose="020B0004020202020204" pitchFamily="34" charset="0"/>
                <a:ea typeface="Aptos" panose="020B0004020202020204" pitchFamily="34" charset="0"/>
                <a:cs typeface="Arial" panose="020B0604020202020204" pitchFamily="34" charset="0"/>
              </a:rPr>
              <a:t>Första året då samtliga tillhör samma förening – Piteå Hockey.</a:t>
            </a:r>
          </a:p>
          <a:p>
            <a:pPr marL="0" lvl="0" indent="0">
              <a:lnSpc>
                <a:spcPct val="107000"/>
              </a:lnSpc>
              <a:buNone/>
            </a:pPr>
            <a:r>
              <a:rPr lang="sv-SE" sz="1600" b="1" dirty="0">
                <a:latin typeface="Aptos" panose="020B0004020202020204" pitchFamily="34" charset="0"/>
                <a:ea typeface="Aptos" panose="020B0004020202020204" pitchFamily="34" charset="0"/>
                <a:cs typeface="Arial" panose="020B0604020202020204" pitchFamily="34" charset="0"/>
              </a:rPr>
              <a:t>	Medlemsavgift</a:t>
            </a:r>
          </a:p>
          <a:p>
            <a:pPr marL="0" lvl="0" indent="0">
              <a:lnSpc>
                <a:spcPct val="107000"/>
              </a:lnSpc>
              <a:buNone/>
            </a:pPr>
            <a:r>
              <a:rPr lang="sv-SE" sz="1600" b="1" dirty="0">
                <a:latin typeface="Aptos" panose="020B0004020202020204" pitchFamily="34" charset="0"/>
                <a:ea typeface="Aptos" panose="020B0004020202020204" pitchFamily="34" charset="0"/>
                <a:cs typeface="Arial" panose="020B0604020202020204" pitchFamily="34" charset="0"/>
              </a:rPr>
              <a:t>	</a:t>
            </a:r>
            <a:r>
              <a:rPr lang="sv-SE" sz="1600" dirty="0">
                <a:latin typeface="Aptos" panose="020B0004020202020204" pitchFamily="34" charset="0"/>
                <a:ea typeface="Aptos" panose="020B0004020202020204" pitchFamily="34" charset="0"/>
                <a:cs typeface="Arial" panose="020B0604020202020204" pitchFamily="34" charset="0"/>
              </a:rPr>
              <a:t>- 350 kr </a:t>
            </a:r>
          </a:p>
          <a:p>
            <a:pPr marL="0" lvl="0" indent="0">
              <a:lnSpc>
                <a:spcPct val="107000"/>
              </a:lnSpc>
              <a:buNone/>
            </a:pPr>
            <a:r>
              <a:rPr lang="sv-SE" sz="1600" dirty="0">
                <a:latin typeface="Aptos" panose="020B0004020202020204" pitchFamily="34" charset="0"/>
                <a:ea typeface="Aptos" panose="020B0004020202020204" pitchFamily="34" charset="0"/>
                <a:cs typeface="Arial" panose="020B0604020202020204" pitchFamily="34" charset="0"/>
              </a:rPr>
              <a:t>	</a:t>
            </a:r>
            <a:r>
              <a:rPr lang="sv-SE" sz="1600" b="1" dirty="0">
                <a:latin typeface="Aptos" panose="020B0004020202020204" pitchFamily="34" charset="0"/>
                <a:ea typeface="Aptos" panose="020B0004020202020204" pitchFamily="34" charset="0"/>
                <a:cs typeface="Arial" panose="020B0604020202020204" pitchFamily="34" charset="0"/>
              </a:rPr>
              <a:t>Deltagaravgift</a:t>
            </a:r>
            <a:br>
              <a:rPr lang="sv-SE" sz="1600" dirty="0">
                <a:latin typeface="Aptos" panose="020B0004020202020204" pitchFamily="34" charset="0"/>
                <a:ea typeface="Aptos" panose="020B0004020202020204" pitchFamily="34" charset="0"/>
                <a:cs typeface="Arial" panose="020B0604020202020204" pitchFamily="34" charset="0"/>
              </a:rPr>
            </a:br>
            <a:r>
              <a:rPr lang="sv-SE" sz="1600" dirty="0">
                <a:latin typeface="Aptos" panose="020B0004020202020204" pitchFamily="34" charset="0"/>
                <a:ea typeface="Aptos" panose="020B0004020202020204" pitchFamily="34" charset="0"/>
                <a:cs typeface="Arial" panose="020B0604020202020204" pitchFamily="34" charset="0"/>
              </a:rPr>
              <a:t>	- Utespelare = 4950 kr (uppdelat på två betalningar 31/10 och 30/11)</a:t>
            </a:r>
            <a:br>
              <a:rPr lang="sv-SE" sz="1600" dirty="0">
                <a:latin typeface="Aptos" panose="020B0004020202020204" pitchFamily="34" charset="0"/>
                <a:ea typeface="Aptos" panose="020B0004020202020204" pitchFamily="34" charset="0"/>
                <a:cs typeface="Arial" panose="020B0604020202020204" pitchFamily="34" charset="0"/>
              </a:rPr>
            </a:br>
            <a:r>
              <a:rPr lang="sv-SE" sz="1600" dirty="0">
                <a:latin typeface="Aptos" panose="020B0004020202020204" pitchFamily="34" charset="0"/>
                <a:ea typeface="Aptos" panose="020B0004020202020204" pitchFamily="34" charset="0"/>
                <a:cs typeface="Arial" panose="020B0604020202020204" pitchFamily="34" charset="0"/>
              </a:rPr>
              <a:t>	- Målvakter = 3300 kr (uppdelat på två betalningar 31/10 och 30/11)</a:t>
            </a:r>
            <a:br>
              <a:rPr lang="sv-SE" sz="1600" dirty="0">
                <a:latin typeface="Aptos" panose="020B0004020202020204" pitchFamily="34" charset="0"/>
                <a:ea typeface="Aptos" panose="020B0004020202020204" pitchFamily="34" charset="0"/>
                <a:cs typeface="Arial" panose="020B0604020202020204" pitchFamily="34" charset="0"/>
              </a:rPr>
            </a:br>
            <a:endParaRPr lang="sv-SE" sz="1600" dirty="0">
              <a:latin typeface="Aptos" panose="020B0004020202020204" pitchFamily="34" charset="0"/>
              <a:ea typeface="Aptos" panose="020B0004020202020204" pitchFamily="34" charset="0"/>
              <a:cs typeface="Arial" panose="020B0604020202020204" pitchFamily="34" charset="0"/>
            </a:endParaRPr>
          </a:p>
          <a:p>
            <a:pPr>
              <a:lnSpc>
                <a:spcPct val="107000"/>
              </a:lnSpc>
              <a:buFont typeface="Arial" panose="020B0604020202020204" pitchFamily="34" charset="0"/>
              <a:buChar char="•"/>
            </a:pPr>
            <a:r>
              <a:rPr lang="sv-SE" sz="1600" b="1" dirty="0">
                <a:latin typeface="Aptos" panose="020B0004020202020204" pitchFamily="34" charset="0"/>
                <a:ea typeface="Aptos" panose="020B0004020202020204" pitchFamily="34" charset="0"/>
                <a:cs typeface="Arial" panose="020B0604020202020204" pitchFamily="34" charset="0"/>
              </a:rPr>
              <a:t>Fritidskortet</a:t>
            </a:r>
            <a:r>
              <a:rPr lang="sv-SE" sz="1600" dirty="0">
                <a:latin typeface="Aptos" panose="020B0004020202020204" pitchFamily="34" charset="0"/>
                <a:ea typeface="Aptos" panose="020B0004020202020204" pitchFamily="34" charset="0"/>
                <a:cs typeface="Arial" panose="020B0604020202020204" pitchFamily="34" charset="0"/>
              </a:rPr>
              <a:t> – Glöm inte att nyttja det!</a:t>
            </a:r>
          </a:p>
          <a:p>
            <a:pPr marL="0" lvl="0" indent="0">
              <a:lnSpc>
                <a:spcPct val="107000"/>
              </a:lnSpc>
              <a:buNone/>
            </a:pPr>
            <a:endParaRPr lang="sv-SE" sz="1600"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600" b="1" dirty="0">
                <a:latin typeface="Aptos" panose="020B0004020202020204" pitchFamily="34" charset="0"/>
                <a:ea typeface="Aptos" panose="020B0004020202020204" pitchFamily="34" charset="0"/>
                <a:cs typeface="Arial" panose="020B0604020202020204" pitchFamily="34" charset="0"/>
              </a:rPr>
              <a:t>Lagavgift</a:t>
            </a:r>
            <a:r>
              <a:rPr lang="sv-SE" sz="1600" dirty="0">
                <a:latin typeface="Aptos" panose="020B0004020202020204" pitchFamily="34" charset="0"/>
                <a:ea typeface="Aptos" panose="020B0004020202020204" pitchFamily="34" charset="0"/>
                <a:cs typeface="Arial" panose="020B0604020202020204" pitchFamily="34" charset="0"/>
              </a:rPr>
              <a:t> (”Bussavgift”) – 1200 kr / spelare. Denna har vi arbetat in och kommer ta från lagkassan.</a:t>
            </a:r>
          </a:p>
          <a:p>
            <a:pPr lvl="0">
              <a:lnSpc>
                <a:spcPct val="107000"/>
              </a:lnSpc>
              <a:buFont typeface="Arial" panose="020B0604020202020204" pitchFamily="34" charset="0"/>
              <a:buChar char="•"/>
            </a:pPr>
            <a:endParaRPr lang="sv-SE" sz="1600"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600" b="1" dirty="0">
                <a:latin typeface="Aptos" panose="020B0004020202020204" pitchFamily="34" charset="0"/>
                <a:ea typeface="Aptos" panose="020B0004020202020204" pitchFamily="34" charset="0"/>
                <a:cs typeface="Arial" panose="020B0604020202020204" pitchFamily="34" charset="0"/>
              </a:rPr>
              <a:t>Lagkassan</a:t>
            </a:r>
            <a:r>
              <a:rPr lang="sv-SE" sz="1600" dirty="0">
                <a:latin typeface="Aptos" panose="020B0004020202020204" pitchFamily="34" charset="0"/>
                <a:ea typeface="Aptos" panose="020B0004020202020204" pitchFamily="34" charset="0"/>
                <a:cs typeface="Arial" panose="020B0604020202020204" pitchFamily="34" charset="0"/>
              </a:rPr>
              <a:t> har gått smått plus varje år och målsättningen nu är att vi ska minska denna år för år med cupdeltagande mm. Mer info längre fram.</a:t>
            </a:r>
          </a:p>
          <a:p>
            <a:pPr marL="0" lvl="0" indent="0">
              <a:lnSpc>
                <a:spcPct val="107000"/>
              </a:lnSpc>
              <a:buNone/>
            </a:pPr>
            <a:endParaRPr lang="sv-SE" sz="1800" dirty="0">
              <a:latin typeface="Aptos" panose="020B0004020202020204" pitchFamily="34" charset="0"/>
              <a:ea typeface="Aptos" panose="020B00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A0376A3A-8AA7-C748-CEAB-66B4CA52CC8F}"/>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2491908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3000">
              <a:schemeClr val="bg1"/>
            </a:gs>
            <a:gs pos="100000">
              <a:srgbClr val="FF0000"/>
            </a:gs>
          </a:gsLst>
          <a:lin ang="5400000" scaled="1"/>
        </a:gradFill>
        <a:effectLst/>
      </p:bgPr>
    </p:bg>
    <p:spTree>
      <p:nvGrpSpPr>
        <p:cNvPr id="1" name="">
          <a:extLst>
            <a:ext uri="{FF2B5EF4-FFF2-40B4-BE49-F238E27FC236}">
              <a16:creationId xmlns:a16="http://schemas.microsoft.com/office/drawing/2014/main" id="{5A346E74-AA4D-945F-E99B-CFFA3A13CCC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FC4E8F8-EE63-95A9-F036-BED4092EC1AD}"/>
              </a:ext>
            </a:extLst>
          </p:cNvPr>
          <p:cNvSpPr>
            <a:spLocks noGrp="1"/>
          </p:cNvSpPr>
          <p:nvPr>
            <p:ph type="title"/>
          </p:nvPr>
        </p:nvSpPr>
        <p:spPr>
          <a:xfrm>
            <a:off x="457200" y="274638"/>
            <a:ext cx="8229600" cy="734355"/>
          </a:xfrm>
        </p:spPr>
        <p:txBody>
          <a:bodyPr>
            <a:normAutofit fontScale="90000"/>
          </a:bodyPr>
          <a:lstStyle/>
          <a:p>
            <a:pPr>
              <a:lnSpc>
                <a:spcPct val="107000"/>
              </a:lnSpc>
              <a:spcAft>
                <a:spcPts val="800"/>
              </a:spcAft>
            </a:pPr>
            <a:r>
              <a:rPr lang="sv-SE" sz="4400" b="1" dirty="0">
                <a:effectLst/>
                <a:latin typeface="Aptos" panose="020B0004020202020204" pitchFamily="34" charset="0"/>
                <a:ea typeface="Aptos" panose="020B0004020202020204" pitchFamily="34" charset="0"/>
                <a:cs typeface="Arial" panose="020B0604020202020204" pitchFamily="34" charset="0"/>
              </a:rPr>
              <a:t>Träning, seriespel och cuper</a:t>
            </a:r>
            <a:endParaRPr lang="sv-SE" sz="44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Platshållare för innehåll 3">
            <a:extLst>
              <a:ext uri="{FF2B5EF4-FFF2-40B4-BE49-F238E27FC236}">
                <a16:creationId xmlns:a16="http://schemas.microsoft.com/office/drawing/2014/main" id="{4E63A70B-777E-5930-816A-045DCD548AEE}"/>
              </a:ext>
            </a:extLst>
          </p:cNvPr>
          <p:cNvSpPr>
            <a:spLocks noGrp="1"/>
          </p:cNvSpPr>
          <p:nvPr>
            <p:ph sz="half" idx="1"/>
          </p:nvPr>
        </p:nvSpPr>
        <p:spPr>
          <a:xfrm>
            <a:off x="342900" y="1008994"/>
            <a:ext cx="8343900" cy="5117170"/>
          </a:xfrm>
          <a:ln>
            <a:solidFill>
              <a:schemeClr val="tx1"/>
            </a:solidFill>
          </a:ln>
        </p:spPr>
        <p:txBody>
          <a:bodyPr>
            <a:normAutofit/>
          </a:bodyPr>
          <a:lstStyle/>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Seriespel</a:t>
            </a:r>
            <a:r>
              <a:rPr lang="sv-SE" sz="1800" dirty="0">
                <a:latin typeface="Aptos" panose="020B0004020202020204" pitchFamily="34" charset="0"/>
                <a:ea typeface="Aptos" panose="020B0004020202020204" pitchFamily="34" charset="0"/>
                <a:cs typeface="Arial" panose="020B0604020202020204" pitchFamily="34" charset="0"/>
              </a:rPr>
              <a:t> - Vi är just nu 27 + 4 spelare och kommer delta i 2 olika serier med lag.</a:t>
            </a:r>
          </a:p>
          <a:p>
            <a:pPr marL="0" lvl="0" indent="0">
              <a:lnSpc>
                <a:spcPct val="107000"/>
              </a:lnSpc>
              <a:buNone/>
            </a:pPr>
            <a:r>
              <a:rPr lang="sv-SE" sz="1800" dirty="0">
                <a:latin typeface="Aptos" panose="020B0004020202020204" pitchFamily="34" charset="0"/>
                <a:ea typeface="Aptos" panose="020B0004020202020204" pitchFamily="34" charset="0"/>
                <a:cs typeface="Arial" panose="020B0604020202020204" pitchFamily="34" charset="0"/>
              </a:rPr>
              <a:t>	- Norra A med Kiruna, Malmberget, Haparanda, Luleå, Boden, Överkalix, Kalix</a:t>
            </a:r>
          </a:p>
          <a:p>
            <a:pPr marL="0" lvl="0" indent="0">
              <a:lnSpc>
                <a:spcPct val="107000"/>
              </a:lnSpc>
              <a:buNone/>
            </a:pPr>
            <a:r>
              <a:rPr lang="sv-SE" sz="1800" dirty="0">
                <a:latin typeface="Aptos" panose="020B0004020202020204" pitchFamily="34" charset="0"/>
                <a:ea typeface="Aptos" panose="020B0004020202020204" pitchFamily="34" charset="0"/>
                <a:cs typeface="Arial" panose="020B0604020202020204" pitchFamily="34" charset="0"/>
              </a:rPr>
              <a:t>	- Norra B med lag från 3xLuleå, 2xSkellefteå och Arvidsjaur</a:t>
            </a:r>
            <a:br>
              <a:rPr lang="sv-SE" sz="1800"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	- Totalt 39 matcher, varav 19 hemma.</a:t>
            </a:r>
          </a:p>
          <a:p>
            <a:pPr marL="0" lvl="0" indent="0">
              <a:lnSpc>
                <a:spcPct val="107000"/>
              </a:lnSpc>
              <a:buNone/>
            </a:pPr>
            <a:endParaRPr lang="sv-SE" sz="1800"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Träningar - </a:t>
            </a:r>
            <a:r>
              <a:rPr lang="sv-SE" sz="1800" dirty="0">
                <a:latin typeface="Aptos" panose="020B0004020202020204" pitchFamily="34" charset="0"/>
                <a:ea typeface="Aptos" panose="020B0004020202020204" pitchFamily="34" charset="0"/>
                <a:cs typeface="Arial" panose="020B0604020202020204" pitchFamily="34" charset="0"/>
              </a:rPr>
              <a:t>Tisdag, Torsdag, Fredag gäller fram till jul. Därefter kan det bli ändringar.</a:t>
            </a:r>
          </a:p>
          <a:p>
            <a:pPr lvl="0">
              <a:lnSpc>
                <a:spcPct val="107000"/>
              </a:lnSpc>
              <a:buFont typeface="Arial" panose="020B0604020202020204" pitchFamily="34" charset="0"/>
              <a:buChar char="•"/>
            </a:pPr>
            <a:endParaRPr lang="sv-SE" sz="1800" b="1"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Cuper</a:t>
            </a:r>
            <a:r>
              <a:rPr lang="sv-SE" sz="1800" dirty="0">
                <a:latin typeface="Aptos" panose="020B0004020202020204" pitchFamily="34" charset="0"/>
                <a:ea typeface="Aptos" panose="020B0004020202020204" pitchFamily="34" charset="0"/>
                <a:cs typeface="Arial" panose="020B0604020202020204" pitchFamily="34" charset="0"/>
              </a:rPr>
              <a:t> – Halva lager spelade cup i Umeå i september. Andra halvan har fått kallelse till Boden i slutet av Oktober. Vissa kan behöva spela båda – men det får vi </a:t>
            </a:r>
            <a:r>
              <a:rPr lang="sv-SE" sz="1800" dirty="0" err="1">
                <a:latin typeface="Aptos" panose="020B0004020202020204" pitchFamily="34" charset="0"/>
                <a:ea typeface="Aptos" panose="020B0004020202020204" pitchFamily="34" charset="0"/>
                <a:cs typeface="Arial" panose="020B0604020202020204" pitchFamily="34" charset="0"/>
              </a:rPr>
              <a:t>isåfall</a:t>
            </a:r>
            <a:r>
              <a:rPr lang="sv-SE" sz="1800" dirty="0">
                <a:latin typeface="Aptos" panose="020B0004020202020204" pitchFamily="34" charset="0"/>
                <a:ea typeface="Aptos" panose="020B0004020202020204" pitchFamily="34" charset="0"/>
                <a:cs typeface="Arial" panose="020B0604020202020204" pitchFamily="34" charset="0"/>
              </a:rPr>
              <a:t> hantera löpande.</a:t>
            </a:r>
            <a:br>
              <a:rPr lang="sv-SE" sz="1800"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Vidare siktar vi på </a:t>
            </a:r>
            <a:r>
              <a:rPr lang="sv-SE" sz="1800" u="sng" dirty="0">
                <a:latin typeface="Aptos" panose="020B0004020202020204" pitchFamily="34" charset="0"/>
                <a:ea typeface="Aptos" panose="020B0004020202020204" pitchFamily="34" charset="0"/>
                <a:cs typeface="Arial" panose="020B0604020202020204" pitchFamily="34" charset="0"/>
              </a:rPr>
              <a:t>minst en </a:t>
            </a:r>
            <a:r>
              <a:rPr lang="sv-SE" sz="1800" dirty="0">
                <a:latin typeface="Aptos" panose="020B0004020202020204" pitchFamily="34" charset="0"/>
                <a:ea typeface="Aptos" panose="020B0004020202020204" pitchFamily="34" charset="0"/>
                <a:cs typeface="Arial" panose="020B0604020202020204" pitchFamily="34" charset="0"/>
              </a:rPr>
              <a:t>extern cup antingen under Julhelgen eller i början på Mars, samt att vi själva anordnar en cup 19-21 Mars.</a:t>
            </a:r>
          </a:p>
        </p:txBody>
      </p:sp>
      <p:pic>
        <p:nvPicPr>
          <p:cNvPr id="5" name="Bildobjekt 4">
            <a:extLst>
              <a:ext uri="{FF2B5EF4-FFF2-40B4-BE49-F238E27FC236}">
                <a16:creationId xmlns:a16="http://schemas.microsoft.com/office/drawing/2014/main" id="{920ADE96-0549-5CFE-6BAB-9F30AFD9163B}"/>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1160552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3000">
              <a:schemeClr val="bg1"/>
            </a:gs>
            <a:gs pos="100000">
              <a:srgbClr val="FF0000"/>
            </a:gs>
          </a:gsLst>
          <a:lin ang="5400000" scaled="1"/>
        </a:gradFill>
        <a:effectLst/>
      </p:bgPr>
    </p:bg>
    <p:spTree>
      <p:nvGrpSpPr>
        <p:cNvPr id="1" name="">
          <a:extLst>
            <a:ext uri="{FF2B5EF4-FFF2-40B4-BE49-F238E27FC236}">
              <a16:creationId xmlns:a16="http://schemas.microsoft.com/office/drawing/2014/main" id="{20275912-9B80-EC90-1527-DA536B0AF4A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D9E27A5-B763-2728-8975-4220E22B828F}"/>
              </a:ext>
            </a:extLst>
          </p:cNvPr>
          <p:cNvSpPr>
            <a:spLocks noGrp="1"/>
          </p:cNvSpPr>
          <p:nvPr>
            <p:ph type="title"/>
          </p:nvPr>
        </p:nvSpPr>
        <p:spPr>
          <a:xfrm>
            <a:off x="457200" y="274638"/>
            <a:ext cx="8229600" cy="734355"/>
          </a:xfrm>
        </p:spPr>
        <p:txBody>
          <a:bodyPr>
            <a:normAutofit fontScale="90000"/>
          </a:bodyPr>
          <a:lstStyle/>
          <a:p>
            <a:pPr>
              <a:lnSpc>
                <a:spcPct val="107000"/>
              </a:lnSpc>
              <a:spcAft>
                <a:spcPts val="800"/>
              </a:spcAft>
            </a:pPr>
            <a:r>
              <a:rPr lang="sv-SE" sz="4400" b="1" dirty="0">
                <a:effectLst/>
                <a:latin typeface="Aptos" panose="020B0004020202020204" pitchFamily="34" charset="0"/>
                <a:ea typeface="Aptos" panose="020B0004020202020204" pitchFamily="34" charset="0"/>
                <a:cs typeface="Arial" panose="020B0604020202020204" pitchFamily="34" charset="0"/>
              </a:rPr>
              <a:t>Seriespel</a:t>
            </a:r>
            <a:endParaRPr lang="sv-SE" sz="44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Platshållare för innehåll 3">
            <a:extLst>
              <a:ext uri="{FF2B5EF4-FFF2-40B4-BE49-F238E27FC236}">
                <a16:creationId xmlns:a16="http://schemas.microsoft.com/office/drawing/2014/main" id="{56309EC9-8902-85CB-B968-ACF815A04E57}"/>
              </a:ext>
            </a:extLst>
          </p:cNvPr>
          <p:cNvSpPr>
            <a:spLocks noGrp="1"/>
          </p:cNvSpPr>
          <p:nvPr>
            <p:ph sz="half" idx="1"/>
          </p:nvPr>
        </p:nvSpPr>
        <p:spPr>
          <a:xfrm>
            <a:off x="342900" y="1008994"/>
            <a:ext cx="8343900" cy="5117170"/>
          </a:xfrm>
          <a:ln>
            <a:solidFill>
              <a:schemeClr val="tx1"/>
            </a:solidFill>
          </a:ln>
        </p:spPr>
        <p:txBody>
          <a:bodyPr>
            <a:normAutofit lnSpcReduction="10000"/>
          </a:bodyPr>
          <a:lstStyle/>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Seriespel</a:t>
            </a:r>
            <a:r>
              <a:rPr lang="sv-SE" sz="1800" dirty="0">
                <a:latin typeface="Aptos" panose="020B0004020202020204" pitchFamily="34" charset="0"/>
                <a:ea typeface="Aptos" panose="020B0004020202020204" pitchFamily="34" charset="0"/>
                <a:cs typeface="Arial" panose="020B0604020202020204" pitchFamily="34" charset="0"/>
              </a:rPr>
              <a:t> – Kallelser</a:t>
            </a:r>
          </a:p>
          <a:p>
            <a:pPr marL="0" lvl="0" indent="0">
              <a:lnSpc>
                <a:spcPct val="107000"/>
              </a:lnSpc>
              <a:buNone/>
            </a:pPr>
            <a:endParaRPr lang="sv-SE" sz="1800" dirty="0">
              <a:latin typeface="Aptos" panose="020B0004020202020204" pitchFamily="34" charset="0"/>
              <a:ea typeface="Aptos" panose="020B0004020202020204" pitchFamily="34" charset="0"/>
              <a:cs typeface="Arial" panose="020B0604020202020204" pitchFamily="34" charset="0"/>
            </a:endParaRPr>
          </a:p>
          <a:p>
            <a:pPr marL="0" lvl="0" indent="0">
              <a:lnSpc>
                <a:spcPct val="107000"/>
              </a:lnSpc>
              <a:buNone/>
            </a:pPr>
            <a:r>
              <a:rPr lang="sv-SE" sz="1800" dirty="0">
                <a:latin typeface="Aptos" panose="020B0004020202020204" pitchFamily="34" charset="0"/>
                <a:ea typeface="Aptos" panose="020B0004020202020204" pitchFamily="34" charset="0"/>
                <a:cs typeface="Arial" panose="020B0604020202020204" pitchFamily="34" charset="0"/>
              </a:rPr>
              <a:t>Gruppen delas in i 4 matchgrupper med 6-7 utespelare och 1 målvakt i varje grupp. Vi kommer variera vilka grupper som spelar ihop, men alla kommer få samma antal grundkallelser. Serien pågår från och med 4/10 till ca 14/3.</a:t>
            </a:r>
          </a:p>
          <a:p>
            <a:pPr marL="0" lvl="0" indent="0">
              <a:lnSpc>
                <a:spcPct val="107000"/>
              </a:lnSpc>
              <a:buNone/>
            </a:pPr>
            <a:r>
              <a:rPr lang="sv-SE" sz="1800" b="1" dirty="0">
                <a:latin typeface="Aptos" panose="020B0004020202020204" pitchFamily="34" charset="0"/>
                <a:ea typeface="Aptos" panose="020B0004020202020204" pitchFamily="34" charset="0"/>
                <a:cs typeface="Arial" panose="020B0604020202020204" pitchFamily="34" charset="0"/>
              </a:rPr>
              <a:t>Kallelserna till match går ut 7 dagar före. Svar senast 3 dagar före. Ej svar = kan ej delta, och då kallas en reserv.</a:t>
            </a:r>
          </a:p>
          <a:p>
            <a:pPr marL="0" lvl="0" indent="0">
              <a:lnSpc>
                <a:spcPct val="107000"/>
              </a:lnSpc>
              <a:buNone/>
            </a:pPr>
            <a:endParaRPr lang="sv-SE" sz="1800" b="1" dirty="0">
              <a:latin typeface="Aptos" panose="020B0004020202020204" pitchFamily="34" charset="0"/>
              <a:ea typeface="Aptos" panose="020B0004020202020204" pitchFamily="34" charset="0"/>
              <a:cs typeface="Arial" panose="020B0604020202020204" pitchFamily="34" charset="0"/>
            </a:endParaRPr>
          </a:p>
          <a:p>
            <a:pPr marL="0" lvl="0" indent="0">
              <a:lnSpc>
                <a:spcPct val="107000"/>
              </a:lnSpc>
              <a:buNone/>
            </a:pPr>
            <a:r>
              <a:rPr lang="sv-SE" sz="1800" dirty="0">
                <a:latin typeface="Aptos" panose="020B0004020202020204" pitchFamily="34" charset="0"/>
                <a:ea typeface="Aptos" panose="020B0004020202020204" pitchFamily="34" charset="0"/>
                <a:cs typeface="Arial" panose="020B0604020202020204" pitchFamily="34" charset="0"/>
              </a:rPr>
              <a:t>Vi kallar (och avser spela med) 15+2 spelare till varje match, vilket (eftersom vi är 6-7 i varje grupp) innebär extra matcher utöver grupperna, och varje spelare kommer få totalt ca 20-21 kallelser till match under säsongen.</a:t>
            </a:r>
          </a:p>
          <a:p>
            <a:pPr marL="0" lvl="0" indent="0">
              <a:lnSpc>
                <a:spcPct val="107000"/>
              </a:lnSpc>
              <a:buNone/>
            </a:pPr>
            <a:endParaRPr lang="sv-SE" sz="1800" dirty="0">
              <a:latin typeface="Aptos" panose="020B0004020202020204" pitchFamily="34" charset="0"/>
              <a:ea typeface="Aptos" panose="020B0004020202020204" pitchFamily="34" charset="0"/>
              <a:cs typeface="Arial" panose="020B0604020202020204" pitchFamily="34" charset="0"/>
            </a:endParaRPr>
          </a:p>
          <a:p>
            <a:pPr marL="0" lvl="0" indent="0">
              <a:lnSpc>
                <a:spcPct val="107000"/>
              </a:lnSpc>
              <a:buNone/>
            </a:pPr>
            <a:r>
              <a:rPr lang="sv-SE" sz="1800" dirty="0">
                <a:latin typeface="Aptos" panose="020B0004020202020204" pitchFamily="34" charset="0"/>
                <a:ea typeface="Aptos" panose="020B0004020202020204" pitchFamily="34" charset="0"/>
                <a:cs typeface="Arial" panose="020B0604020202020204" pitchFamily="34" charset="0"/>
              </a:rPr>
              <a:t>Just det att vi kommer kalla 15+2 spelare kan ibland innebära att spelare får flera matcher samma helg, ibland dubbla samma dag. Vi kommer även låna upp spelare från 2015 ibland när det krockar, men kommer i första hand erbjuda extra matcher till egna spelare.</a:t>
            </a:r>
          </a:p>
        </p:txBody>
      </p:sp>
      <p:pic>
        <p:nvPicPr>
          <p:cNvPr id="5" name="Bildobjekt 4">
            <a:extLst>
              <a:ext uri="{FF2B5EF4-FFF2-40B4-BE49-F238E27FC236}">
                <a16:creationId xmlns:a16="http://schemas.microsoft.com/office/drawing/2014/main" id="{A02C2532-4EEB-E4EF-84ED-F21F63AB7C8B}"/>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1444006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3000">
              <a:schemeClr val="bg1"/>
            </a:gs>
            <a:gs pos="100000">
              <a:srgbClr val="FF0000"/>
            </a:gs>
          </a:gsLst>
          <a:lin ang="5400000" scaled="1"/>
        </a:gradFill>
        <a:effectLst/>
      </p:bgPr>
    </p:bg>
    <p:spTree>
      <p:nvGrpSpPr>
        <p:cNvPr id="1" name="">
          <a:extLst>
            <a:ext uri="{FF2B5EF4-FFF2-40B4-BE49-F238E27FC236}">
              <a16:creationId xmlns:a16="http://schemas.microsoft.com/office/drawing/2014/main" id="{0947E004-F293-D303-4163-B2F1FF7FE0C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53CDE9E-4D1F-C63E-DEE9-BF9529AF01C2}"/>
              </a:ext>
            </a:extLst>
          </p:cNvPr>
          <p:cNvSpPr>
            <a:spLocks noGrp="1"/>
          </p:cNvSpPr>
          <p:nvPr>
            <p:ph type="title"/>
          </p:nvPr>
        </p:nvSpPr>
        <p:spPr>
          <a:xfrm>
            <a:off x="457200" y="274638"/>
            <a:ext cx="8229600" cy="734355"/>
          </a:xfrm>
        </p:spPr>
        <p:txBody>
          <a:bodyPr>
            <a:normAutofit fontScale="90000"/>
          </a:bodyPr>
          <a:lstStyle/>
          <a:p>
            <a:pPr>
              <a:lnSpc>
                <a:spcPct val="107000"/>
              </a:lnSpc>
              <a:spcAft>
                <a:spcPts val="800"/>
              </a:spcAft>
            </a:pPr>
            <a:r>
              <a:rPr lang="sv-SE" b="1" dirty="0">
                <a:latin typeface="Aptos" panose="020B0004020202020204" pitchFamily="34" charset="0"/>
                <a:ea typeface="Aptos" panose="020B0004020202020204" pitchFamily="34" charset="0"/>
                <a:cs typeface="Arial" panose="020B0604020202020204" pitchFamily="34" charset="0"/>
              </a:rPr>
              <a:t>Resor</a:t>
            </a:r>
            <a:endParaRPr lang="sv-SE" sz="44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Platshållare för innehåll 3">
            <a:extLst>
              <a:ext uri="{FF2B5EF4-FFF2-40B4-BE49-F238E27FC236}">
                <a16:creationId xmlns:a16="http://schemas.microsoft.com/office/drawing/2014/main" id="{D2198C93-2596-2127-8388-8E765FF72553}"/>
              </a:ext>
            </a:extLst>
          </p:cNvPr>
          <p:cNvSpPr>
            <a:spLocks noGrp="1"/>
          </p:cNvSpPr>
          <p:nvPr>
            <p:ph sz="half" idx="1"/>
          </p:nvPr>
        </p:nvSpPr>
        <p:spPr>
          <a:xfrm>
            <a:off x="342900" y="1008994"/>
            <a:ext cx="8343900" cy="5117170"/>
          </a:xfrm>
          <a:ln>
            <a:solidFill>
              <a:schemeClr val="tx1"/>
            </a:solidFill>
          </a:ln>
        </p:spPr>
        <p:txBody>
          <a:bodyPr>
            <a:normAutofit/>
          </a:bodyPr>
          <a:lstStyle/>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Den generella policyn innebär att vi kommer åka buss till de flesta bortamatcherna som är mer än 15 mil.</a:t>
            </a:r>
            <a:br>
              <a:rPr lang="sv-SE" sz="1800" b="1" dirty="0">
                <a:latin typeface="Aptos" panose="020B0004020202020204" pitchFamily="34" charset="0"/>
                <a:ea typeface="Aptos" panose="020B0004020202020204" pitchFamily="34" charset="0"/>
                <a:cs typeface="Arial" panose="020B0604020202020204" pitchFamily="34" charset="0"/>
              </a:rPr>
            </a:br>
            <a:endParaRPr lang="sv-SE" sz="1800" b="1"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Föräldrar får självklart följa med på dessa mot en mindre kostnad.</a:t>
            </a:r>
            <a:br>
              <a:rPr lang="sv-SE" sz="1800" b="1" dirty="0">
                <a:latin typeface="Aptos" panose="020B0004020202020204" pitchFamily="34" charset="0"/>
                <a:ea typeface="Aptos" panose="020B0004020202020204" pitchFamily="34" charset="0"/>
                <a:cs typeface="Arial" panose="020B0604020202020204" pitchFamily="34" charset="0"/>
              </a:rPr>
            </a:br>
            <a:endParaRPr lang="sv-SE" sz="1800" b="1"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Detta är en grund, men det kan bli mindre frånsteg kopplat till väglag, väderförhållanden och annat. </a:t>
            </a:r>
            <a:br>
              <a:rPr lang="sv-SE" sz="1800" b="1" dirty="0">
                <a:latin typeface="Aptos" panose="020B0004020202020204" pitchFamily="34" charset="0"/>
                <a:ea typeface="Aptos" panose="020B0004020202020204" pitchFamily="34" charset="0"/>
                <a:cs typeface="Arial" panose="020B0604020202020204" pitchFamily="34" charset="0"/>
              </a:rPr>
            </a:br>
            <a:endParaRPr lang="sv-SE" sz="1800" b="1"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Vi kan också få möjlighet att låna släpvagn och minibuss för att minimera antalet bilar som går.</a:t>
            </a:r>
            <a:endParaRPr lang="sv-SE" sz="1800" dirty="0">
              <a:latin typeface="Aptos" panose="020B0004020202020204" pitchFamily="34" charset="0"/>
              <a:ea typeface="Aptos" panose="020B00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6BA47842-F15B-F9F9-7849-C6DCAFBA7285}"/>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4212387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3000">
              <a:schemeClr val="bg1"/>
            </a:gs>
            <a:gs pos="100000">
              <a:srgbClr val="FF0000"/>
            </a:gs>
          </a:gsLst>
          <a:lin ang="5400000" scaled="1"/>
        </a:gradFill>
        <a:effectLst/>
      </p:bgPr>
    </p:bg>
    <p:spTree>
      <p:nvGrpSpPr>
        <p:cNvPr id="1" name="">
          <a:extLst>
            <a:ext uri="{FF2B5EF4-FFF2-40B4-BE49-F238E27FC236}">
              <a16:creationId xmlns:a16="http://schemas.microsoft.com/office/drawing/2014/main" id="{51D67A90-E9FD-CCC5-9437-1D713F12438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504E724-CAAB-F9D9-3FB3-3394589E0C0B}"/>
              </a:ext>
            </a:extLst>
          </p:cNvPr>
          <p:cNvSpPr>
            <a:spLocks noGrp="1"/>
          </p:cNvSpPr>
          <p:nvPr>
            <p:ph type="title"/>
          </p:nvPr>
        </p:nvSpPr>
        <p:spPr>
          <a:xfrm>
            <a:off x="457200" y="274638"/>
            <a:ext cx="8229600" cy="734355"/>
          </a:xfrm>
        </p:spPr>
        <p:txBody>
          <a:bodyPr>
            <a:normAutofit fontScale="90000"/>
          </a:bodyPr>
          <a:lstStyle/>
          <a:p>
            <a:pPr>
              <a:lnSpc>
                <a:spcPct val="107000"/>
              </a:lnSpc>
              <a:spcAft>
                <a:spcPts val="800"/>
              </a:spcAft>
            </a:pPr>
            <a:r>
              <a:rPr lang="sv-SE" sz="4400" b="1" dirty="0">
                <a:effectLst/>
                <a:latin typeface="Aptos" panose="020B0004020202020204" pitchFamily="34" charset="0"/>
                <a:ea typeface="Aptos" panose="020B0004020202020204" pitchFamily="34" charset="0"/>
                <a:cs typeface="Arial" panose="020B0604020202020204" pitchFamily="34" charset="0"/>
              </a:rPr>
              <a:t>Matchgrupper</a:t>
            </a:r>
            <a:endParaRPr lang="sv-SE" sz="44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Platshållare för innehåll 3">
            <a:extLst>
              <a:ext uri="{FF2B5EF4-FFF2-40B4-BE49-F238E27FC236}">
                <a16:creationId xmlns:a16="http://schemas.microsoft.com/office/drawing/2014/main" id="{8ABE8A89-3B1B-83AE-08A0-71D7D9543F80}"/>
              </a:ext>
            </a:extLst>
          </p:cNvPr>
          <p:cNvSpPr>
            <a:spLocks noGrp="1"/>
          </p:cNvSpPr>
          <p:nvPr>
            <p:ph sz="half" idx="1"/>
          </p:nvPr>
        </p:nvSpPr>
        <p:spPr>
          <a:xfrm>
            <a:off x="342900" y="1008994"/>
            <a:ext cx="8343900" cy="5117170"/>
          </a:xfrm>
          <a:ln>
            <a:solidFill>
              <a:schemeClr val="tx1"/>
            </a:solidFill>
          </a:ln>
        </p:spPr>
        <p:txBody>
          <a:bodyPr>
            <a:normAutofit/>
          </a:bodyPr>
          <a:lstStyle/>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Grupp 1</a:t>
            </a:r>
            <a:br>
              <a:rPr lang="sv-SE" sz="1800" b="1"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Malte C, Melker O, Sigge, Elvin, Melker S, Tim, Albin</a:t>
            </a:r>
            <a:br>
              <a:rPr lang="sv-SE" sz="1800"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Ledare – </a:t>
            </a:r>
            <a:r>
              <a:rPr lang="sv-SE" sz="1800" u="sng" dirty="0">
                <a:latin typeface="Aptos" panose="020B0004020202020204" pitchFamily="34" charset="0"/>
                <a:ea typeface="Aptos" panose="020B0004020202020204" pitchFamily="34" charset="0"/>
                <a:cs typeface="Arial" panose="020B0604020202020204" pitchFamily="34" charset="0"/>
              </a:rPr>
              <a:t>Thomas</a:t>
            </a:r>
            <a:r>
              <a:rPr lang="sv-SE" sz="1800" dirty="0">
                <a:latin typeface="Aptos" panose="020B0004020202020204" pitchFamily="34" charset="0"/>
                <a:ea typeface="Aptos" panose="020B0004020202020204" pitchFamily="34" charset="0"/>
                <a:cs typeface="Arial" panose="020B0604020202020204" pitchFamily="34" charset="0"/>
              </a:rPr>
              <a:t> och Claes</a:t>
            </a:r>
            <a:br>
              <a:rPr lang="sv-SE" sz="1800" b="1" dirty="0">
                <a:latin typeface="Aptos" panose="020B0004020202020204" pitchFamily="34" charset="0"/>
                <a:ea typeface="Aptos" panose="020B0004020202020204" pitchFamily="34" charset="0"/>
                <a:cs typeface="Arial" panose="020B0604020202020204" pitchFamily="34" charset="0"/>
              </a:rPr>
            </a:br>
            <a:endParaRPr lang="sv-SE" sz="1800"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Grupp 2</a:t>
            </a:r>
            <a:br>
              <a:rPr lang="sv-SE" sz="1800" b="1"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Oliver, Bertil, Sune, Viggo A, Simon, Putte, Tor, Viggo EN</a:t>
            </a:r>
            <a:br>
              <a:rPr lang="sv-SE" sz="1800"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Ledare – </a:t>
            </a:r>
            <a:r>
              <a:rPr lang="sv-SE" sz="1800" u="sng" dirty="0">
                <a:latin typeface="Aptos" panose="020B0004020202020204" pitchFamily="34" charset="0"/>
                <a:ea typeface="Aptos" panose="020B0004020202020204" pitchFamily="34" charset="0"/>
                <a:cs typeface="Arial" panose="020B0604020202020204" pitchFamily="34" charset="0"/>
              </a:rPr>
              <a:t>Stefan</a:t>
            </a:r>
            <a:r>
              <a:rPr lang="sv-SE" sz="1800" dirty="0">
                <a:latin typeface="Aptos" panose="020B0004020202020204" pitchFamily="34" charset="0"/>
                <a:ea typeface="Aptos" panose="020B0004020202020204" pitchFamily="34" charset="0"/>
                <a:cs typeface="Arial" panose="020B0604020202020204" pitchFamily="34" charset="0"/>
              </a:rPr>
              <a:t>, Martin och Tommy</a:t>
            </a:r>
            <a:br>
              <a:rPr lang="sv-SE" sz="1800" b="1" dirty="0">
                <a:latin typeface="Aptos" panose="020B0004020202020204" pitchFamily="34" charset="0"/>
                <a:ea typeface="Aptos" panose="020B0004020202020204" pitchFamily="34" charset="0"/>
                <a:cs typeface="Arial" panose="020B0604020202020204" pitchFamily="34" charset="0"/>
              </a:rPr>
            </a:br>
            <a:endParaRPr lang="sv-SE" sz="1800" b="1"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Grupp 3</a:t>
            </a:r>
            <a:br>
              <a:rPr lang="sv-SE" sz="1800" b="1"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Axel, Alfred, Melker A, Malte PJ, Tage, Henry, Tim S, Charlie</a:t>
            </a:r>
            <a:br>
              <a:rPr lang="sv-SE" sz="1800"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Ledare – </a:t>
            </a:r>
            <a:r>
              <a:rPr lang="sv-SE" sz="1800" u="sng" dirty="0">
                <a:latin typeface="Aptos" panose="020B0004020202020204" pitchFamily="34" charset="0"/>
                <a:ea typeface="Aptos" panose="020B0004020202020204" pitchFamily="34" charset="0"/>
                <a:cs typeface="Arial" panose="020B0604020202020204" pitchFamily="34" charset="0"/>
              </a:rPr>
              <a:t>Peter</a:t>
            </a:r>
            <a:r>
              <a:rPr lang="sv-SE" sz="1800" dirty="0">
                <a:latin typeface="Aptos" panose="020B0004020202020204" pitchFamily="34" charset="0"/>
                <a:ea typeface="Aptos" panose="020B0004020202020204" pitchFamily="34" charset="0"/>
                <a:cs typeface="Arial" panose="020B0604020202020204" pitchFamily="34" charset="0"/>
              </a:rPr>
              <a:t>, Anton, Stefan A</a:t>
            </a:r>
            <a:br>
              <a:rPr lang="sv-SE" sz="1800" b="1" dirty="0">
                <a:latin typeface="Aptos" panose="020B0004020202020204" pitchFamily="34" charset="0"/>
                <a:ea typeface="Aptos" panose="020B0004020202020204" pitchFamily="34" charset="0"/>
                <a:cs typeface="Arial" panose="020B0604020202020204" pitchFamily="34" charset="0"/>
              </a:rPr>
            </a:br>
            <a:endParaRPr lang="sv-SE" sz="1800" b="1"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Grupp 4</a:t>
            </a:r>
            <a:br>
              <a:rPr lang="sv-SE" sz="1800" b="1"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Leon, Einar, Milton, Valter, Joar, William, Noel, Jonas</a:t>
            </a:r>
            <a:br>
              <a:rPr lang="sv-SE" sz="1800" dirty="0">
                <a:latin typeface="Aptos" panose="020B0004020202020204" pitchFamily="34" charset="0"/>
                <a:ea typeface="Aptos" panose="020B0004020202020204" pitchFamily="34" charset="0"/>
                <a:cs typeface="Arial" panose="020B0604020202020204" pitchFamily="34" charset="0"/>
              </a:rPr>
            </a:br>
            <a:r>
              <a:rPr lang="sv-SE" sz="1800" dirty="0">
                <a:latin typeface="Aptos" panose="020B0004020202020204" pitchFamily="34" charset="0"/>
                <a:ea typeface="Aptos" panose="020B0004020202020204" pitchFamily="34" charset="0"/>
                <a:cs typeface="Arial" panose="020B0604020202020204" pitchFamily="34" charset="0"/>
              </a:rPr>
              <a:t>Ledare – </a:t>
            </a:r>
            <a:r>
              <a:rPr lang="sv-SE" sz="1800" u="sng" dirty="0">
                <a:latin typeface="Aptos" panose="020B0004020202020204" pitchFamily="34" charset="0"/>
                <a:ea typeface="Aptos" panose="020B0004020202020204" pitchFamily="34" charset="0"/>
                <a:cs typeface="Arial" panose="020B0604020202020204" pitchFamily="34" charset="0"/>
              </a:rPr>
              <a:t>Petter</a:t>
            </a:r>
            <a:r>
              <a:rPr lang="sv-SE" sz="1800" dirty="0">
                <a:latin typeface="Aptos" panose="020B0004020202020204" pitchFamily="34" charset="0"/>
                <a:ea typeface="Aptos" panose="020B0004020202020204" pitchFamily="34" charset="0"/>
                <a:cs typeface="Arial" panose="020B0604020202020204" pitchFamily="34" charset="0"/>
              </a:rPr>
              <a:t>, Niclas</a:t>
            </a:r>
          </a:p>
        </p:txBody>
      </p:sp>
      <p:pic>
        <p:nvPicPr>
          <p:cNvPr id="5" name="Bildobjekt 4">
            <a:extLst>
              <a:ext uri="{FF2B5EF4-FFF2-40B4-BE49-F238E27FC236}">
                <a16:creationId xmlns:a16="http://schemas.microsoft.com/office/drawing/2014/main" id="{840E56D6-CE55-DD92-1395-6053B109D100}"/>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1338475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5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7C5624-37FF-45A7-A705-A40DB949550C}"/>
              </a:ext>
            </a:extLst>
          </p:cNvPr>
          <p:cNvSpPr>
            <a:spLocks noGrp="1"/>
          </p:cNvSpPr>
          <p:nvPr>
            <p:ph type="title"/>
          </p:nvPr>
        </p:nvSpPr>
        <p:spPr/>
        <p:txBody>
          <a:bodyPr>
            <a:normAutofit fontScale="90000"/>
          </a:bodyPr>
          <a:lstStyle/>
          <a:p>
            <a:r>
              <a:rPr lang="sv-SE" sz="4400" b="1" dirty="0">
                <a:effectLst/>
                <a:latin typeface="Aptos" panose="020B0004020202020204" pitchFamily="34" charset="0"/>
                <a:ea typeface="Aptos" panose="020B0004020202020204" pitchFamily="34" charset="0"/>
                <a:cs typeface="Arial" panose="020B0604020202020204" pitchFamily="34" charset="0"/>
              </a:rPr>
              <a:t>Ledare</a:t>
            </a:r>
            <a:br>
              <a:rPr lang="sv-SE" sz="4400" dirty="0">
                <a:effectLst/>
                <a:latin typeface="Aptos" panose="020B0004020202020204" pitchFamily="34" charset="0"/>
                <a:ea typeface="Aptos" panose="020B0004020202020204" pitchFamily="34" charset="0"/>
                <a:cs typeface="Arial" panose="020B0604020202020204" pitchFamily="34" charset="0"/>
              </a:rPr>
            </a:br>
            <a:endParaRPr lang="sv-SE" dirty="0"/>
          </a:p>
        </p:txBody>
      </p:sp>
      <p:sp>
        <p:nvSpPr>
          <p:cNvPr id="3" name="Platshållare för innehåll 2">
            <a:extLst>
              <a:ext uri="{FF2B5EF4-FFF2-40B4-BE49-F238E27FC236}">
                <a16:creationId xmlns:a16="http://schemas.microsoft.com/office/drawing/2014/main" id="{E1812CAE-674D-4334-BD53-719605DF62E0}"/>
              </a:ext>
            </a:extLst>
          </p:cNvPr>
          <p:cNvSpPr>
            <a:spLocks noGrp="1"/>
          </p:cNvSpPr>
          <p:nvPr>
            <p:ph idx="1"/>
          </p:nvPr>
        </p:nvSpPr>
        <p:spPr>
          <a:ln>
            <a:solidFill>
              <a:schemeClr val="tx1"/>
            </a:solidFill>
          </a:ln>
        </p:spPr>
        <p:txBody>
          <a:bodyPr>
            <a:normAutofit/>
          </a:bodyPr>
          <a:lstStyle/>
          <a:p>
            <a:pPr lvl="0">
              <a:lnSpc>
                <a:spcPct val="107000"/>
              </a:lnSpc>
              <a:spcAft>
                <a:spcPts val="800"/>
              </a:spcAft>
              <a:buFont typeface="Arial" panose="020B0604020202020204" pitchFamily="34" charset="0"/>
              <a:buChar char="•"/>
            </a:pPr>
            <a:r>
              <a:rPr lang="sv-SE" sz="1800" dirty="0">
                <a:latin typeface="Aptos" panose="020B0004020202020204" pitchFamily="34" charset="0"/>
                <a:ea typeface="Aptos" panose="020B0004020202020204" pitchFamily="34" charset="0"/>
                <a:cs typeface="Arial" panose="020B0604020202020204" pitchFamily="34" charset="0"/>
              </a:rPr>
              <a:t>Tränargruppen ser ut ungefär som förra året, där endast Erik har valt att kliva av. Vi har en lite justerad ansvarsfördelning mot tidigare år.</a:t>
            </a:r>
          </a:p>
          <a:p>
            <a:pPr lvl="0">
              <a:lnSpc>
                <a:spcPct val="107000"/>
              </a:lnSpc>
              <a:spcAft>
                <a:spcPts val="800"/>
              </a:spcAft>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Lagledare</a:t>
            </a:r>
            <a:r>
              <a:rPr lang="sv-SE" sz="1800" dirty="0">
                <a:latin typeface="Aptos" panose="020B0004020202020204" pitchFamily="34" charset="0"/>
                <a:ea typeface="Aptos" panose="020B0004020202020204" pitchFamily="34" charset="0"/>
                <a:cs typeface="Arial" panose="020B0604020202020204" pitchFamily="34" charset="0"/>
              </a:rPr>
              <a:t> – Martin</a:t>
            </a:r>
          </a:p>
          <a:p>
            <a:pPr lvl="0">
              <a:lnSpc>
                <a:spcPct val="107000"/>
              </a:lnSpc>
              <a:spcAft>
                <a:spcPts val="800"/>
              </a:spcAft>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Huvudtränare</a:t>
            </a:r>
            <a:r>
              <a:rPr lang="sv-SE" sz="1800" dirty="0">
                <a:latin typeface="Aptos" panose="020B0004020202020204" pitchFamily="34" charset="0"/>
                <a:ea typeface="Aptos" panose="020B0004020202020204" pitchFamily="34" charset="0"/>
                <a:cs typeface="Arial" panose="020B0604020202020204" pitchFamily="34" charset="0"/>
              </a:rPr>
              <a:t> – Petter</a:t>
            </a:r>
          </a:p>
          <a:p>
            <a:pPr lvl="0">
              <a:lnSpc>
                <a:spcPct val="107000"/>
              </a:lnSpc>
              <a:spcAft>
                <a:spcPts val="800"/>
              </a:spcAft>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Ansvariga assisterande tränare </a:t>
            </a:r>
            <a:r>
              <a:rPr lang="sv-SE" sz="1800" dirty="0">
                <a:latin typeface="Aptos" panose="020B0004020202020204" pitchFamily="34" charset="0"/>
                <a:ea typeface="Aptos" panose="020B0004020202020204" pitchFamily="34" charset="0"/>
                <a:cs typeface="Arial" panose="020B0604020202020204" pitchFamily="34" charset="0"/>
              </a:rPr>
              <a:t>– Thomas O, Stefan W och Peter W</a:t>
            </a:r>
          </a:p>
          <a:p>
            <a:pPr lvl="0">
              <a:lnSpc>
                <a:spcPct val="107000"/>
              </a:lnSpc>
              <a:spcAft>
                <a:spcPts val="800"/>
              </a:spcAft>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Assisterande tränare </a:t>
            </a:r>
            <a:r>
              <a:rPr lang="sv-SE" sz="1800" dirty="0">
                <a:latin typeface="Aptos" panose="020B0004020202020204" pitchFamily="34" charset="0"/>
                <a:ea typeface="Aptos" panose="020B0004020202020204" pitchFamily="34" charset="0"/>
                <a:cs typeface="Arial" panose="020B0604020202020204" pitchFamily="34" charset="0"/>
              </a:rPr>
              <a:t>– Stefan Ö, Nicklas N, Claes F</a:t>
            </a:r>
          </a:p>
          <a:p>
            <a:pPr lvl="0">
              <a:lnSpc>
                <a:spcPct val="107000"/>
              </a:lnSpc>
              <a:spcAft>
                <a:spcPts val="800"/>
              </a:spcAft>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Målvaktsansvarig och assisterande </a:t>
            </a:r>
            <a:r>
              <a:rPr lang="sv-SE" sz="1800" dirty="0">
                <a:latin typeface="Aptos" panose="020B0004020202020204" pitchFamily="34" charset="0"/>
                <a:ea typeface="Aptos" panose="020B0004020202020204" pitchFamily="34" charset="0"/>
                <a:cs typeface="Arial" panose="020B0604020202020204" pitchFamily="34" charset="0"/>
              </a:rPr>
              <a:t>– Anton W</a:t>
            </a:r>
          </a:p>
          <a:p>
            <a:pPr lvl="0">
              <a:lnSpc>
                <a:spcPct val="107000"/>
              </a:lnSpc>
              <a:spcAft>
                <a:spcPts val="800"/>
              </a:spcAft>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Materialförvaltare</a:t>
            </a:r>
            <a:r>
              <a:rPr lang="sv-SE" sz="1800" dirty="0">
                <a:latin typeface="Aptos" panose="020B0004020202020204" pitchFamily="34" charset="0"/>
                <a:ea typeface="Aptos" panose="020B0004020202020204" pitchFamily="34" charset="0"/>
                <a:cs typeface="Arial" panose="020B0604020202020204" pitchFamily="34" charset="0"/>
              </a:rPr>
              <a:t> – Tommy A</a:t>
            </a:r>
          </a:p>
          <a:p>
            <a:pPr lvl="0">
              <a:lnSpc>
                <a:spcPct val="107000"/>
              </a:lnSpc>
              <a:spcAft>
                <a:spcPts val="800"/>
              </a:spcAft>
              <a:buFont typeface="Arial" panose="020B0604020202020204" pitchFamily="34" charset="0"/>
              <a:buChar char="•"/>
            </a:pPr>
            <a:endParaRPr lang="sv-SE" sz="1800" dirty="0">
              <a:latin typeface="Aptos" panose="020B0004020202020204" pitchFamily="34" charset="0"/>
              <a:ea typeface="Aptos" panose="020B0004020202020204" pitchFamily="34" charset="0"/>
              <a:cs typeface="Arial" panose="020B0604020202020204" pitchFamily="34" charset="0"/>
            </a:endParaRPr>
          </a:p>
          <a:p>
            <a:pPr lvl="0">
              <a:lnSpc>
                <a:spcPct val="107000"/>
              </a:lnSpc>
              <a:spcAft>
                <a:spcPts val="800"/>
              </a:spcAft>
              <a:buFont typeface="Arial" panose="020B0604020202020204" pitchFamily="34" charset="0"/>
              <a:buChar char="•"/>
            </a:pPr>
            <a:endParaRPr lang="sv-SE" sz="1800" dirty="0">
              <a:effectLst/>
              <a:latin typeface="Aptos" panose="020B0004020202020204" pitchFamily="34" charset="0"/>
              <a:ea typeface="Aptos" panose="020B0004020202020204" pitchFamily="34" charset="0"/>
              <a:cs typeface="Arial" panose="020B0604020202020204" pitchFamily="34" charset="0"/>
            </a:endParaRPr>
          </a:p>
        </p:txBody>
      </p:sp>
      <p:pic>
        <p:nvPicPr>
          <p:cNvPr id="6" name="Bildobjekt 5">
            <a:extLst>
              <a:ext uri="{FF2B5EF4-FFF2-40B4-BE49-F238E27FC236}">
                <a16:creationId xmlns:a16="http://schemas.microsoft.com/office/drawing/2014/main" id="{10DC783B-B3B4-CD1D-2A68-C2B1311CD54D}"/>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3364369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5000">
              <a:schemeClr val="bg1"/>
            </a:gs>
            <a:gs pos="100000">
              <a:srgbClr val="FF0000"/>
            </a:gs>
          </a:gsLst>
          <a:lin ang="5400000" scaled="1"/>
        </a:gradFill>
        <a:effectLst/>
      </p:bgPr>
    </p:bg>
    <p:spTree>
      <p:nvGrpSpPr>
        <p:cNvPr id="1" name="">
          <a:extLst>
            <a:ext uri="{FF2B5EF4-FFF2-40B4-BE49-F238E27FC236}">
              <a16:creationId xmlns:a16="http://schemas.microsoft.com/office/drawing/2014/main" id="{B313EB63-BFE7-A1D6-B57D-7A72AA74355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40ED781-62F6-0510-8BC5-1251FF150D39}"/>
              </a:ext>
            </a:extLst>
          </p:cNvPr>
          <p:cNvSpPr>
            <a:spLocks noGrp="1"/>
          </p:cNvSpPr>
          <p:nvPr>
            <p:ph type="title"/>
          </p:nvPr>
        </p:nvSpPr>
        <p:spPr>
          <a:xfrm>
            <a:off x="457200" y="274638"/>
            <a:ext cx="8229600" cy="734355"/>
          </a:xfrm>
        </p:spPr>
        <p:txBody>
          <a:bodyPr>
            <a:normAutofit fontScale="90000"/>
          </a:bodyPr>
          <a:lstStyle/>
          <a:p>
            <a:pPr>
              <a:lnSpc>
                <a:spcPct val="107000"/>
              </a:lnSpc>
              <a:spcAft>
                <a:spcPts val="800"/>
              </a:spcAft>
            </a:pPr>
            <a:r>
              <a:rPr lang="sv-SE" sz="4400" b="1" dirty="0">
                <a:effectLst/>
                <a:latin typeface="Aptos" panose="020B0004020202020204" pitchFamily="34" charset="0"/>
                <a:ea typeface="Aptos" panose="020B0004020202020204" pitchFamily="34" charset="0"/>
                <a:cs typeface="Arial" panose="020B0604020202020204" pitchFamily="34" charset="0"/>
              </a:rPr>
              <a:t>Allmän info</a:t>
            </a:r>
            <a:endParaRPr lang="sv-SE" sz="44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Platshållare för innehåll 3">
            <a:extLst>
              <a:ext uri="{FF2B5EF4-FFF2-40B4-BE49-F238E27FC236}">
                <a16:creationId xmlns:a16="http://schemas.microsoft.com/office/drawing/2014/main" id="{958E8F8D-5F92-FB63-BD60-08AD8C9FC54C}"/>
              </a:ext>
            </a:extLst>
          </p:cNvPr>
          <p:cNvSpPr>
            <a:spLocks noGrp="1"/>
          </p:cNvSpPr>
          <p:nvPr>
            <p:ph sz="half" idx="1"/>
          </p:nvPr>
        </p:nvSpPr>
        <p:spPr>
          <a:xfrm>
            <a:off x="342900" y="1008994"/>
            <a:ext cx="8343900" cy="5117170"/>
          </a:xfrm>
          <a:ln>
            <a:solidFill>
              <a:schemeClr val="tx1"/>
            </a:solidFill>
          </a:ln>
        </p:spPr>
        <p:txBody>
          <a:bodyPr>
            <a:normAutofit/>
          </a:bodyPr>
          <a:lstStyle/>
          <a:p>
            <a:pPr lvl="0">
              <a:lnSpc>
                <a:spcPct val="107000"/>
              </a:lnSpc>
              <a:buFont typeface="Arial" panose="020B0604020202020204" pitchFamily="34" charset="0"/>
              <a:buChar char="•"/>
            </a:pPr>
            <a:endParaRPr lang="sv-SE" sz="18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buFont typeface="Arial" panose="020B0604020202020204" pitchFamily="34" charset="0"/>
              <a:buChar char="•"/>
            </a:pPr>
            <a:r>
              <a:rPr lang="sv-SE" sz="1800" b="1" dirty="0">
                <a:latin typeface="Aptos" panose="020B0004020202020204" pitchFamily="34" charset="0"/>
                <a:ea typeface="Aptos" panose="020B0004020202020204" pitchFamily="34" charset="0"/>
                <a:cs typeface="Arial" panose="020B0604020202020204" pitchFamily="34" charset="0"/>
              </a:rPr>
              <a:t>Spelardressar</a:t>
            </a:r>
            <a:r>
              <a:rPr lang="sv-SE" sz="1800" dirty="0">
                <a:latin typeface="Aptos" panose="020B0004020202020204" pitchFamily="34" charset="0"/>
                <a:ea typeface="Aptos" panose="020B0004020202020204" pitchFamily="34" charset="0"/>
                <a:cs typeface="Arial" panose="020B0604020202020204" pitchFamily="34" charset="0"/>
              </a:rPr>
              <a:t> – Vi beställer inga gemensamma värmedressar genom laget i år. Finns om man vill via Intersport.</a:t>
            </a:r>
            <a:br>
              <a:rPr lang="sv-SE" sz="1800" dirty="0">
                <a:latin typeface="Aptos" panose="020B0004020202020204" pitchFamily="34" charset="0"/>
                <a:ea typeface="Aptos" panose="020B0004020202020204" pitchFamily="34" charset="0"/>
                <a:cs typeface="Arial" panose="020B0604020202020204" pitchFamily="34" charset="0"/>
              </a:rPr>
            </a:br>
            <a:endParaRPr lang="sv-SE" sz="1800" dirty="0">
              <a:latin typeface="Aptos" panose="020B0004020202020204" pitchFamily="34" charset="0"/>
              <a:ea typeface="Aptos" panose="020B0004020202020204" pitchFamily="34" charset="0"/>
              <a:cs typeface="Arial" panose="020B0604020202020204" pitchFamily="34" charset="0"/>
            </a:endParaRPr>
          </a:p>
          <a:p>
            <a:pPr>
              <a:lnSpc>
                <a:spcPct val="107000"/>
              </a:lnSpc>
              <a:buFont typeface="Arial" panose="020B0604020202020204" pitchFamily="34" charset="0"/>
              <a:buChar char="•"/>
            </a:pPr>
            <a:r>
              <a:rPr lang="sv-SE" sz="1800" dirty="0">
                <a:latin typeface="Aptos" panose="020B0004020202020204" pitchFamily="34" charset="0"/>
                <a:ea typeface="Aptos" panose="020B0004020202020204" pitchFamily="34" charset="0"/>
                <a:cs typeface="Arial" panose="020B0604020202020204" pitchFamily="34" charset="0"/>
              </a:rPr>
              <a:t>Kommer dock försöka hitta ett sponsorkit med shorts, träningströja och </a:t>
            </a:r>
            <a:r>
              <a:rPr lang="sv-SE" sz="1800" dirty="0" err="1">
                <a:latin typeface="Aptos" panose="020B0004020202020204" pitchFamily="34" charset="0"/>
                <a:ea typeface="Aptos" panose="020B0004020202020204" pitchFamily="34" charset="0"/>
                <a:cs typeface="Arial" panose="020B0604020202020204" pitchFamily="34" charset="0"/>
              </a:rPr>
              <a:t>hoodie</a:t>
            </a:r>
            <a:r>
              <a:rPr lang="sv-SE" sz="1800" dirty="0">
                <a:latin typeface="Aptos" panose="020B0004020202020204" pitchFamily="34" charset="0"/>
                <a:ea typeface="Aptos" panose="020B0004020202020204" pitchFamily="34" charset="0"/>
                <a:cs typeface="Arial" panose="020B0604020202020204" pitchFamily="34" charset="0"/>
              </a:rPr>
              <a:t> med reklamfinansiering som vi kommer erbjuda till en mindre kostnad.</a:t>
            </a:r>
            <a:br>
              <a:rPr lang="sv-SE" sz="1800" dirty="0">
                <a:latin typeface="Aptos" panose="020B0004020202020204" pitchFamily="34" charset="0"/>
                <a:ea typeface="Aptos" panose="020B0004020202020204" pitchFamily="34" charset="0"/>
                <a:cs typeface="Arial" panose="020B0604020202020204" pitchFamily="34" charset="0"/>
              </a:rPr>
            </a:br>
            <a:endParaRPr lang="sv-SE" sz="1800" dirty="0">
              <a:latin typeface="Aptos" panose="020B0004020202020204" pitchFamily="34" charset="0"/>
              <a:ea typeface="Aptos" panose="020B0004020202020204" pitchFamily="34" charset="0"/>
              <a:cs typeface="Arial" panose="020B0604020202020204" pitchFamily="34" charset="0"/>
            </a:endParaRPr>
          </a:p>
          <a:p>
            <a:pPr>
              <a:lnSpc>
                <a:spcPct val="107000"/>
              </a:lnSpc>
              <a:buFont typeface="Arial" panose="020B0604020202020204" pitchFamily="34" charset="0"/>
              <a:buChar char="•"/>
            </a:pPr>
            <a:r>
              <a:rPr lang="sv-SE" sz="1800" dirty="0">
                <a:latin typeface="Aptos" panose="020B0004020202020204" pitchFamily="34" charset="0"/>
                <a:ea typeface="Aptos" panose="020B0004020202020204" pitchFamily="34" charset="0"/>
                <a:cs typeface="Arial" panose="020B0604020202020204" pitchFamily="34" charset="0"/>
              </a:rPr>
              <a:t>Övrig lagtextil: </a:t>
            </a:r>
            <a:r>
              <a:rPr lang="sv-SE" u="sng" dirty="0">
                <a:hlinkClick r:id="rId3">
                  <a:extLst>
                    <a:ext uri="{A12FA001-AC4F-418D-AE19-62706E023703}">
                      <ahyp:hlinkClr xmlns:ahyp="http://schemas.microsoft.com/office/drawing/2018/hyperlinkcolor" val="tx"/>
                    </a:ext>
                  </a:extLst>
                </a:hlinkClick>
              </a:rPr>
              <a:t>https://team.intersport.se/pitea-hc</a:t>
            </a:r>
            <a:r>
              <a:rPr lang="sv-SE" dirty="0"/>
              <a:t> </a:t>
            </a:r>
            <a:br>
              <a:rPr lang="sv-SE" dirty="0"/>
            </a:br>
            <a:endParaRPr lang="sv-SE" sz="1800" dirty="0">
              <a:latin typeface="Aptos" panose="020B0004020202020204" pitchFamily="34" charset="0"/>
              <a:ea typeface="Aptos" panose="020B0004020202020204" pitchFamily="34" charset="0"/>
              <a:cs typeface="Arial" panose="020B0604020202020204" pitchFamily="34" charset="0"/>
            </a:endParaRPr>
          </a:p>
          <a:p>
            <a:pPr lvl="0">
              <a:lnSpc>
                <a:spcPct val="107000"/>
              </a:lnSpc>
              <a:buFont typeface="Arial" panose="020B0604020202020204" pitchFamily="34" charset="0"/>
              <a:buChar char="•"/>
            </a:pPr>
            <a:r>
              <a:rPr lang="sv-SE" sz="1800" dirty="0">
                <a:effectLst/>
                <a:latin typeface="Aptos" panose="020B0004020202020204" pitchFamily="34" charset="0"/>
                <a:ea typeface="Aptos" panose="020B0004020202020204" pitchFamily="34" charset="0"/>
                <a:cs typeface="Arial" panose="020B0604020202020204" pitchFamily="34" charset="0"/>
              </a:rPr>
              <a:t>Ingen egen försäljning till lagkassan är planerad ännu, men det kommer mest troligt efter jul. </a:t>
            </a:r>
            <a:r>
              <a:rPr lang="sv-SE" sz="1800" dirty="0">
                <a:latin typeface="Aptos" panose="020B0004020202020204" pitchFamily="34" charset="0"/>
                <a:ea typeface="Aptos" panose="020B0004020202020204" pitchFamily="34" charset="0"/>
                <a:cs typeface="Arial" panose="020B0604020202020204" pitchFamily="34" charset="0"/>
              </a:rPr>
              <a:t>Inom kort kommer en </a:t>
            </a:r>
            <a:r>
              <a:rPr lang="sv-SE" sz="1800" u="sng" dirty="0">
                <a:latin typeface="Aptos" panose="020B0004020202020204" pitchFamily="34" charset="0"/>
                <a:ea typeface="Aptos" panose="020B0004020202020204" pitchFamily="34" charset="0"/>
                <a:cs typeface="Arial" panose="020B0604020202020204" pitchFamily="34" charset="0"/>
              </a:rPr>
              <a:t>Föreningsförsäljning</a:t>
            </a:r>
            <a:r>
              <a:rPr lang="sv-SE" sz="1800" dirty="0">
                <a:latin typeface="Aptos" panose="020B0004020202020204" pitchFamily="34" charset="0"/>
                <a:ea typeface="Aptos" panose="020B0004020202020204" pitchFamily="34" charset="0"/>
                <a:cs typeface="Arial" panose="020B0604020202020204" pitchFamily="34" charset="0"/>
              </a:rPr>
              <a:t> av Toapapper. Detta är en av de insatser som skiftar fokus och kommer komma Ungdoms till gagn.</a:t>
            </a:r>
            <a:endParaRPr lang="sv-SE" sz="1800" dirty="0">
              <a:effectLst/>
              <a:latin typeface="Aptos" panose="020B0004020202020204" pitchFamily="34" charset="0"/>
              <a:ea typeface="Aptos" panose="020B00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B41879B2-1C3F-FE06-6CF8-AD2D5138FA2B}"/>
              </a:ext>
            </a:extLst>
          </p:cNvPr>
          <p:cNvPicPr>
            <a:picLocks noChangeAspect="1"/>
          </p:cNvPicPr>
          <p:nvPr/>
        </p:nvPicPr>
        <p:blipFill>
          <a:blip r:embed="rId4"/>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2748670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5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400" b="1" dirty="0">
                <a:effectLst/>
                <a:latin typeface="Aptos" panose="020B0004020202020204" pitchFamily="34" charset="0"/>
                <a:ea typeface="Aptos" panose="020B0004020202020204" pitchFamily="34" charset="0"/>
                <a:cs typeface="Arial" panose="020B0604020202020204" pitchFamily="34" charset="0"/>
              </a:rPr>
              <a:t>Ekonomi</a:t>
            </a:r>
            <a:endParaRPr lang="sv-SE" b="1" dirty="0"/>
          </a:p>
        </p:txBody>
      </p:sp>
      <p:sp>
        <p:nvSpPr>
          <p:cNvPr id="5" name="textruta 4">
            <a:extLst>
              <a:ext uri="{FF2B5EF4-FFF2-40B4-BE49-F238E27FC236}">
                <a16:creationId xmlns:a16="http://schemas.microsoft.com/office/drawing/2014/main" id="{D28A60F8-F8FF-4D5B-AC15-30E28DF14503}"/>
              </a:ext>
            </a:extLst>
          </p:cNvPr>
          <p:cNvSpPr txBox="1"/>
          <p:nvPr/>
        </p:nvSpPr>
        <p:spPr>
          <a:xfrm>
            <a:off x="457200" y="1316719"/>
            <a:ext cx="8229600" cy="4299190"/>
          </a:xfrm>
          <a:prstGeom prst="rect">
            <a:avLst/>
          </a:prstGeom>
          <a:noFill/>
          <a:ln>
            <a:solidFill>
              <a:schemeClr val="tx1"/>
            </a:solidFill>
          </a:ln>
        </p:spPr>
        <p:txBody>
          <a:bodyPr wrap="square" rtlCol="0">
            <a:spAutoFit/>
          </a:bodyPr>
          <a:lstStyle/>
          <a:p>
            <a:pPr marL="171450" lvl="0" indent="-171450">
              <a:lnSpc>
                <a:spcPct val="107000"/>
              </a:lnSpc>
              <a:buFont typeface="Arial" panose="020B0604020202020204" pitchFamily="34" charset="0"/>
              <a:buChar char="•"/>
            </a:pPr>
            <a:r>
              <a:rPr lang="sv-SE" sz="1200" b="1" dirty="0">
                <a:effectLst/>
                <a:latin typeface="Aptos" panose="020B0004020202020204" pitchFamily="34" charset="0"/>
                <a:ea typeface="Aptos" panose="020B0004020202020204" pitchFamily="34" charset="0"/>
                <a:cs typeface="Arial" panose="020B0604020202020204" pitchFamily="34" charset="0"/>
              </a:rPr>
              <a:t>Förra säsongen </a:t>
            </a:r>
            <a:r>
              <a:rPr lang="sv-SE" sz="1200" dirty="0">
                <a:effectLst/>
                <a:latin typeface="Aptos" panose="020B0004020202020204" pitchFamily="34" charset="0"/>
                <a:ea typeface="Aptos" panose="020B0004020202020204" pitchFamily="34" charset="0"/>
                <a:cs typeface="Arial" panose="020B0604020202020204" pitchFamily="34" charset="0"/>
              </a:rPr>
              <a:t>slutade med ett litet plus på sista raden efter en lyckad cup och en försäljningsinsats, vilket innebär;</a:t>
            </a:r>
          </a:p>
          <a:p>
            <a:pPr marL="342900" lvl="0" indent="-342900">
              <a:lnSpc>
                <a:spcPct val="107000"/>
              </a:lnSpc>
              <a:buFont typeface="Aptos" panose="020B0004020202020204" pitchFamily="34" charset="0"/>
              <a:buChar char="-"/>
            </a:pPr>
            <a:r>
              <a:rPr lang="sv-SE" sz="1200" dirty="0">
                <a:latin typeface="Aptos" panose="020B0004020202020204" pitchFamily="34" charset="0"/>
                <a:ea typeface="Aptos" panose="020B0004020202020204" pitchFamily="34" charset="0"/>
                <a:cs typeface="Arial" panose="020B0604020202020204" pitchFamily="34" charset="0"/>
              </a:rPr>
              <a:t>Vi behöver inte börja säsongen med en stor försäljning</a:t>
            </a:r>
          </a:p>
          <a:p>
            <a:pPr marL="342900" lvl="0" indent="-342900">
              <a:lnSpc>
                <a:spcPct val="107000"/>
              </a:lnSpc>
              <a:buFont typeface="Aptos" panose="020B0004020202020204" pitchFamily="34" charset="0"/>
              <a:buChar char="-"/>
            </a:pPr>
            <a:r>
              <a:rPr lang="sv-SE" sz="1200" dirty="0">
                <a:latin typeface="Aptos" panose="020B0004020202020204" pitchFamily="34" charset="0"/>
                <a:ea typeface="Aptos" panose="020B0004020202020204" pitchFamily="34" charset="0"/>
                <a:cs typeface="Arial" panose="020B0604020202020204" pitchFamily="34" charset="0"/>
              </a:rPr>
              <a:t>Vi tar åtminstone 1 cup per spelare 100% från lagkassan.</a:t>
            </a:r>
          </a:p>
          <a:p>
            <a:pPr lvl="0">
              <a:lnSpc>
                <a:spcPct val="107000"/>
              </a:lnSpc>
            </a:pPr>
            <a:endParaRPr lang="sv-SE" sz="1200" b="1" u="sng" dirty="0">
              <a:effectLst/>
              <a:latin typeface="Aptos" panose="020B0004020202020204" pitchFamily="34" charset="0"/>
              <a:ea typeface="Aptos" panose="020B0004020202020204" pitchFamily="34" charset="0"/>
              <a:cs typeface="Arial" panose="020B0604020202020204" pitchFamily="34" charset="0"/>
            </a:endParaRPr>
          </a:p>
          <a:p>
            <a:pPr marL="171450" lvl="0" indent="-171450">
              <a:lnSpc>
                <a:spcPct val="107000"/>
              </a:lnSpc>
              <a:buFont typeface="Arial" panose="020B0604020202020204" pitchFamily="34" charset="0"/>
              <a:buChar char="•"/>
            </a:pPr>
            <a:r>
              <a:rPr lang="sv-SE" sz="1200" b="1" dirty="0">
                <a:latin typeface="Aptos" panose="020B0004020202020204" pitchFamily="34" charset="0"/>
                <a:ea typeface="Aptos" panose="020B0004020202020204" pitchFamily="34" charset="0"/>
                <a:cs typeface="Arial" panose="020B0604020202020204" pitchFamily="34" charset="0"/>
              </a:rPr>
              <a:t>Inkomster till lagkassan</a:t>
            </a:r>
            <a:endParaRPr lang="sv-SE" sz="1200" b="1"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buFont typeface="Aptos" panose="020B0004020202020204" pitchFamily="34" charset="0"/>
              <a:buChar char="-"/>
            </a:pPr>
            <a:r>
              <a:rPr lang="sv-SE" sz="1200" dirty="0">
                <a:effectLst/>
                <a:latin typeface="Aptos" panose="020B0004020202020204" pitchFamily="34" charset="0"/>
                <a:ea typeface="Aptos" panose="020B0004020202020204" pitchFamily="34" charset="0"/>
                <a:cs typeface="Arial" panose="020B0604020202020204" pitchFamily="34" charset="0"/>
              </a:rPr>
              <a:t>Vår egen Cup i Mars.</a:t>
            </a:r>
          </a:p>
          <a:p>
            <a:pPr marL="342900" lvl="0" indent="-342900">
              <a:lnSpc>
                <a:spcPct val="107000"/>
              </a:lnSpc>
              <a:buFont typeface="Aptos" panose="020B0004020202020204" pitchFamily="34" charset="0"/>
              <a:buChar char="-"/>
            </a:pPr>
            <a:r>
              <a:rPr lang="sv-SE" sz="1200" dirty="0">
                <a:latin typeface="Aptos" panose="020B0004020202020204" pitchFamily="34" charset="0"/>
                <a:ea typeface="Aptos" panose="020B0004020202020204" pitchFamily="34" charset="0"/>
                <a:cs typeface="Arial" panose="020B0604020202020204" pitchFamily="34" charset="0"/>
              </a:rPr>
              <a:t>Försäljning på hemmamatcher (för att täcka domarkostnader).</a:t>
            </a:r>
          </a:p>
          <a:p>
            <a:pPr marL="342900" lvl="0" indent="-342900">
              <a:lnSpc>
                <a:spcPct val="107000"/>
              </a:lnSpc>
              <a:buFont typeface="Aptos" panose="020B0004020202020204" pitchFamily="34" charset="0"/>
              <a:buChar char="-"/>
            </a:pPr>
            <a:r>
              <a:rPr lang="sv-SE" sz="1200" dirty="0">
                <a:effectLst/>
                <a:latin typeface="Aptos" panose="020B0004020202020204" pitchFamily="34" charset="0"/>
                <a:ea typeface="Aptos" panose="020B0004020202020204" pitchFamily="34" charset="0"/>
                <a:cs typeface="Arial" panose="020B0604020202020204" pitchFamily="34" charset="0"/>
              </a:rPr>
              <a:t>Mest troligt en försäljning efter jul.</a:t>
            </a:r>
          </a:p>
          <a:p>
            <a:pPr marL="342900" lvl="0" indent="-342900">
              <a:lnSpc>
                <a:spcPct val="107000"/>
              </a:lnSpc>
              <a:buFont typeface="Aptos" panose="020B0004020202020204" pitchFamily="34" charset="0"/>
              <a:buChar char="-"/>
            </a:pPr>
            <a:r>
              <a:rPr lang="sv-SE" sz="1200" dirty="0">
                <a:effectLst/>
                <a:latin typeface="Aptos" panose="020B0004020202020204" pitchFamily="34" charset="0"/>
                <a:ea typeface="Aptos" panose="020B0004020202020204" pitchFamily="34" charset="0"/>
                <a:cs typeface="Arial" panose="020B0604020202020204" pitchFamily="34" charset="0"/>
              </a:rPr>
              <a:t>Målsättningen är att dra in 60-70 000 för </a:t>
            </a:r>
            <a:r>
              <a:rPr lang="sv-SE" sz="1200" dirty="0">
                <a:latin typeface="Aptos" panose="020B0004020202020204" pitchFamily="34" charset="0"/>
                <a:ea typeface="Aptos" panose="020B0004020202020204" pitchFamily="34" charset="0"/>
                <a:cs typeface="Arial" panose="020B0604020202020204" pitchFamily="34" charset="0"/>
              </a:rPr>
              <a:t>täcka åtminstone majoriteten av våra utgifter.</a:t>
            </a:r>
            <a:br>
              <a:rPr lang="sv-SE" sz="1200" dirty="0">
                <a:effectLst/>
                <a:latin typeface="Aptos" panose="020B0004020202020204" pitchFamily="34" charset="0"/>
                <a:ea typeface="Aptos" panose="020B0004020202020204" pitchFamily="34" charset="0"/>
                <a:cs typeface="Arial" panose="020B0604020202020204" pitchFamily="34" charset="0"/>
              </a:rPr>
            </a:br>
            <a:endParaRPr lang="sv-SE" sz="1200" dirty="0">
              <a:effectLst/>
              <a:latin typeface="Aptos" panose="020B0004020202020204" pitchFamily="34" charset="0"/>
              <a:ea typeface="Aptos" panose="020B0004020202020204" pitchFamily="34" charset="0"/>
              <a:cs typeface="Arial" panose="020B0604020202020204" pitchFamily="34" charset="0"/>
            </a:endParaRPr>
          </a:p>
          <a:p>
            <a:pPr marL="171450" indent="-171450">
              <a:lnSpc>
                <a:spcPct val="107000"/>
              </a:lnSpc>
              <a:buFont typeface="Arial" panose="020B0604020202020204" pitchFamily="34" charset="0"/>
              <a:buChar char="•"/>
            </a:pPr>
            <a:r>
              <a:rPr lang="sv-SE" sz="1200" b="1" u="sng" dirty="0">
                <a:latin typeface="Aptos" panose="020B0004020202020204" pitchFamily="34" charset="0"/>
                <a:ea typeface="Aptos" panose="020B0004020202020204" pitchFamily="34" charset="0"/>
                <a:cs typeface="Arial" panose="020B0604020202020204" pitchFamily="34" charset="0"/>
              </a:rPr>
              <a:t>Utgifter från lagkassan</a:t>
            </a:r>
            <a:endParaRPr lang="sv-SE" sz="1200" dirty="0">
              <a:effectLst/>
              <a:latin typeface="Aptos" panose="020B0004020202020204" pitchFamily="34" charset="0"/>
              <a:ea typeface="Aptos" panose="020B0004020202020204" pitchFamily="34" charset="0"/>
              <a:cs typeface="Arial" panose="020B0604020202020204" pitchFamily="34" charset="0"/>
            </a:endParaRPr>
          </a:p>
          <a:p>
            <a:pPr marL="285750" lvl="0" indent="-285750">
              <a:lnSpc>
                <a:spcPct val="107000"/>
              </a:lnSpc>
              <a:buFontTx/>
              <a:buChar char="-"/>
            </a:pPr>
            <a:r>
              <a:rPr lang="sv-SE" sz="1200" b="1" dirty="0">
                <a:latin typeface="Aptos" panose="020B0004020202020204" pitchFamily="34" charset="0"/>
                <a:ea typeface="Aptos" panose="020B0004020202020204" pitchFamily="34" charset="0"/>
                <a:cs typeface="Arial" panose="020B0604020202020204" pitchFamily="34" charset="0"/>
              </a:rPr>
              <a:t>Cuper – </a:t>
            </a:r>
            <a:r>
              <a:rPr lang="sv-SE" sz="1200" dirty="0">
                <a:latin typeface="Aptos" panose="020B0004020202020204" pitchFamily="34" charset="0"/>
                <a:ea typeface="Aptos" panose="020B0004020202020204" pitchFamily="34" charset="0"/>
                <a:cs typeface="Arial" panose="020B0604020202020204" pitchFamily="34" charset="0"/>
              </a:rPr>
              <a:t>Vi har redan en cup per spelare redan avklarad/planerad som lagkassan tar, ca 45 000 kr. </a:t>
            </a:r>
            <a:br>
              <a:rPr lang="sv-SE" sz="1200" dirty="0">
                <a:latin typeface="Aptos" panose="020B0004020202020204" pitchFamily="34" charset="0"/>
                <a:ea typeface="Aptos" panose="020B0004020202020204" pitchFamily="34" charset="0"/>
                <a:cs typeface="Arial" panose="020B0604020202020204" pitchFamily="34" charset="0"/>
              </a:rPr>
            </a:br>
            <a:r>
              <a:rPr lang="sv-SE" sz="1200" dirty="0">
                <a:latin typeface="Aptos" panose="020B0004020202020204" pitchFamily="34" charset="0"/>
                <a:ea typeface="Aptos" panose="020B0004020202020204" pitchFamily="34" charset="0"/>
                <a:cs typeface="Arial" panose="020B0604020202020204" pitchFamily="34" charset="0"/>
              </a:rPr>
              <a:t>Letar även Cup antingen Jul och/eller Mars månad. Eventuell spelaravgift kan komma på dessa cuper.</a:t>
            </a:r>
            <a:br>
              <a:rPr lang="sv-SE" sz="1200" dirty="0">
                <a:latin typeface="Aptos" panose="020B0004020202020204" pitchFamily="34" charset="0"/>
                <a:ea typeface="Aptos" panose="020B0004020202020204" pitchFamily="34" charset="0"/>
                <a:cs typeface="Arial" panose="020B0604020202020204" pitchFamily="34" charset="0"/>
              </a:rPr>
            </a:br>
            <a:endParaRPr lang="sv-SE" sz="1200" dirty="0">
              <a:latin typeface="Aptos" panose="020B0004020202020204" pitchFamily="34" charset="0"/>
              <a:ea typeface="Aptos" panose="020B0004020202020204" pitchFamily="34" charset="0"/>
              <a:cs typeface="Arial" panose="020B0604020202020204" pitchFamily="34" charset="0"/>
            </a:endParaRPr>
          </a:p>
          <a:p>
            <a:pPr marL="285750" lvl="0" indent="-285750">
              <a:lnSpc>
                <a:spcPct val="107000"/>
              </a:lnSpc>
              <a:buFontTx/>
              <a:buChar char="-"/>
            </a:pPr>
            <a:r>
              <a:rPr lang="sv-SE" sz="1200" dirty="0">
                <a:latin typeface="Aptos" panose="020B0004020202020204" pitchFamily="34" charset="0"/>
                <a:ea typeface="Aptos" panose="020B0004020202020204" pitchFamily="34" charset="0"/>
                <a:cs typeface="Arial" panose="020B0604020202020204" pitchFamily="34" charset="0"/>
              </a:rPr>
              <a:t>Vi tar även, som nämnt, Lagavgiften på 1200kr/spelare från lagkassan – samt mindre utgifter för slip och material.</a:t>
            </a:r>
            <a:br>
              <a:rPr lang="sv-SE" sz="1200" dirty="0">
                <a:latin typeface="Aptos" panose="020B0004020202020204" pitchFamily="34" charset="0"/>
                <a:ea typeface="Aptos" panose="020B0004020202020204" pitchFamily="34" charset="0"/>
                <a:cs typeface="Arial" panose="020B0604020202020204" pitchFamily="34" charset="0"/>
              </a:rPr>
            </a:br>
            <a:r>
              <a:rPr lang="sv-SE" sz="1200" dirty="0">
                <a:latin typeface="Aptos" panose="020B0004020202020204" pitchFamily="34" charset="0"/>
                <a:ea typeface="Aptos" panose="020B0004020202020204" pitchFamily="34" charset="0"/>
                <a:cs typeface="Arial" panose="020B0604020202020204" pitchFamily="34" charset="0"/>
              </a:rPr>
              <a:t>Ca 40 000 kr</a:t>
            </a:r>
            <a:br>
              <a:rPr lang="sv-SE" sz="1200" dirty="0">
                <a:latin typeface="Aptos" panose="020B0004020202020204" pitchFamily="34" charset="0"/>
                <a:ea typeface="Aptos" panose="020B0004020202020204" pitchFamily="34" charset="0"/>
                <a:cs typeface="Arial" panose="020B0604020202020204" pitchFamily="34" charset="0"/>
              </a:rPr>
            </a:br>
            <a:endParaRPr lang="sv-SE" sz="1200" dirty="0">
              <a:latin typeface="Aptos" panose="020B0004020202020204" pitchFamily="34" charset="0"/>
              <a:ea typeface="Aptos" panose="020B0004020202020204" pitchFamily="34" charset="0"/>
              <a:cs typeface="Arial" panose="020B0604020202020204" pitchFamily="34" charset="0"/>
            </a:endParaRPr>
          </a:p>
          <a:p>
            <a:pPr marL="285750" lvl="0" indent="-285750">
              <a:lnSpc>
                <a:spcPct val="107000"/>
              </a:lnSpc>
              <a:buFont typeface="Arial" panose="020B0604020202020204" pitchFamily="34" charset="0"/>
              <a:buChar char="•"/>
            </a:pPr>
            <a:r>
              <a:rPr lang="sv-SE" sz="1200" b="1" u="sng" dirty="0">
                <a:latin typeface="Aptos" panose="020B0004020202020204" pitchFamily="34" charset="0"/>
                <a:ea typeface="Aptos" panose="020B0004020202020204" pitchFamily="34" charset="0"/>
                <a:cs typeface="Arial" panose="020B0604020202020204" pitchFamily="34" charset="0"/>
              </a:rPr>
              <a:t>Övrigt</a:t>
            </a:r>
          </a:p>
          <a:p>
            <a:pPr marL="285750" lvl="0" indent="-285750">
              <a:lnSpc>
                <a:spcPct val="107000"/>
              </a:lnSpc>
              <a:buFontTx/>
              <a:buChar char="-"/>
            </a:pPr>
            <a:r>
              <a:rPr lang="sv-SE" sz="1200" dirty="0">
                <a:latin typeface="Aptos" panose="020B0004020202020204" pitchFamily="34" charset="0"/>
                <a:ea typeface="Aptos" panose="020B0004020202020204" pitchFamily="34" charset="0"/>
                <a:cs typeface="Arial" panose="020B0604020202020204" pitchFamily="34" charset="0"/>
              </a:rPr>
              <a:t>Föreningsförsäljning genom Toapapper och Bingolotter till Jul, där Toapapper ersätter Rabatthäften.</a:t>
            </a:r>
          </a:p>
          <a:p>
            <a:pPr marL="285750" lvl="0" indent="-285750">
              <a:lnSpc>
                <a:spcPct val="107000"/>
              </a:lnSpc>
              <a:buFontTx/>
              <a:buChar char="-"/>
            </a:pPr>
            <a:br>
              <a:rPr lang="sv-SE" sz="1200" dirty="0">
                <a:effectLst/>
                <a:latin typeface="Aptos" panose="020B0004020202020204" pitchFamily="34" charset="0"/>
                <a:ea typeface="Aptos" panose="020B0004020202020204" pitchFamily="34" charset="0"/>
                <a:cs typeface="Arial" panose="020B0604020202020204" pitchFamily="34" charset="0"/>
              </a:rPr>
            </a:br>
            <a:endParaRPr lang="sv-SE" sz="1600" dirty="0">
              <a:latin typeface="Aptos" panose="020B0004020202020204" pitchFamily="34" charset="0"/>
              <a:ea typeface="Aptos" panose="020B0004020202020204" pitchFamily="34" charset="0"/>
              <a:cs typeface="Arial" panose="020B0604020202020204" pitchFamily="34" charset="0"/>
            </a:endParaRPr>
          </a:p>
        </p:txBody>
      </p:sp>
      <p:pic>
        <p:nvPicPr>
          <p:cNvPr id="6" name="Bildobjekt 5">
            <a:extLst>
              <a:ext uri="{FF2B5EF4-FFF2-40B4-BE49-F238E27FC236}">
                <a16:creationId xmlns:a16="http://schemas.microsoft.com/office/drawing/2014/main" id="{4191CA0B-A1AC-BAAB-7906-5CC2619ECCF4}"/>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3900941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5000">
              <a:schemeClr val="bg1"/>
            </a:gs>
            <a:gs pos="100000">
              <a:srgbClr val="FF0000"/>
            </a:gs>
          </a:gsLst>
          <a:lin ang="5400000" scaled="1"/>
        </a:gra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nSpc>
                <a:spcPct val="107000"/>
              </a:lnSpc>
              <a:spcAft>
                <a:spcPts val="800"/>
              </a:spcAft>
            </a:pPr>
            <a:r>
              <a:rPr lang="sv-SE" sz="4400" dirty="0">
                <a:effectLst/>
                <a:latin typeface="Aptos" panose="020B0004020202020204" pitchFamily="34" charset="0"/>
                <a:ea typeface="Aptos" panose="020B0004020202020204" pitchFamily="34" charset="0"/>
                <a:cs typeface="Arial" panose="020B0604020202020204" pitchFamily="34" charset="0"/>
              </a:rPr>
              <a:t>Övrigt denna säsong</a:t>
            </a:r>
          </a:p>
        </p:txBody>
      </p:sp>
      <p:sp>
        <p:nvSpPr>
          <p:cNvPr id="7" name="Platshållare för innehåll 6">
            <a:extLst>
              <a:ext uri="{FF2B5EF4-FFF2-40B4-BE49-F238E27FC236}">
                <a16:creationId xmlns:a16="http://schemas.microsoft.com/office/drawing/2014/main" id="{E4731409-9999-0460-4B85-0F65F1784373}"/>
              </a:ext>
            </a:extLst>
          </p:cNvPr>
          <p:cNvSpPr>
            <a:spLocks noGrp="1"/>
          </p:cNvSpPr>
          <p:nvPr>
            <p:ph idx="1"/>
          </p:nvPr>
        </p:nvSpPr>
        <p:spPr>
          <a:xfrm>
            <a:off x="258418" y="1427577"/>
            <a:ext cx="8229600" cy="4525963"/>
          </a:xfrm>
        </p:spPr>
        <p:txBody>
          <a:bodyPr>
            <a:normAutofit/>
          </a:bodyPr>
          <a:lstStyle/>
          <a:p>
            <a:pPr>
              <a:lnSpc>
                <a:spcPct val="107000"/>
              </a:lnSpc>
              <a:buFont typeface="Arial" panose="020B0604020202020204" pitchFamily="34" charset="0"/>
              <a:buChar char="•"/>
            </a:pPr>
            <a:r>
              <a:rPr lang="sv-SE" sz="1600" b="1" dirty="0"/>
              <a:t>Vi vill att </a:t>
            </a:r>
            <a:r>
              <a:rPr lang="sv-SE" sz="1600" dirty="0"/>
              <a:t>spelarna lär sig mer och mer eget ansvar, och önskar därför ha </a:t>
            </a:r>
            <a:r>
              <a:rPr lang="sv-SE" sz="1600" b="1" u="sng" dirty="0"/>
              <a:t>föräldrafritt</a:t>
            </a:r>
            <a:r>
              <a:rPr lang="sv-SE" sz="1600" dirty="0"/>
              <a:t> i omklädningsrummet före och efter träning och match.</a:t>
            </a:r>
            <a:br>
              <a:rPr lang="sv-SE" sz="1600" dirty="0"/>
            </a:br>
            <a:r>
              <a:rPr lang="sv-SE" sz="1600" dirty="0"/>
              <a:t>Vi ser även gärna att spelarna byter om på plats innan träning om möjligt och är </a:t>
            </a:r>
            <a:r>
              <a:rPr lang="sv-SE" sz="1600" b="1" dirty="0"/>
              <a:t>klara i tid </a:t>
            </a:r>
            <a:r>
              <a:rPr lang="sv-SE" sz="1600" dirty="0"/>
              <a:t>(!)</a:t>
            </a:r>
          </a:p>
          <a:p>
            <a:pPr>
              <a:lnSpc>
                <a:spcPct val="107000"/>
              </a:lnSpc>
              <a:buFont typeface="Arial" panose="020B0604020202020204" pitchFamily="34" charset="0"/>
              <a:buChar char="•"/>
            </a:pPr>
            <a:r>
              <a:rPr lang="sv-SE" sz="1600" dirty="0"/>
              <a:t>Glöm inte </a:t>
            </a:r>
            <a:r>
              <a:rPr lang="sv-SE" sz="1600" b="1" dirty="0"/>
              <a:t>SKOR</a:t>
            </a:r>
            <a:r>
              <a:rPr lang="sv-SE" sz="1600" dirty="0"/>
              <a:t> till </a:t>
            </a:r>
            <a:r>
              <a:rPr lang="sv-SE" sz="1600" dirty="0" err="1"/>
              <a:t>fysen</a:t>
            </a:r>
            <a:r>
              <a:rPr lang="sv-SE" sz="1600" dirty="0"/>
              <a:t>!</a:t>
            </a:r>
            <a:br>
              <a:rPr lang="sv-SE" sz="1600" dirty="0"/>
            </a:br>
            <a:endParaRPr lang="sv-SE" sz="1600" dirty="0">
              <a:latin typeface="+mj-lt"/>
              <a:cs typeface="Arial" panose="020B0604020202020204" pitchFamily="34" charset="0"/>
            </a:endParaRPr>
          </a:p>
          <a:p>
            <a:pPr>
              <a:lnSpc>
                <a:spcPct val="107000"/>
              </a:lnSpc>
              <a:buFont typeface="Arial" panose="020B0604020202020204" pitchFamily="34" charset="0"/>
              <a:buChar char="•"/>
            </a:pPr>
            <a:r>
              <a:rPr lang="sv-SE" sz="1600" b="1" dirty="0">
                <a:latin typeface="+mj-lt"/>
                <a:cs typeface="Arial" panose="020B0604020202020204" pitchFamily="34" charset="0"/>
              </a:rPr>
              <a:t>Miljöträning – </a:t>
            </a:r>
            <a:r>
              <a:rPr lang="sv-SE" sz="1600" dirty="0">
                <a:latin typeface="+mj-lt"/>
                <a:cs typeface="Arial" panose="020B0604020202020204" pitchFamily="34" charset="0"/>
              </a:rPr>
              <a:t>Vi erbjuder fortsatt Miljöträning med ett år äldre för de som vill. </a:t>
            </a:r>
            <a:br>
              <a:rPr lang="sv-SE" sz="1600" dirty="0">
                <a:latin typeface="+mj-lt"/>
                <a:cs typeface="Arial" panose="020B0604020202020204" pitchFamily="34" charset="0"/>
              </a:rPr>
            </a:br>
            <a:r>
              <a:rPr lang="sv-SE" sz="1600" dirty="0">
                <a:latin typeface="+mj-lt"/>
                <a:cs typeface="Arial" panose="020B0604020202020204" pitchFamily="34" charset="0"/>
              </a:rPr>
              <a:t>Detta är inte istället för egen träning utan som tillägg, och ni får tillsammans med era barn känna och bedöma hur de vill göra. Intresseanmälan sker till Martin och därefter rullar vi på.</a:t>
            </a:r>
          </a:p>
          <a:p>
            <a:pPr>
              <a:lnSpc>
                <a:spcPct val="107000"/>
              </a:lnSpc>
              <a:buFont typeface="Arial" panose="020B0604020202020204" pitchFamily="34" charset="0"/>
              <a:buChar char="•"/>
            </a:pPr>
            <a:r>
              <a:rPr lang="sv-SE" sz="1600" dirty="0">
                <a:latin typeface="+mj-lt"/>
                <a:cs typeface="Arial" panose="020B0604020202020204" pitchFamily="34" charset="0"/>
              </a:rPr>
              <a:t>Miljöträning är på Måndagar då dom kör på </a:t>
            </a:r>
            <a:r>
              <a:rPr lang="sv-SE" sz="1600" u="sng" dirty="0">
                <a:latin typeface="+mj-lt"/>
                <a:cs typeface="Arial" panose="020B0604020202020204" pitchFamily="34" charset="0"/>
              </a:rPr>
              <a:t>is 19:20-20:10 och därefter </a:t>
            </a:r>
            <a:r>
              <a:rPr lang="sv-SE" sz="1600" u="sng" dirty="0" err="1">
                <a:latin typeface="+mj-lt"/>
                <a:cs typeface="Arial" panose="020B0604020202020204" pitchFamily="34" charset="0"/>
              </a:rPr>
              <a:t>Fys</a:t>
            </a:r>
            <a:r>
              <a:rPr lang="sv-SE" sz="1600" u="sng" dirty="0">
                <a:latin typeface="+mj-lt"/>
                <a:cs typeface="Arial" panose="020B0604020202020204" pitchFamily="34" charset="0"/>
              </a:rPr>
              <a:t> till ca 21:10</a:t>
            </a:r>
            <a:r>
              <a:rPr lang="sv-SE" sz="1600" dirty="0">
                <a:latin typeface="+mj-lt"/>
                <a:cs typeface="Arial" panose="020B0604020202020204" pitchFamily="34" charset="0"/>
              </a:rPr>
              <a:t>.</a:t>
            </a:r>
            <a:br>
              <a:rPr lang="sv-SE" sz="1600" dirty="0">
                <a:latin typeface="+mj-lt"/>
                <a:cs typeface="Arial" panose="020B0604020202020204" pitchFamily="34" charset="0"/>
              </a:rPr>
            </a:br>
            <a:endParaRPr lang="sv-SE" sz="1600" dirty="0">
              <a:latin typeface="+mj-lt"/>
            </a:endParaRPr>
          </a:p>
          <a:p>
            <a:pPr lvl="0">
              <a:lnSpc>
                <a:spcPct val="107000"/>
              </a:lnSpc>
              <a:buFont typeface="Arial" panose="020B0604020202020204" pitchFamily="34" charset="0"/>
              <a:buChar char="•"/>
            </a:pPr>
            <a:r>
              <a:rPr lang="sv-SE" sz="1600" b="1" dirty="0"/>
              <a:t>Denna säsong är ju helplan, </a:t>
            </a:r>
            <a:r>
              <a:rPr lang="sv-SE" sz="1600" dirty="0"/>
              <a:t>vilket även innebär tacklingar och mer fysiskt spel. Något vi kommer träna på och prata med barnen om. Vi kommer trycka på varför och hur vi använder kroppen för att vinna fördel av puck. Inget fokus kommer ligga på ”</a:t>
            </a:r>
            <a:r>
              <a:rPr lang="sv-SE" sz="1600" dirty="0" err="1"/>
              <a:t>open</a:t>
            </a:r>
            <a:r>
              <a:rPr lang="sv-SE" sz="1600" dirty="0"/>
              <a:t> </a:t>
            </a:r>
            <a:r>
              <a:rPr lang="sv-SE" sz="1600" dirty="0" err="1"/>
              <a:t>ice</a:t>
            </a:r>
            <a:r>
              <a:rPr lang="sv-SE" sz="1600" dirty="0"/>
              <a:t>-tacklingar”. Om ni ser våra träningar kommer ni märka fokus på positioner, försvarsspel, krympa ytor och pressa ut mot sarg, samt en hel del skridskoåkning.</a:t>
            </a:r>
            <a:br>
              <a:rPr lang="sv-SE" sz="1600" dirty="0"/>
            </a:br>
            <a:endParaRPr lang="sv-SE" sz="1600" dirty="0"/>
          </a:p>
        </p:txBody>
      </p:sp>
      <p:pic>
        <p:nvPicPr>
          <p:cNvPr id="5" name="Bildobjekt 4">
            <a:extLst>
              <a:ext uri="{FF2B5EF4-FFF2-40B4-BE49-F238E27FC236}">
                <a16:creationId xmlns:a16="http://schemas.microsoft.com/office/drawing/2014/main" id="{7A8377E3-3A36-50F0-3B5E-1DA974983004}"/>
              </a:ext>
            </a:extLst>
          </p:cNvPr>
          <p:cNvPicPr>
            <a:picLocks noChangeAspect="1"/>
          </p:cNvPicPr>
          <p:nvPr/>
        </p:nvPicPr>
        <p:blipFill>
          <a:blip r:embed="rId3"/>
          <a:stretch>
            <a:fillRect/>
          </a:stretch>
        </p:blipFill>
        <p:spPr>
          <a:xfrm>
            <a:off x="7520777" y="5339372"/>
            <a:ext cx="1395757" cy="1243990"/>
          </a:xfrm>
          <a:prstGeom prst="rect">
            <a:avLst/>
          </a:prstGeom>
        </p:spPr>
      </p:pic>
    </p:spTree>
    <p:extLst>
      <p:ext uri="{BB962C8B-B14F-4D97-AF65-F5344CB8AC3E}">
        <p14:creationId xmlns:p14="http://schemas.microsoft.com/office/powerpoint/2010/main" val="4233537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16000">
              <a:schemeClr val="bg1"/>
            </a:gs>
            <a:gs pos="85000">
              <a:schemeClr val="bg1"/>
            </a:gs>
            <a:gs pos="100000">
              <a:srgbClr val="FF0000"/>
            </a:gs>
          </a:gsLst>
          <a:lin ang="5400000" scaled="1"/>
        </a:gradFill>
        <a:effectLst/>
      </p:bgPr>
    </p:bg>
    <p:spTree>
      <p:nvGrpSpPr>
        <p:cNvPr id="1" name="">
          <a:extLst>
            <a:ext uri="{FF2B5EF4-FFF2-40B4-BE49-F238E27FC236}">
              <a16:creationId xmlns:a16="http://schemas.microsoft.com/office/drawing/2014/main" id="{62D716F3-DFA4-545C-897F-C562A598FFD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D45A33F-C9B5-A099-4523-5255B10E1531}"/>
              </a:ext>
            </a:extLst>
          </p:cNvPr>
          <p:cNvSpPr>
            <a:spLocks noGrp="1"/>
          </p:cNvSpPr>
          <p:nvPr>
            <p:ph type="title"/>
          </p:nvPr>
        </p:nvSpPr>
        <p:spPr>
          <a:xfrm>
            <a:off x="457199" y="274638"/>
            <a:ext cx="8476593" cy="5694362"/>
          </a:xfrm>
        </p:spPr>
        <p:txBody>
          <a:bodyPr>
            <a:normAutofit/>
          </a:bodyPr>
          <a:lstStyle/>
          <a:p>
            <a:pPr>
              <a:lnSpc>
                <a:spcPct val="107000"/>
              </a:lnSpc>
              <a:spcAft>
                <a:spcPts val="800"/>
              </a:spcAft>
            </a:pPr>
            <a:r>
              <a:rPr lang="sv-SE" sz="8000" b="1" dirty="0">
                <a:effectLst/>
                <a:latin typeface="Aptos" panose="020B0004020202020204" pitchFamily="34" charset="0"/>
                <a:ea typeface="Aptos" panose="020B0004020202020204" pitchFamily="34" charset="0"/>
                <a:cs typeface="Arial" panose="020B0604020202020204" pitchFamily="34" charset="0"/>
              </a:rPr>
              <a:t>Frågor?</a:t>
            </a:r>
            <a:endParaRPr lang="sv-SE" sz="8000" dirty="0">
              <a:effectLst/>
              <a:latin typeface="Aptos" panose="020B0004020202020204" pitchFamily="34" charset="0"/>
              <a:ea typeface="Aptos" panose="020B0004020202020204" pitchFamily="34" charset="0"/>
              <a:cs typeface="Arial" panose="020B0604020202020204" pitchFamily="34" charset="0"/>
            </a:endParaRPr>
          </a:p>
        </p:txBody>
      </p:sp>
      <p:pic>
        <p:nvPicPr>
          <p:cNvPr id="5" name="Bildobjekt 4">
            <a:extLst>
              <a:ext uri="{FF2B5EF4-FFF2-40B4-BE49-F238E27FC236}">
                <a16:creationId xmlns:a16="http://schemas.microsoft.com/office/drawing/2014/main" id="{76B7242C-7FA2-5FD4-4C2D-7DD733F507A4}"/>
              </a:ext>
            </a:extLst>
          </p:cNvPr>
          <p:cNvPicPr>
            <a:picLocks noChangeAspect="1"/>
          </p:cNvPicPr>
          <p:nvPr/>
        </p:nvPicPr>
        <p:blipFill>
          <a:blip r:embed="rId3"/>
          <a:stretch>
            <a:fillRect/>
          </a:stretch>
        </p:blipFill>
        <p:spPr>
          <a:xfrm>
            <a:off x="6850379" y="4741868"/>
            <a:ext cx="2066155" cy="1841493"/>
          </a:xfrm>
          <a:prstGeom prst="rect">
            <a:avLst/>
          </a:prstGeom>
        </p:spPr>
      </p:pic>
    </p:spTree>
    <p:extLst>
      <p:ext uri="{BB962C8B-B14F-4D97-AF65-F5344CB8AC3E}">
        <p14:creationId xmlns:p14="http://schemas.microsoft.com/office/powerpoint/2010/main" val="145644243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e2bd7fb-b01b-43ed-a1b6-ced4300031bb}" enabled="1" method="Standard" siteId="{b13f9473-2468-4dd0-923e-e80d8f94602d}" removed="0"/>
</clbl:labelList>
</file>

<file path=docProps/app.xml><?xml version="1.0" encoding="utf-8"?>
<Properties xmlns="http://schemas.openxmlformats.org/officeDocument/2006/extended-properties" xmlns:vt="http://schemas.openxmlformats.org/officeDocument/2006/docPropsVTypes">
  <TotalTime>0</TotalTime>
  <Words>1824</Words>
  <Application>Microsoft Office PowerPoint</Application>
  <PresentationFormat>Bildspel på skärmen (4:3)</PresentationFormat>
  <Paragraphs>141</Paragraphs>
  <Slides>14</Slides>
  <Notes>14</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Aptos</vt:lpstr>
      <vt:lpstr>Arial</vt:lpstr>
      <vt:lpstr>Calibri</vt:lpstr>
      <vt:lpstr>Office-tema</vt:lpstr>
      <vt:lpstr> Föräldramöte Säsongen  26/27 för PHC -14</vt:lpstr>
      <vt:lpstr>Föreningsnyheter</vt:lpstr>
      <vt:lpstr>Föreningsarbete, värdegrund</vt:lpstr>
      <vt:lpstr>Sociala medier / Instagram</vt:lpstr>
      <vt:lpstr>Allmän info</vt:lpstr>
      <vt:lpstr>Träning, seriespel och cuper</vt:lpstr>
      <vt:lpstr>Seriespel</vt:lpstr>
      <vt:lpstr>Resor</vt:lpstr>
      <vt:lpstr>Matchgrupper</vt:lpstr>
      <vt:lpstr>Ledare </vt:lpstr>
      <vt:lpstr>Allmän info</vt:lpstr>
      <vt:lpstr>Ekonomi</vt:lpstr>
      <vt:lpstr>Övrigt denna säsong</vt:lpstr>
      <vt:lpstr>Frågor?</vt:lpstr>
    </vt:vector>
  </TitlesOfParts>
  <Company>Tromb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 födda 2007</dc:title>
  <dc:creator>Tobias Mård</dc:creator>
  <cp:lastModifiedBy>Martin Lindgren</cp:lastModifiedBy>
  <cp:revision>109</cp:revision>
  <cp:lastPrinted>2020-10-09T09:38:18Z</cp:lastPrinted>
  <dcterms:created xsi:type="dcterms:W3CDTF">2014-09-11T12:46:38Z</dcterms:created>
  <dcterms:modified xsi:type="dcterms:W3CDTF">2026-10-06T14:01:01Z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2bd7fb-b01b-43ed-a1b6-ced4300031bb_Enabled">
    <vt:lpwstr>true</vt:lpwstr>
  </property>
  <property fmtid="{D5CDD505-2E9C-101B-9397-08002B2CF9AE}" pid="3" name="MSIP_Label_3e2bd7fb-b01b-43ed-a1b6-ced4300031bb_SetDate">
    <vt:lpwstr>2020-10-05T14:12:01Z</vt:lpwstr>
  </property>
  <property fmtid="{D5CDD505-2E9C-101B-9397-08002B2CF9AE}" pid="4" name="MSIP_Label_3e2bd7fb-b01b-43ed-a1b6-ced4300031bb_Method">
    <vt:lpwstr>Standard</vt:lpwstr>
  </property>
  <property fmtid="{D5CDD505-2E9C-101B-9397-08002B2CF9AE}" pid="5" name="MSIP_Label_3e2bd7fb-b01b-43ed-a1b6-ced4300031bb_Name">
    <vt:lpwstr>3e2bd7fb-b01b-43ed-a1b6-ced4300031bb</vt:lpwstr>
  </property>
  <property fmtid="{D5CDD505-2E9C-101B-9397-08002B2CF9AE}" pid="6" name="MSIP_Label_3e2bd7fb-b01b-43ed-a1b6-ced4300031bb_SiteId">
    <vt:lpwstr>b13f9473-2468-4dd0-923e-e80d8f94602d</vt:lpwstr>
  </property>
  <property fmtid="{D5CDD505-2E9C-101B-9397-08002B2CF9AE}" pid="7" name="MSIP_Label_3e2bd7fb-b01b-43ed-a1b6-ced4300031bb_ActionId">
    <vt:lpwstr>ee3d308f-6289-4c95-9b2e-7a3873708b3a</vt:lpwstr>
  </property>
  <property fmtid="{D5CDD505-2E9C-101B-9397-08002B2CF9AE}" pid="8" name="MSIP_Label_3e2bd7fb-b01b-43ed-a1b6-ced4300031bb_ContentBits">
    <vt:lpwstr>0</vt:lpwstr>
  </property>
</Properties>
</file>