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Flex 70"/>
          <a:ea typeface="Flex 70"/>
          <a:cs typeface="Flex 70"/>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F7"/>
          </a:solidFill>
        </a:fill>
      </a:tcStyle>
    </a:wholeTbl>
    <a:band2H>
      <a:tcTxStyle/>
      <a:tcStyle>
        <a:tcBdr/>
        <a:fill>
          <a:solidFill>
            <a:srgbClr val="E6E9FB"/>
          </a:solidFill>
        </a:fill>
      </a:tcStyle>
    </a:band2H>
    <a:firstCol>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Flex 70"/>
          <a:ea typeface="Flex 70"/>
          <a:cs typeface="Flex 70"/>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ECA"/>
          </a:solidFill>
        </a:fill>
      </a:tcStyle>
    </a:wholeTbl>
    <a:band2H>
      <a:tcTxStyle/>
      <a:tcStyle>
        <a:tcBdr/>
        <a:fill>
          <a:solidFill>
            <a:srgbClr val="FFE8E6"/>
          </a:solidFill>
        </a:fill>
      </a:tcStyle>
    </a:band2H>
    <a:firstCol>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Flex 70"/>
          <a:ea typeface="Flex 70"/>
          <a:cs typeface="Flex 70"/>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ECA"/>
          </a:solidFill>
        </a:fill>
      </a:tcStyle>
    </a:wholeTbl>
    <a:band2H>
      <a:tcTxStyle/>
      <a:tcStyle>
        <a:tcBdr/>
        <a:fill>
          <a:solidFill>
            <a:srgbClr val="FFF7E6"/>
          </a:solidFill>
        </a:fill>
      </a:tcStyle>
    </a:band2H>
    <a:firstCol>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Flex 70"/>
          <a:ea typeface="Flex 70"/>
          <a:cs typeface="Flex 70"/>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Flex 70"/>
          <a:ea typeface="Flex 70"/>
          <a:cs typeface="Flex 70"/>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Flex 70"/>
          <a:ea typeface="Flex 70"/>
          <a:cs typeface="Flex 70"/>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Flex 70"/>
          <a:ea typeface="Flex 70"/>
          <a:cs typeface="Flex 70"/>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Flex 70"/>
          <a:ea typeface="Flex 70"/>
          <a:cs typeface="Flex 70"/>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Flex 70"/>
          <a:ea typeface="Flex 70"/>
          <a:cs typeface="Flex 70"/>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Flex 70"/>
          <a:ea typeface="Flex 70"/>
          <a:cs typeface="Flex 70"/>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Flex 70"/>
          <a:ea typeface="Flex 70"/>
          <a:cs typeface="Flex 70"/>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Flex 70"/>
          <a:ea typeface="Flex 70"/>
          <a:cs typeface="Flex 70"/>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Flex 70"/>
          <a:ea typeface="Flex 70"/>
          <a:cs typeface="Flex 70"/>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nus Cleve" userId="14990172-43b5-4da8-be26-d6a27d87605e" providerId="ADAL" clId="{C4DD4B18-C7DD-4CD4-AE42-416E240F0B94}"/>
    <pc:docChg chg="custSel delSld modSld">
      <pc:chgData name="Magnus Cleve" userId="14990172-43b5-4da8-be26-d6a27d87605e" providerId="ADAL" clId="{C4DD4B18-C7DD-4CD4-AE42-416E240F0B94}" dt="2023-08-31T08:07:00.958" v="8" actId="47"/>
      <pc:docMkLst>
        <pc:docMk/>
      </pc:docMkLst>
      <pc:sldChg chg="addSp delSp modSp mod">
        <pc:chgData name="Magnus Cleve" userId="14990172-43b5-4da8-be26-d6a27d87605e" providerId="ADAL" clId="{C4DD4B18-C7DD-4CD4-AE42-416E240F0B94}" dt="2023-08-31T08:05:44.807" v="0" actId="478"/>
        <pc:sldMkLst>
          <pc:docMk/>
          <pc:sldMk cId="0" sldId="257"/>
        </pc:sldMkLst>
        <pc:spChg chg="add mod">
          <ac:chgData name="Magnus Cleve" userId="14990172-43b5-4da8-be26-d6a27d87605e" providerId="ADAL" clId="{C4DD4B18-C7DD-4CD4-AE42-416E240F0B94}" dt="2023-08-31T08:05:44.807" v="0" actId="478"/>
          <ac:spMkLst>
            <pc:docMk/>
            <pc:sldMk cId="0" sldId="257"/>
            <ac:spMk id="3" creationId="{40A91592-249F-E74D-D1E1-C5DFAEFCFF13}"/>
          </ac:spMkLst>
        </pc:spChg>
        <pc:picChg chg="del">
          <ac:chgData name="Magnus Cleve" userId="14990172-43b5-4da8-be26-d6a27d87605e" providerId="ADAL" clId="{C4DD4B18-C7DD-4CD4-AE42-416E240F0B94}" dt="2023-08-31T08:05:44.807" v="0" actId="478"/>
          <ac:picMkLst>
            <pc:docMk/>
            <pc:sldMk cId="0" sldId="257"/>
            <ac:picMk id="404" creationId="{00000000-0000-0000-0000-000000000000}"/>
          </ac:picMkLst>
        </pc:picChg>
      </pc:sldChg>
      <pc:sldChg chg="del">
        <pc:chgData name="Magnus Cleve" userId="14990172-43b5-4da8-be26-d6a27d87605e" providerId="ADAL" clId="{C4DD4B18-C7DD-4CD4-AE42-416E240F0B94}" dt="2023-08-31T08:06:07.354" v="1" actId="47"/>
        <pc:sldMkLst>
          <pc:docMk/>
          <pc:sldMk cId="0" sldId="268"/>
        </pc:sldMkLst>
      </pc:sldChg>
      <pc:sldChg chg="addSp delSp modSp mod">
        <pc:chgData name="Magnus Cleve" userId="14990172-43b5-4da8-be26-d6a27d87605e" providerId="ADAL" clId="{C4DD4B18-C7DD-4CD4-AE42-416E240F0B94}" dt="2023-08-31T08:06:40.958" v="5" actId="478"/>
        <pc:sldMkLst>
          <pc:docMk/>
          <pc:sldMk cId="0" sldId="272"/>
        </pc:sldMkLst>
        <pc:spChg chg="add mod">
          <ac:chgData name="Magnus Cleve" userId="14990172-43b5-4da8-be26-d6a27d87605e" providerId="ADAL" clId="{C4DD4B18-C7DD-4CD4-AE42-416E240F0B94}" dt="2023-08-31T08:06:37.626" v="2" actId="478"/>
          <ac:spMkLst>
            <pc:docMk/>
            <pc:sldMk cId="0" sldId="272"/>
            <ac:spMk id="3" creationId="{0E0060BF-7E0D-060B-FC96-E30B2945A1BB}"/>
          </ac:spMkLst>
        </pc:spChg>
        <pc:spChg chg="add mod">
          <ac:chgData name="Magnus Cleve" userId="14990172-43b5-4da8-be26-d6a27d87605e" providerId="ADAL" clId="{C4DD4B18-C7DD-4CD4-AE42-416E240F0B94}" dt="2023-08-31T08:06:38.779" v="3" actId="478"/>
          <ac:spMkLst>
            <pc:docMk/>
            <pc:sldMk cId="0" sldId="272"/>
            <ac:spMk id="5" creationId="{9017ADCE-99A3-2113-D0D2-D5C07A90EDA7}"/>
          </ac:spMkLst>
        </pc:spChg>
        <pc:spChg chg="add mod">
          <ac:chgData name="Magnus Cleve" userId="14990172-43b5-4da8-be26-d6a27d87605e" providerId="ADAL" clId="{C4DD4B18-C7DD-4CD4-AE42-416E240F0B94}" dt="2023-08-31T08:06:40.139" v="4" actId="478"/>
          <ac:spMkLst>
            <pc:docMk/>
            <pc:sldMk cId="0" sldId="272"/>
            <ac:spMk id="7" creationId="{65FDB553-1D06-BC42-8E23-329AAFBD0392}"/>
          </ac:spMkLst>
        </pc:spChg>
        <pc:spChg chg="add mod">
          <ac:chgData name="Magnus Cleve" userId="14990172-43b5-4da8-be26-d6a27d87605e" providerId="ADAL" clId="{C4DD4B18-C7DD-4CD4-AE42-416E240F0B94}" dt="2023-08-31T08:06:40.958" v="5" actId="478"/>
          <ac:spMkLst>
            <pc:docMk/>
            <pc:sldMk cId="0" sldId="272"/>
            <ac:spMk id="9" creationId="{878FC2FE-6262-212A-C1D6-FC5AAE874EDB}"/>
          </ac:spMkLst>
        </pc:spChg>
        <pc:picChg chg="del">
          <ac:chgData name="Magnus Cleve" userId="14990172-43b5-4da8-be26-d6a27d87605e" providerId="ADAL" clId="{C4DD4B18-C7DD-4CD4-AE42-416E240F0B94}" dt="2023-08-31T08:06:40.139" v="4" actId="478"/>
          <ac:picMkLst>
            <pc:docMk/>
            <pc:sldMk cId="0" sldId="272"/>
            <ac:picMk id="501" creationId="{00000000-0000-0000-0000-000000000000}"/>
          </ac:picMkLst>
        </pc:picChg>
        <pc:picChg chg="del">
          <ac:chgData name="Magnus Cleve" userId="14990172-43b5-4da8-be26-d6a27d87605e" providerId="ADAL" clId="{C4DD4B18-C7DD-4CD4-AE42-416E240F0B94}" dt="2023-08-31T08:06:40.958" v="5" actId="478"/>
          <ac:picMkLst>
            <pc:docMk/>
            <pc:sldMk cId="0" sldId="272"/>
            <ac:picMk id="517" creationId="{00000000-0000-0000-0000-000000000000}"/>
          </ac:picMkLst>
        </pc:picChg>
        <pc:picChg chg="del">
          <ac:chgData name="Magnus Cleve" userId="14990172-43b5-4da8-be26-d6a27d87605e" providerId="ADAL" clId="{C4DD4B18-C7DD-4CD4-AE42-416E240F0B94}" dt="2023-08-31T08:06:37.626" v="2" actId="478"/>
          <ac:picMkLst>
            <pc:docMk/>
            <pc:sldMk cId="0" sldId="272"/>
            <ac:picMk id="536" creationId="{00000000-0000-0000-0000-000000000000}"/>
          </ac:picMkLst>
        </pc:picChg>
        <pc:picChg chg="del">
          <ac:chgData name="Magnus Cleve" userId="14990172-43b5-4da8-be26-d6a27d87605e" providerId="ADAL" clId="{C4DD4B18-C7DD-4CD4-AE42-416E240F0B94}" dt="2023-08-31T08:06:38.779" v="3" actId="478"/>
          <ac:picMkLst>
            <pc:docMk/>
            <pc:sldMk cId="0" sldId="272"/>
            <ac:picMk id="540" creationId="{00000000-0000-0000-0000-000000000000}"/>
          </ac:picMkLst>
        </pc:picChg>
      </pc:sldChg>
      <pc:sldChg chg="addSp delSp modSp mod">
        <pc:chgData name="Magnus Cleve" userId="14990172-43b5-4da8-be26-d6a27d87605e" providerId="ADAL" clId="{C4DD4B18-C7DD-4CD4-AE42-416E240F0B94}" dt="2023-08-31T08:06:51.979" v="7" actId="478"/>
        <pc:sldMkLst>
          <pc:docMk/>
          <pc:sldMk cId="0" sldId="274"/>
        </pc:sldMkLst>
        <pc:spChg chg="add mod">
          <ac:chgData name="Magnus Cleve" userId="14990172-43b5-4da8-be26-d6a27d87605e" providerId="ADAL" clId="{C4DD4B18-C7DD-4CD4-AE42-416E240F0B94}" dt="2023-08-31T08:06:50.905" v="6" actId="478"/>
          <ac:spMkLst>
            <pc:docMk/>
            <pc:sldMk cId="0" sldId="274"/>
            <ac:spMk id="3" creationId="{C27C87BD-4665-8037-E40D-40E8983C42AC}"/>
          </ac:spMkLst>
        </pc:spChg>
        <pc:spChg chg="add mod">
          <ac:chgData name="Magnus Cleve" userId="14990172-43b5-4da8-be26-d6a27d87605e" providerId="ADAL" clId="{C4DD4B18-C7DD-4CD4-AE42-416E240F0B94}" dt="2023-08-31T08:06:51.979" v="7" actId="478"/>
          <ac:spMkLst>
            <pc:docMk/>
            <pc:sldMk cId="0" sldId="274"/>
            <ac:spMk id="5" creationId="{135662E9-ECFA-F396-5664-10C579FC39DD}"/>
          </ac:spMkLst>
        </pc:spChg>
        <pc:picChg chg="del">
          <ac:chgData name="Magnus Cleve" userId="14990172-43b5-4da8-be26-d6a27d87605e" providerId="ADAL" clId="{C4DD4B18-C7DD-4CD4-AE42-416E240F0B94}" dt="2023-08-31T08:06:50.905" v="6" actId="478"/>
          <ac:picMkLst>
            <pc:docMk/>
            <pc:sldMk cId="0" sldId="274"/>
            <ac:picMk id="587" creationId="{00000000-0000-0000-0000-000000000000}"/>
          </ac:picMkLst>
        </pc:picChg>
        <pc:picChg chg="del">
          <ac:chgData name="Magnus Cleve" userId="14990172-43b5-4da8-be26-d6a27d87605e" providerId="ADAL" clId="{C4DD4B18-C7DD-4CD4-AE42-416E240F0B94}" dt="2023-08-31T08:06:51.979" v="7" actId="478"/>
          <ac:picMkLst>
            <pc:docMk/>
            <pc:sldMk cId="0" sldId="274"/>
            <ac:picMk id="591" creationId="{00000000-0000-0000-0000-000000000000}"/>
          </ac:picMkLst>
        </pc:picChg>
      </pc:sldChg>
      <pc:sldChg chg="del">
        <pc:chgData name="Magnus Cleve" userId="14990172-43b5-4da8-be26-d6a27d87605e" providerId="ADAL" clId="{C4DD4B18-C7DD-4CD4-AE42-416E240F0B94}" dt="2023-08-31T08:07:00.958" v="8" actId="47"/>
        <pc:sldMkLst>
          <pc:docMk/>
          <pc:sldMk cId="0"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xfrm>
            <a:off x="1143000" y="685800"/>
            <a:ext cx="4572000" cy="3429000"/>
          </a:xfrm>
          <a:prstGeom prst="rect">
            <a:avLst/>
          </a:prstGeom>
        </p:spPr>
        <p:txBody>
          <a:bodyPr/>
          <a:lstStyle/>
          <a:p>
            <a:endParaRPr/>
          </a:p>
        </p:txBody>
      </p:sp>
      <p:sp>
        <p:nvSpPr>
          <p:cNvPr id="395" name="Shape 39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noRot="1" noChangeAspect="1"/>
          </p:cNvSpPr>
          <p:nvPr>
            <p:ph type="sldImg"/>
          </p:nvPr>
        </p:nvSpPr>
        <p:spPr>
          <a:prstGeom prst="rect">
            <a:avLst/>
          </a:prstGeom>
        </p:spPr>
        <p:txBody>
          <a:bodyPr/>
          <a:lstStyle/>
          <a:p>
            <a:endParaRPr/>
          </a:p>
        </p:txBody>
      </p:sp>
      <p:sp>
        <p:nvSpPr>
          <p:cNvPr id="448" name="Shape 448"/>
          <p:cNvSpPr>
            <a:spLocks noGrp="1"/>
          </p:cNvSpPr>
          <p:nvPr>
            <p:ph type="body" sz="quarter" idx="1"/>
          </p:nvPr>
        </p:nvSpPr>
        <p:spPr>
          <a:prstGeom prst="rect">
            <a:avLst/>
          </a:prstGeom>
        </p:spPr>
        <p:txBody>
          <a:bodyPr/>
          <a:lstStyle/>
          <a:p>
            <a:r>
              <a:t>Bildens syfte är att förklara att spelreglerna och spelet är till för spelarna samt att det definierar domarens uppgifter och ger domaren mandat att agera i enlighet med regelverket.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hape 455"/>
          <p:cNvSpPr>
            <a:spLocks noGrp="1" noRot="1" noChangeAspect="1"/>
          </p:cNvSpPr>
          <p:nvPr>
            <p:ph type="sldImg"/>
          </p:nvPr>
        </p:nvSpPr>
        <p:spPr>
          <a:prstGeom prst="rect">
            <a:avLst/>
          </a:prstGeom>
        </p:spPr>
        <p:txBody>
          <a:bodyPr/>
          <a:lstStyle/>
          <a:p>
            <a:endParaRPr/>
          </a:p>
        </p:txBody>
      </p:sp>
      <p:sp>
        <p:nvSpPr>
          <p:cNvPr id="456" name="Shape 456"/>
          <p:cNvSpPr>
            <a:spLocks noGrp="1"/>
          </p:cNvSpPr>
          <p:nvPr>
            <p:ph type="body" sz="quarter" idx="1"/>
          </p:nvPr>
        </p:nvSpPr>
        <p:spPr>
          <a:prstGeom prst="rect">
            <a:avLst/>
          </a:prstGeom>
        </p:spPr>
        <p:txBody>
          <a:bodyPr/>
          <a:lstStyle/>
          <a:p>
            <a:r>
              <a:t>Bilden definierar domarens uppdrag enligt regelboken.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a:spLocks noGrp="1" noRot="1" noChangeAspect="1"/>
          </p:cNvSpPr>
          <p:nvPr>
            <p:ph type="sldImg"/>
          </p:nvPr>
        </p:nvSpPr>
        <p:spPr>
          <a:prstGeom prst="rect">
            <a:avLst/>
          </a:prstGeom>
        </p:spPr>
        <p:txBody>
          <a:bodyPr/>
          <a:lstStyle/>
          <a:p>
            <a:endParaRPr/>
          </a:p>
        </p:txBody>
      </p:sp>
      <p:sp>
        <p:nvSpPr>
          <p:cNvPr id="464" name="Shape 464"/>
          <p:cNvSpPr>
            <a:spLocks noGrp="1"/>
          </p:cNvSpPr>
          <p:nvPr>
            <p:ph type="body" sz="quarter" idx="1"/>
          </p:nvPr>
        </p:nvSpPr>
        <p:spPr>
          <a:prstGeom prst="rect">
            <a:avLst/>
          </a:prstGeom>
        </p:spPr>
        <p:txBody>
          <a:bodyPr/>
          <a:lstStyle/>
          <a:p>
            <a:r>
              <a:t>Bildens syfte är att dra några korta men VIKTIGA slutsatser från informationen som presenterats på tidigare bilder, det är det här som är vårt uppdrag.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a:spLocks noGrp="1" noRot="1" noChangeAspect="1"/>
          </p:cNvSpPr>
          <p:nvPr>
            <p:ph type="sldImg"/>
          </p:nvPr>
        </p:nvSpPr>
        <p:spPr>
          <a:prstGeom prst="rect">
            <a:avLst/>
          </a:prstGeom>
        </p:spPr>
        <p:txBody>
          <a:bodyPr/>
          <a:lstStyle/>
          <a:p>
            <a:endParaRPr/>
          </a:p>
        </p:txBody>
      </p:sp>
      <p:sp>
        <p:nvSpPr>
          <p:cNvPr id="476" name="Shape 476"/>
          <p:cNvSpPr>
            <a:spLocks noGrp="1"/>
          </p:cNvSpPr>
          <p:nvPr>
            <p:ph type="body" sz="quarter" idx="1"/>
          </p:nvPr>
        </p:nvSpPr>
        <p:spPr>
          <a:prstGeom prst="rect">
            <a:avLst/>
          </a:prstGeom>
        </p:spPr>
        <p:txBody>
          <a:bodyPr/>
          <a:lstStyle/>
          <a:p>
            <a:r>
              <a:t>Syftet med bilden är att få ett perspektiv på vad en stor del av uppdraget går ut på.</a:t>
            </a:r>
          </a:p>
          <a:p>
            <a:endParaRPr/>
          </a:p>
          <a:p>
            <a:r>
              <a:t>Det citatet påvisar är att det inte finns något likhetstecken mellan illa omtyckt och respekterad, utan snarare ett neglerat likhetstecken ≠.</a:t>
            </a:r>
          </a:p>
          <a:p>
            <a:r>
              <a:t>Lika så inte ett automatiskt likhetstecken mellan omtyckt och respekterad.</a:t>
            </a:r>
          </a:p>
          <a:p>
            <a:endParaRPr/>
          </a:p>
          <a:p>
            <a:r>
              <a:t>Citatet påminner oss om vikten av utföra vårt arbete på ett korrekt sätt, att alltid föra oss korrekt enligt ishockeyns värdegrund, att alltid göra vårt bästa för att respektera och värna matchens och ishockeyns integritet. – gör vi det efter bästa förmåga, kommer vi tillsammans bli respekterade.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a:spLocks noGrp="1" noRot="1" noChangeAspect="1"/>
          </p:cNvSpPr>
          <p:nvPr>
            <p:ph type="sldImg"/>
          </p:nvPr>
        </p:nvSpPr>
        <p:spPr>
          <a:xfrm>
            <a:off x="381000" y="685800"/>
            <a:ext cx="6096000" cy="3429000"/>
          </a:xfrm>
          <a:prstGeom prst="rect">
            <a:avLst/>
          </a:prstGeom>
        </p:spPr>
        <p:txBody>
          <a:bodyPr/>
          <a:lstStyle/>
          <a:p>
            <a:endParaRPr/>
          </a:p>
        </p:txBody>
      </p:sp>
      <p:sp>
        <p:nvSpPr>
          <p:cNvPr id="571" name="Shape 571"/>
          <p:cNvSpPr>
            <a:spLocks noGrp="1"/>
          </p:cNvSpPr>
          <p:nvPr>
            <p:ph type="body" sz="quarter" idx="1"/>
          </p:nvPr>
        </p:nvSpPr>
        <p:spPr>
          <a:prstGeom prst="rect">
            <a:avLst/>
          </a:prstGeom>
        </p:spPr>
        <p:txBody>
          <a:bodyPr/>
          <a:lstStyle/>
          <a:p>
            <a:endParaRPr/>
          </a:p>
          <a:p>
            <a:r>
              <a:t>Strukturen används av bl.a den Kanadensiska domarverksamheten och i ett större perspektiv även av spelarutvecklingsdelen i flera av IIHFs medlemsnationer sedan länge. Det är frågan om en välbeprövad struktur.</a:t>
            </a:r>
          </a:p>
          <a:p>
            <a:endParaRPr/>
          </a:p>
          <a:p>
            <a:r>
              <a:t>Där är i dom här kategorierna kunskapen sorteras i för att få det överskådligt. </a:t>
            </a:r>
          </a:p>
          <a:p>
            <a:r>
              <a:t>Teoretiska färdigheter.</a:t>
            </a:r>
          </a:p>
          <a:p>
            <a:r>
              <a:t>Fysiska färdigheter</a:t>
            </a:r>
          </a:p>
          <a:p>
            <a:r>
              <a:t>Tekniska färdighet</a:t>
            </a:r>
          </a:p>
          <a:p>
            <a:r>
              <a:t>Mentala färdigheter.</a:t>
            </a:r>
          </a:p>
          <a:p>
            <a:endParaRPr/>
          </a:p>
          <a:p>
            <a:r>
              <a:t>Det är i dom här kategorierna utveckling sker, och som vi avser erbjuda utbildning i för att vi tillsammans ska ha dom bästa förutsättningarna att lyckas med uppdraget. Det som är viktigt att komma ihåg är att det är en helhet. Att personen är duktig teoretiskt, har en överlägsen hockeykunskap eller är en jätte duktigt skridskoåkare innebär inte på automatik att personen är en duktigt ishockeydomare.</a:t>
            </a:r>
          </a:p>
          <a:p>
            <a:r>
              <a:t>Den största och viktigaste kategorien mentala färdigheter, är kanske den som vi ägnar minst tid åt, men som egentligen är viktigast. Där avser vi att i framtiden bli bättre och ge förutsättningar.</a:t>
            </a:r>
          </a:p>
          <a:p>
            <a: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hape 581"/>
          <p:cNvSpPr>
            <a:spLocks noGrp="1" noRot="1" noChangeAspect="1"/>
          </p:cNvSpPr>
          <p:nvPr>
            <p:ph type="sldImg"/>
          </p:nvPr>
        </p:nvSpPr>
        <p:spPr>
          <a:xfrm>
            <a:off x="381000" y="685800"/>
            <a:ext cx="6096000" cy="3429000"/>
          </a:xfrm>
          <a:prstGeom prst="rect">
            <a:avLst/>
          </a:prstGeom>
        </p:spPr>
        <p:txBody>
          <a:bodyPr/>
          <a:lstStyle/>
          <a:p>
            <a:endParaRPr/>
          </a:p>
        </p:txBody>
      </p:sp>
      <p:sp>
        <p:nvSpPr>
          <p:cNvPr id="582" name="Shape 582"/>
          <p:cNvSpPr>
            <a:spLocks noGrp="1"/>
          </p:cNvSpPr>
          <p:nvPr>
            <p:ph type="body" sz="quarter" idx="1"/>
          </p:nvPr>
        </p:nvSpPr>
        <p:spPr>
          <a:prstGeom prst="rect">
            <a:avLst/>
          </a:prstGeom>
        </p:spPr>
        <p:txBody>
          <a:bodyPr/>
          <a:lstStyle/>
          <a:p>
            <a:r>
              <a:t>Bilden syftar till att ge anknytning till kategorierna i praktiken.</a:t>
            </a:r>
          </a:p>
          <a:p>
            <a:r>
              <a:t>Samma bild som tidigare, nu kategoriserat.</a:t>
            </a:r>
          </a:p>
          <a:p>
            <a:r>
              <a:t>Att vara ishockeydomare har naturligtvis fler parametrar, bilden är en förenkling för att förstå att en komponent inte gör oss bra ensamt.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Rubrikbild">
    <p:bg>
      <p:bgPr>
        <a:solidFill>
          <a:schemeClr val="accent5"/>
        </a:solidFill>
        <a:effectLst/>
      </p:bgPr>
    </p:bg>
    <p:spTree>
      <p:nvGrpSpPr>
        <p:cNvPr id="1" name=""/>
        <p:cNvGrpSpPr/>
        <p:nvPr/>
      </p:nvGrpSpPr>
      <p:grpSpPr>
        <a:xfrm>
          <a:off x="0" y="0"/>
          <a:ext cx="0" cy="0"/>
          <a:chOff x="0" y="0"/>
          <a:chExt cx="0" cy="0"/>
        </a:xfrm>
      </p:grpSpPr>
      <p:sp>
        <p:nvSpPr>
          <p:cNvPr id="15" name="Frihandsfigur 19"/>
          <p:cNvSpPr/>
          <p:nvPr/>
        </p:nvSpPr>
        <p:spPr>
          <a:xfrm>
            <a:off x="6096000" y="0"/>
            <a:ext cx="6110736" cy="6858000"/>
          </a:xfrm>
          <a:custGeom>
            <a:avLst/>
            <a:gdLst/>
            <a:ahLst/>
            <a:cxnLst>
              <a:cxn ang="0">
                <a:pos x="wd2" y="hd2"/>
              </a:cxn>
              <a:cxn ang="5400000">
                <a:pos x="wd2" y="hd2"/>
              </a:cxn>
              <a:cxn ang="10800000">
                <a:pos x="wd2" y="hd2"/>
              </a:cxn>
              <a:cxn ang="16200000">
                <a:pos x="wd2" y="hd2"/>
              </a:cxn>
            </a:cxnLst>
            <a:rect l="0" t="0" r="r" b="b"/>
            <a:pathLst>
              <a:path w="21600" h="21600" extrusionOk="0">
                <a:moveTo>
                  <a:pt x="12055" y="0"/>
                </a:moveTo>
                <a:lnTo>
                  <a:pt x="21600" y="0"/>
                </a:lnTo>
                <a:lnTo>
                  <a:pt x="21600" y="21600"/>
                </a:lnTo>
                <a:lnTo>
                  <a:pt x="0" y="2160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16" name="Rätvinklig triangel 16"/>
          <p:cNvSpPr/>
          <p:nvPr/>
        </p:nvSpPr>
        <p:spPr>
          <a:xfrm flipH="1">
            <a:off x="7051313" y="527777"/>
            <a:ext cx="5155423" cy="63302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a:miter lim="400000"/>
          </a:ln>
        </p:spPr>
        <p:txBody>
          <a:bodyPr lIns="45719" rIns="45719" anchor="ctr"/>
          <a:lstStyle/>
          <a:p>
            <a:pPr algn="ctr">
              <a:defRPr>
                <a:solidFill>
                  <a:srgbClr val="FFFFFF"/>
                </a:solidFill>
              </a:defRPr>
            </a:pPr>
            <a:endParaRPr/>
          </a:p>
        </p:txBody>
      </p:sp>
      <p:sp>
        <p:nvSpPr>
          <p:cNvPr id="17" name="Titeltext"/>
          <p:cNvSpPr txBox="1">
            <a:spLocks noGrp="1"/>
          </p:cNvSpPr>
          <p:nvPr>
            <p:ph type="title"/>
          </p:nvPr>
        </p:nvSpPr>
        <p:spPr>
          <a:xfrm>
            <a:off x="550864" y="944562"/>
            <a:ext cx="7308851" cy="3924301"/>
          </a:xfrm>
          <a:prstGeom prst="rect">
            <a:avLst/>
          </a:prstGeom>
        </p:spPr>
        <p:txBody>
          <a:bodyPr/>
          <a:lstStyle>
            <a:lvl1pPr>
              <a:lnSpc>
                <a:spcPct val="90000"/>
              </a:lnSpc>
              <a:defRPr sz="8800">
                <a:solidFill>
                  <a:srgbClr val="FFFFFF"/>
                </a:solidFill>
                <a:latin typeface="Flex Display 100 Black"/>
                <a:ea typeface="Flex Display 100 Black"/>
                <a:cs typeface="Flex Display 100 Black"/>
                <a:sym typeface="Flex Display 100 Black"/>
              </a:defRPr>
            </a:lvl1pPr>
          </a:lstStyle>
          <a:p>
            <a:r>
              <a:t>Titeltext</a:t>
            </a:r>
          </a:p>
        </p:txBody>
      </p:sp>
      <p:sp>
        <p:nvSpPr>
          <p:cNvPr id="18" name="Brödtext nivå ett…"/>
          <p:cNvSpPr txBox="1">
            <a:spLocks noGrp="1"/>
          </p:cNvSpPr>
          <p:nvPr>
            <p:ph type="body" sz="quarter" idx="1"/>
          </p:nvPr>
        </p:nvSpPr>
        <p:spPr>
          <a:xfrm>
            <a:off x="550862" y="5132387"/>
            <a:ext cx="5400676" cy="1104900"/>
          </a:xfrm>
          <a:prstGeom prst="rect">
            <a:avLst/>
          </a:prstGeom>
        </p:spPr>
        <p:txBody>
          <a:bodyPr anchor="b">
            <a:normAutofit/>
          </a:bodyPr>
          <a:lstStyle>
            <a:lvl1pPr marL="0" indent="0">
              <a:buClrTx/>
              <a:buSzTx/>
              <a:buFontTx/>
              <a:buNone/>
              <a:defRPr sz="1200">
                <a:solidFill>
                  <a:srgbClr val="FFFFFF"/>
                </a:solidFill>
              </a:defRPr>
            </a:lvl1pPr>
            <a:lvl2pPr marL="0" indent="457200">
              <a:buClrTx/>
              <a:buSzTx/>
              <a:buFontTx/>
              <a:buNone/>
              <a:defRPr sz="1200">
                <a:solidFill>
                  <a:srgbClr val="FFFFFF"/>
                </a:solidFill>
              </a:defRPr>
            </a:lvl2pPr>
            <a:lvl3pPr marL="0" indent="914400">
              <a:buClrTx/>
              <a:buSzTx/>
              <a:buFontTx/>
              <a:buNone/>
              <a:defRPr sz="1200">
                <a:solidFill>
                  <a:srgbClr val="FFFFFF"/>
                </a:solidFill>
              </a:defRPr>
            </a:lvl3pPr>
            <a:lvl4pPr marL="0" indent="1371600">
              <a:buClrTx/>
              <a:buSzTx/>
              <a:buFontTx/>
              <a:buNone/>
              <a:defRPr sz="1200">
                <a:solidFill>
                  <a:srgbClr val="FFFFFF"/>
                </a:solidFill>
              </a:defRPr>
            </a:lvl4pPr>
            <a:lvl5pPr marL="0" indent="1828800">
              <a:buClrTx/>
              <a:buSzTx/>
              <a:buFontTx/>
              <a:buNone/>
              <a:defRPr sz="1200">
                <a:solidFill>
                  <a:srgbClr val="FFFFFF"/>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9"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20" name="textruta 11"/>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solidFill>
                  <a:srgbClr val="FFFFFF"/>
                </a:solidFill>
              </a:defRPr>
            </a:lvl1pPr>
          </a:lstStyle>
          <a:p>
            <a:r>
              <a:t>SVENSKA ISHOCKEYFÖRBUNDET</a:t>
            </a:r>
          </a:p>
        </p:txBody>
      </p:sp>
      <p:sp>
        <p:nvSpPr>
          <p:cNvPr id="21" name="Rak 13"/>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22" name="Rak 14"/>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23" name="Rak 15"/>
          <p:cNvSpPr/>
          <p:nvPr/>
        </p:nvSpPr>
        <p:spPr>
          <a:xfrm>
            <a:off x="550862" y="6486800"/>
            <a:ext cx="11090276" cy="1"/>
          </a:xfrm>
          <a:prstGeom prst="line">
            <a:avLst/>
          </a:prstGeom>
          <a:ln w="12700">
            <a:solidFill>
              <a:srgbClr val="FFFFFF"/>
            </a:solidFill>
            <a:miter/>
          </a:ln>
        </p:spPr>
        <p:txBody>
          <a:bodyPr lIns="45719" rIns="45719"/>
          <a:lstStyle/>
          <a:p>
            <a:endParaRPr/>
          </a:p>
        </p:txBody>
      </p:sp>
      <p:pic>
        <p:nvPicPr>
          <p:cNvPr id="24" name="Bildobjekt 21" descr="Bildobjekt 21"/>
          <p:cNvPicPr>
            <a:picLocks noChangeAspect="1"/>
          </p:cNvPicPr>
          <p:nvPr/>
        </p:nvPicPr>
        <p:blipFill>
          <a:blip r:embed="rId2"/>
          <a:stretch>
            <a:fillRect/>
          </a:stretch>
        </p:blipFill>
        <p:spPr>
          <a:xfrm>
            <a:off x="10276768" y="4875660"/>
            <a:ext cx="1570674" cy="1570674"/>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Rubrik och innehåll">
    <p:bg>
      <p:bgPr>
        <a:solidFill>
          <a:srgbClr val="FFFFFF"/>
        </a:solidFill>
        <a:effectLst/>
      </p:bgPr>
    </p:bg>
    <p:spTree>
      <p:nvGrpSpPr>
        <p:cNvPr id="1" name=""/>
        <p:cNvGrpSpPr/>
        <p:nvPr/>
      </p:nvGrpSpPr>
      <p:grpSpPr>
        <a:xfrm>
          <a:off x="0" y="0"/>
          <a:ext cx="0" cy="0"/>
          <a:chOff x="0" y="0"/>
          <a:chExt cx="0" cy="0"/>
        </a:xfrm>
      </p:grpSpPr>
      <p:sp>
        <p:nvSpPr>
          <p:cNvPr id="127" name="Titeltext"/>
          <p:cNvSpPr txBox="1">
            <a:spLocks noGrp="1"/>
          </p:cNvSpPr>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r>
              <a:t>Titeltext</a:t>
            </a:r>
          </a:p>
        </p:txBody>
      </p:sp>
      <p:sp>
        <p:nvSpPr>
          <p:cNvPr id="128" name="Brödtext nivå ett…"/>
          <p:cNvSpPr txBox="1">
            <a:spLocks noGrp="1"/>
          </p:cNvSpPr>
          <p:nvPr>
            <p:ph type="body" sz="half" idx="1"/>
          </p:nvPr>
        </p:nvSpPr>
        <p:spPr>
          <a:xfrm>
            <a:off x="550862" y="2349500"/>
            <a:ext cx="7308851" cy="3887788"/>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2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vå delar">
    <p:bg>
      <p:bgPr>
        <a:solidFill>
          <a:srgbClr val="FFFFFF"/>
        </a:solidFill>
        <a:effectLst/>
      </p:bgPr>
    </p:bg>
    <p:spTree>
      <p:nvGrpSpPr>
        <p:cNvPr id="1" name=""/>
        <p:cNvGrpSpPr/>
        <p:nvPr/>
      </p:nvGrpSpPr>
      <p:grpSpPr>
        <a:xfrm>
          <a:off x="0" y="0"/>
          <a:ext cx="0" cy="0"/>
          <a:chOff x="0" y="0"/>
          <a:chExt cx="0" cy="0"/>
        </a:xfrm>
      </p:grpSpPr>
      <p:sp>
        <p:nvSpPr>
          <p:cNvPr id="136" name="Titeltext"/>
          <p:cNvSpPr txBox="1">
            <a:spLocks noGrp="1"/>
          </p:cNvSpPr>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r>
              <a:t>Titeltext</a:t>
            </a:r>
          </a:p>
        </p:txBody>
      </p:sp>
      <p:sp>
        <p:nvSpPr>
          <p:cNvPr id="137" name="Brödtext nivå ett…"/>
          <p:cNvSpPr txBox="1">
            <a:spLocks noGrp="1"/>
          </p:cNvSpPr>
          <p:nvPr>
            <p:ph type="body" sz="half" idx="1"/>
          </p:nvPr>
        </p:nvSpPr>
        <p:spPr>
          <a:xfrm>
            <a:off x="562625" y="2349499"/>
            <a:ext cx="5388913" cy="3887790"/>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3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vå delar, underrubriker">
    <p:bg>
      <p:bgPr>
        <a:solidFill>
          <a:srgbClr val="FFFFFF"/>
        </a:solidFill>
        <a:effectLst/>
      </p:bgPr>
    </p:bg>
    <p:spTree>
      <p:nvGrpSpPr>
        <p:cNvPr id="1" name=""/>
        <p:cNvGrpSpPr/>
        <p:nvPr/>
      </p:nvGrpSpPr>
      <p:grpSpPr>
        <a:xfrm>
          <a:off x="0" y="0"/>
          <a:ext cx="0" cy="0"/>
          <a:chOff x="0" y="0"/>
          <a:chExt cx="0" cy="0"/>
        </a:xfrm>
      </p:grpSpPr>
      <p:sp>
        <p:nvSpPr>
          <p:cNvPr id="145" name="Titeltext"/>
          <p:cNvSpPr txBox="1">
            <a:spLocks noGrp="1"/>
          </p:cNvSpPr>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r>
              <a:t>Titeltext</a:t>
            </a:r>
          </a:p>
        </p:txBody>
      </p:sp>
      <p:sp>
        <p:nvSpPr>
          <p:cNvPr id="146" name="Brödtext nivå ett…"/>
          <p:cNvSpPr txBox="1">
            <a:spLocks noGrp="1"/>
          </p:cNvSpPr>
          <p:nvPr>
            <p:ph type="body" sz="half" idx="1"/>
          </p:nvPr>
        </p:nvSpPr>
        <p:spPr>
          <a:xfrm>
            <a:off x="562625" y="2841171"/>
            <a:ext cx="5388913" cy="3396117"/>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4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48" name="Platshållare för text 12"/>
          <p:cNvSpPr>
            <a:spLocks noGrp="1"/>
          </p:cNvSpPr>
          <p:nvPr>
            <p:ph type="body" sz="quarter" idx="21" hasCustomPrompt="1"/>
          </p:nvPr>
        </p:nvSpPr>
        <p:spPr>
          <a:xfrm>
            <a:off x="561974" y="2349500"/>
            <a:ext cx="5388913" cy="323851"/>
          </a:xfrm>
          <a:prstGeom prst="rect">
            <a:avLst/>
          </a:prstGeom>
        </p:spPr>
        <p:txBody>
          <a:bodyPr>
            <a:normAutofit/>
          </a:bodyPr>
          <a:lstStyle>
            <a:lvl1pPr marL="0" indent="0" defTabSz="740663">
              <a:lnSpc>
                <a:spcPct val="90000"/>
              </a:lnSpc>
              <a:spcBef>
                <a:spcPts val="900"/>
              </a:spcBef>
              <a:buClrTx/>
              <a:buSzTx/>
              <a:buFontTx/>
              <a:buNone/>
              <a:defRPr sz="2268">
                <a:latin typeface="Flex Display 100 Black"/>
                <a:ea typeface="Flex Display 100 Black"/>
                <a:cs typeface="Flex Display 100 Black"/>
                <a:sym typeface="Flex Display 100 Black"/>
              </a:defRPr>
            </a:lvl1pPr>
          </a:lstStyle>
          <a:p>
            <a:r>
              <a:t>Rubrik (1 rad)</a:t>
            </a:r>
          </a:p>
        </p:txBody>
      </p:sp>
      <p:sp>
        <p:nvSpPr>
          <p:cNvPr id="149" name="Platshållare för text 12"/>
          <p:cNvSpPr>
            <a:spLocks noGrp="1"/>
          </p:cNvSpPr>
          <p:nvPr>
            <p:ph type="body" sz="quarter" idx="22" hasCustomPrompt="1"/>
          </p:nvPr>
        </p:nvSpPr>
        <p:spPr>
          <a:xfrm>
            <a:off x="6240462" y="2349500"/>
            <a:ext cx="5388914" cy="323851"/>
          </a:xfrm>
          <a:prstGeom prst="rect">
            <a:avLst/>
          </a:prstGeom>
        </p:spPr>
        <p:txBody>
          <a:bodyPr>
            <a:normAutofit/>
          </a:bodyPr>
          <a:lstStyle>
            <a:lvl1pPr marL="0" indent="0" defTabSz="740663">
              <a:lnSpc>
                <a:spcPct val="90000"/>
              </a:lnSpc>
              <a:spcBef>
                <a:spcPts val="900"/>
              </a:spcBef>
              <a:buClrTx/>
              <a:buSzTx/>
              <a:buFontTx/>
              <a:buNone/>
              <a:defRPr sz="2268">
                <a:latin typeface="Flex Display 100 Black"/>
                <a:ea typeface="Flex Display 100 Black"/>
                <a:cs typeface="Flex Display 100 Black"/>
                <a:sym typeface="Flex Display 100 Black"/>
              </a:defRPr>
            </a:lvl1pPr>
          </a:lstStyle>
          <a:p>
            <a:r>
              <a:t>Rubrik (1 rad)</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texter">
    <p:bg>
      <p:bgPr>
        <a:solidFill>
          <a:srgbClr val="FFFFFF"/>
        </a:solidFill>
        <a:effectLst/>
      </p:bgPr>
    </p:bg>
    <p:spTree>
      <p:nvGrpSpPr>
        <p:cNvPr id="1" name=""/>
        <p:cNvGrpSpPr/>
        <p:nvPr/>
      </p:nvGrpSpPr>
      <p:grpSpPr>
        <a:xfrm>
          <a:off x="0" y="0"/>
          <a:ext cx="0" cy="0"/>
          <a:chOff x="0" y="0"/>
          <a:chExt cx="0" cy="0"/>
        </a:xfrm>
      </p:grpSpPr>
      <p:sp>
        <p:nvSpPr>
          <p:cNvPr id="15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7" name="Brödtext nivå ett…"/>
          <p:cNvSpPr txBox="1">
            <a:spLocks noGrp="1"/>
          </p:cNvSpPr>
          <p:nvPr>
            <p:ph type="body" sz="quarter" idx="1" hasCustomPrompt="1"/>
          </p:nvPr>
        </p:nvSpPr>
        <p:spPr>
          <a:xfrm>
            <a:off x="561975" y="2349500"/>
            <a:ext cx="3517900" cy="1116013"/>
          </a:xfrm>
          <a:prstGeom prst="rect">
            <a:avLst/>
          </a:prstGeom>
        </p:spPr>
        <p:txBody>
          <a:bodyPr>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vl2pPr marL="770399" indent="-313199">
              <a:lnSpc>
                <a:spcPct val="90000"/>
              </a:lnSpc>
              <a:buClrTx/>
              <a:buFontTx/>
              <a:defRPr sz="2800">
                <a:latin typeface="Flex Display 100 Black"/>
                <a:ea typeface="Flex Display 100 Black"/>
                <a:cs typeface="Flex Display 100 Black"/>
                <a:sym typeface="Flex Display 100 Black"/>
              </a:defRPr>
            </a:lvl2pPr>
            <a:lvl3pPr marL="1243800" indent="-365400">
              <a:lnSpc>
                <a:spcPct val="90000"/>
              </a:lnSpc>
              <a:buClrTx/>
              <a:buFontTx/>
              <a:defRPr sz="2800">
                <a:latin typeface="Flex Display 100 Black"/>
                <a:ea typeface="Flex Display 100 Black"/>
                <a:cs typeface="Flex Display 100 Black"/>
                <a:sym typeface="Flex Display 100 Black"/>
              </a:defRPr>
            </a:lvl3pPr>
            <a:lvl4pPr marL="1662218" indent="-398618">
              <a:lnSpc>
                <a:spcPct val="90000"/>
              </a:lnSpc>
              <a:buClrTx/>
              <a:buFontTx/>
              <a:defRPr sz="2800">
                <a:latin typeface="Flex Display 100 Black"/>
                <a:ea typeface="Flex Display 100 Black"/>
                <a:cs typeface="Flex Display 100 Black"/>
                <a:sym typeface="Flex Display 100 Black"/>
              </a:defRPr>
            </a:lvl4pPr>
            <a:lvl5pPr marL="2083418" indent="-398618">
              <a:lnSpc>
                <a:spcPct val="90000"/>
              </a:lnSpc>
              <a:buClrTx/>
              <a:buFontTx/>
              <a:defRPr sz="2800">
                <a:latin typeface="Flex Display 100 Black"/>
                <a:ea typeface="Flex Display 100 Black"/>
                <a:cs typeface="Flex Display 100 Black"/>
                <a:sym typeface="Flex Display 100 Black"/>
              </a:defRPr>
            </a:lvl5pPr>
          </a:lstStyle>
          <a:p>
            <a:r>
              <a:t>Rubrik</a:t>
            </a:r>
          </a:p>
          <a:p>
            <a:pPr lvl="1"/>
            <a:endParaRPr/>
          </a:p>
          <a:p>
            <a:pPr lvl="2"/>
            <a:endParaRPr/>
          </a:p>
          <a:p>
            <a:pPr lvl="3"/>
            <a:endParaRPr/>
          </a:p>
          <a:p>
            <a:pPr lvl="4"/>
            <a:endParaRPr/>
          </a:p>
        </p:txBody>
      </p:sp>
      <p:sp>
        <p:nvSpPr>
          <p:cNvPr id="158" name="Platshållare för text 12"/>
          <p:cNvSpPr>
            <a:spLocks noGrp="1"/>
          </p:cNvSpPr>
          <p:nvPr>
            <p:ph type="body" sz="quarter" idx="21" hasCustomPrompt="1"/>
          </p:nvPr>
        </p:nvSpPr>
        <p:spPr>
          <a:xfrm>
            <a:off x="4332287" y="2349500"/>
            <a:ext cx="3517901" cy="1116013"/>
          </a:xfrm>
          <a:prstGeom prst="rect">
            <a:avLst/>
          </a:prstGeom>
        </p:spPr>
        <p:txBody>
          <a:bodyPr>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r>
              <a:t>Rubrik</a:t>
            </a:r>
          </a:p>
        </p:txBody>
      </p:sp>
      <p:sp>
        <p:nvSpPr>
          <p:cNvPr id="159" name="Platshållare för text 12"/>
          <p:cNvSpPr>
            <a:spLocks noGrp="1"/>
          </p:cNvSpPr>
          <p:nvPr>
            <p:ph type="body" sz="quarter" idx="22" hasCustomPrompt="1"/>
          </p:nvPr>
        </p:nvSpPr>
        <p:spPr>
          <a:xfrm>
            <a:off x="8111474" y="2349500"/>
            <a:ext cx="3517901" cy="1116013"/>
          </a:xfrm>
          <a:prstGeom prst="rect">
            <a:avLst/>
          </a:prstGeom>
        </p:spPr>
        <p:txBody>
          <a:bodyPr>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r>
              <a:t>Rubrik</a:t>
            </a:r>
          </a:p>
        </p:txBody>
      </p:sp>
      <p:sp>
        <p:nvSpPr>
          <p:cNvPr id="160" name="Platshållare för text 16"/>
          <p:cNvSpPr>
            <a:spLocks noGrp="1"/>
          </p:cNvSpPr>
          <p:nvPr>
            <p:ph type="body" sz="quarter" idx="23"/>
          </p:nvPr>
        </p:nvSpPr>
        <p:spPr>
          <a:xfrm>
            <a:off x="550862" y="3721953"/>
            <a:ext cx="3529014" cy="2520951"/>
          </a:xfrm>
          <a:prstGeom prst="rect">
            <a:avLst/>
          </a:prstGeom>
        </p:spPr>
        <p:txBody>
          <a:bodyPr>
            <a:normAutofit/>
          </a:bodyPr>
          <a:lstStyle/>
          <a:p>
            <a:endParaRPr/>
          </a:p>
        </p:txBody>
      </p:sp>
      <p:sp>
        <p:nvSpPr>
          <p:cNvPr id="161" name="Platshållare för text 16"/>
          <p:cNvSpPr>
            <a:spLocks noGrp="1"/>
          </p:cNvSpPr>
          <p:nvPr>
            <p:ph type="body" sz="quarter" idx="24"/>
          </p:nvPr>
        </p:nvSpPr>
        <p:spPr>
          <a:xfrm>
            <a:off x="4332287" y="3721953"/>
            <a:ext cx="3529013" cy="2520951"/>
          </a:xfrm>
          <a:prstGeom prst="rect">
            <a:avLst/>
          </a:prstGeom>
        </p:spPr>
        <p:txBody>
          <a:bodyPr>
            <a:normAutofit/>
          </a:bodyPr>
          <a:lstStyle/>
          <a:p>
            <a:endParaRPr/>
          </a:p>
        </p:txBody>
      </p:sp>
      <p:sp>
        <p:nvSpPr>
          <p:cNvPr id="162" name="Platshållare för text 16"/>
          <p:cNvSpPr>
            <a:spLocks noGrp="1"/>
          </p:cNvSpPr>
          <p:nvPr>
            <p:ph type="body" sz="quarter" idx="25"/>
          </p:nvPr>
        </p:nvSpPr>
        <p:spPr>
          <a:xfrm>
            <a:off x="8111474" y="3721953"/>
            <a:ext cx="3529013" cy="2520951"/>
          </a:xfrm>
          <a:prstGeom prst="rect">
            <a:avLst/>
          </a:prstGeom>
        </p:spPr>
        <p:txBody>
          <a:bodyPr>
            <a:normAutofit/>
          </a:bodyPr>
          <a:lstStyle/>
          <a:p>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Rubrik och tabell">
    <p:bg>
      <p:bgPr>
        <a:solidFill>
          <a:srgbClr val="FFFFFF"/>
        </a:solidFill>
        <a:effectLst/>
      </p:bgPr>
    </p:bg>
    <p:spTree>
      <p:nvGrpSpPr>
        <p:cNvPr id="1" name=""/>
        <p:cNvGrpSpPr/>
        <p:nvPr/>
      </p:nvGrpSpPr>
      <p:grpSpPr>
        <a:xfrm>
          <a:off x="0" y="0"/>
          <a:ext cx="0" cy="0"/>
          <a:chOff x="0" y="0"/>
          <a:chExt cx="0" cy="0"/>
        </a:xfrm>
      </p:grpSpPr>
      <p:sp>
        <p:nvSpPr>
          <p:cNvPr id="169" name="Titeltext"/>
          <p:cNvSpPr txBox="1">
            <a:spLocks noGrp="1"/>
          </p:cNvSpPr>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r>
              <a:t>Titeltext</a:t>
            </a:r>
          </a:p>
        </p:txBody>
      </p:sp>
      <p:sp>
        <p:nvSpPr>
          <p:cNvPr id="17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ext och bild">
    <p:bg>
      <p:bgPr>
        <a:solidFill>
          <a:srgbClr val="FFFFFF"/>
        </a:solidFill>
        <a:effectLst/>
      </p:bgPr>
    </p:bg>
    <p:spTree>
      <p:nvGrpSpPr>
        <p:cNvPr id="1" name=""/>
        <p:cNvGrpSpPr/>
        <p:nvPr/>
      </p:nvGrpSpPr>
      <p:grpSpPr>
        <a:xfrm>
          <a:off x="0" y="0"/>
          <a:ext cx="0" cy="0"/>
          <a:chOff x="0" y="0"/>
          <a:chExt cx="0" cy="0"/>
        </a:xfrm>
      </p:grpSpPr>
      <p:sp>
        <p:nvSpPr>
          <p:cNvPr id="177" name="Brödtext nivå ett…"/>
          <p:cNvSpPr txBox="1">
            <a:spLocks noGrp="1"/>
          </p:cNvSpPr>
          <p:nvPr>
            <p:ph type="body" sz="quarter" idx="1"/>
          </p:nvPr>
        </p:nvSpPr>
        <p:spPr>
          <a:xfrm>
            <a:off x="562625" y="3716337"/>
            <a:ext cx="5388913" cy="2520951"/>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7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9" name="Titeltext"/>
          <p:cNvSpPr txBox="1">
            <a:spLocks noGrp="1"/>
          </p:cNvSpPr>
          <p:nvPr>
            <p:ph type="title"/>
          </p:nvPr>
        </p:nvSpPr>
        <p:spPr>
          <a:xfrm>
            <a:off x="550862" y="944562"/>
            <a:ext cx="5400678" cy="2520950"/>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r>
              <a:t>Titeltext</a:t>
            </a:r>
          </a:p>
        </p:txBody>
      </p:sp>
      <p:sp>
        <p:nvSpPr>
          <p:cNvPr id="180" name="Platshållare för bild 12"/>
          <p:cNvSpPr>
            <a:spLocks noGrp="1"/>
          </p:cNvSpPr>
          <p:nvPr>
            <p:ph type="pic" sz="half" idx="21"/>
          </p:nvPr>
        </p:nvSpPr>
        <p:spPr>
          <a:xfrm>
            <a:off x="6240462" y="944562"/>
            <a:ext cx="5400676" cy="5292726"/>
          </a:xfrm>
          <a:prstGeom prst="rect">
            <a:avLst/>
          </a:prstGeom>
        </p:spPr>
        <p:txBody>
          <a:bodyPr lIns="91439" tIns="45719" rIns="91439" bIns="45719"/>
          <a:lstStyle/>
          <a:p>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 bilder och text">
    <p:bg>
      <p:bgPr>
        <a:solidFill>
          <a:srgbClr val="FFFFFF"/>
        </a:solidFill>
        <a:effectLst/>
      </p:bgPr>
    </p:bg>
    <p:spTree>
      <p:nvGrpSpPr>
        <p:cNvPr id="1" name=""/>
        <p:cNvGrpSpPr/>
        <p:nvPr/>
      </p:nvGrpSpPr>
      <p:grpSpPr>
        <a:xfrm>
          <a:off x="0" y="0"/>
          <a:ext cx="0" cy="0"/>
          <a:chOff x="0" y="0"/>
          <a:chExt cx="0" cy="0"/>
        </a:xfrm>
      </p:grpSpPr>
      <p:sp>
        <p:nvSpPr>
          <p:cNvPr id="187" name="Brödtext nivå ett…"/>
          <p:cNvSpPr txBox="1">
            <a:spLocks noGrp="1"/>
          </p:cNvSpPr>
          <p:nvPr>
            <p:ph type="body" sz="quarter" idx="1"/>
          </p:nvPr>
        </p:nvSpPr>
        <p:spPr>
          <a:xfrm>
            <a:off x="6240462" y="2349500"/>
            <a:ext cx="5388914" cy="1116014"/>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8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89" name="Rak 8"/>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190" name="Rak 9"/>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191" name="Rak 10"/>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192" name="Platshållare för bild 12"/>
          <p:cNvSpPr>
            <a:spLocks noGrp="1"/>
          </p:cNvSpPr>
          <p:nvPr>
            <p:ph type="pic" sz="quarter" idx="21"/>
          </p:nvPr>
        </p:nvSpPr>
        <p:spPr>
          <a:xfrm>
            <a:off x="562625" y="944563"/>
            <a:ext cx="5400676" cy="2520951"/>
          </a:xfrm>
          <a:prstGeom prst="rect">
            <a:avLst/>
          </a:prstGeom>
        </p:spPr>
        <p:txBody>
          <a:bodyPr lIns="91439" tIns="45719" rIns="91439" bIns="45719"/>
          <a:lstStyle/>
          <a:p>
            <a:endParaRPr/>
          </a:p>
        </p:txBody>
      </p:sp>
      <p:sp>
        <p:nvSpPr>
          <p:cNvPr id="193" name="Platshållare för text 12"/>
          <p:cNvSpPr>
            <a:spLocks noGrp="1"/>
          </p:cNvSpPr>
          <p:nvPr>
            <p:ph type="body" sz="quarter" idx="22" hasCustomPrompt="1"/>
          </p:nvPr>
        </p:nvSpPr>
        <p:spPr>
          <a:xfrm>
            <a:off x="6240462" y="951704"/>
            <a:ext cx="5388914" cy="1145384"/>
          </a:xfrm>
          <a:prstGeom prst="rect">
            <a:avLst/>
          </a:prstGeom>
        </p:spPr>
        <p:txBody>
          <a:bodyPr anchor="b">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r>
              <a:t>Rubrik på 1-2 rader</a:t>
            </a:r>
          </a:p>
        </p:txBody>
      </p:sp>
      <p:sp>
        <p:nvSpPr>
          <p:cNvPr id="194" name="Rak 13"/>
          <p:cNvSpPr/>
          <p:nvPr/>
        </p:nvSpPr>
        <p:spPr>
          <a:xfrm>
            <a:off x="562625" y="3591981"/>
            <a:ext cx="11090276" cy="1"/>
          </a:xfrm>
          <a:prstGeom prst="line">
            <a:avLst/>
          </a:prstGeom>
          <a:ln w="12700">
            <a:solidFill>
              <a:srgbClr val="000000"/>
            </a:solidFill>
            <a:miter/>
          </a:ln>
        </p:spPr>
        <p:txBody>
          <a:bodyPr lIns="45719" rIns="45719"/>
          <a:lstStyle/>
          <a:p>
            <a:endParaRPr/>
          </a:p>
        </p:txBody>
      </p:sp>
      <p:sp>
        <p:nvSpPr>
          <p:cNvPr id="195" name="Platshållare för bild 12"/>
          <p:cNvSpPr>
            <a:spLocks noGrp="1"/>
          </p:cNvSpPr>
          <p:nvPr>
            <p:ph type="pic" sz="quarter" idx="23"/>
          </p:nvPr>
        </p:nvSpPr>
        <p:spPr>
          <a:xfrm>
            <a:off x="562625" y="3718447"/>
            <a:ext cx="5400676" cy="2520951"/>
          </a:xfrm>
          <a:prstGeom prst="rect">
            <a:avLst/>
          </a:prstGeom>
        </p:spPr>
        <p:txBody>
          <a:bodyPr lIns="91439" tIns="45719" rIns="91439" bIns="45719"/>
          <a:lstStyle/>
          <a:p>
            <a:endParaRPr/>
          </a:p>
        </p:txBody>
      </p:sp>
      <p:sp>
        <p:nvSpPr>
          <p:cNvPr id="196" name="Platshållare för text 12"/>
          <p:cNvSpPr>
            <a:spLocks noGrp="1"/>
          </p:cNvSpPr>
          <p:nvPr>
            <p:ph type="body" sz="quarter" idx="24" hasCustomPrompt="1"/>
          </p:nvPr>
        </p:nvSpPr>
        <p:spPr>
          <a:xfrm>
            <a:off x="6240462" y="3725588"/>
            <a:ext cx="5388914" cy="1145384"/>
          </a:xfrm>
          <a:prstGeom prst="rect">
            <a:avLst/>
          </a:prstGeom>
        </p:spPr>
        <p:txBody>
          <a:bodyPr anchor="b">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r>
              <a:t>Rubrik på 1-2 rader</a:t>
            </a:r>
          </a:p>
        </p:txBody>
      </p:sp>
      <p:sp>
        <p:nvSpPr>
          <p:cNvPr id="197" name="textruta 17"/>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SVENSKA ISHOCKEYFÖRBUNDET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 bilder och text">
    <p:bg>
      <p:bgPr>
        <a:solidFill>
          <a:srgbClr val="FFFFFF"/>
        </a:solidFill>
        <a:effectLst/>
      </p:bgPr>
    </p:bg>
    <p:spTree>
      <p:nvGrpSpPr>
        <p:cNvPr id="1" name=""/>
        <p:cNvGrpSpPr/>
        <p:nvPr/>
      </p:nvGrpSpPr>
      <p:grpSpPr>
        <a:xfrm>
          <a:off x="0" y="0"/>
          <a:ext cx="0" cy="0"/>
          <a:chOff x="0" y="0"/>
          <a:chExt cx="0" cy="0"/>
        </a:xfrm>
      </p:grpSpPr>
      <p:sp>
        <p:nvSpPr>
          <p:cNvPr id="204" name="Brödtext nivå ett…"/>
          <p:cNvSpPr txBox="1">
            <a:spLocks noGrp="1"/>
          </p:cNvSpPr>
          <p:nvPr>
            <p:ph type="body" sz="quarter" idx="1"/>
          </p:nvPr>
        </p:nvSpPr>
        <p:spPr>
          <a:xfrm>
            <a:off x="6240462" y="1755165"/>
            <a:ext cx="5388914" cy="798341"/>
          </a:xfrm>
          <a:prstGeom prst="rect">
            <a:avLst/>
          </a:prstGeom>
        </p:spPr>
        <p:txBody>
          <a:bodyPr>
            <a:normAutofit/>
          </a:bodyPr>
          <a:lstStyle>
            <a:lvl1pPr>
              <a:spcBef>
                <a:spcPts val="600"/>
              </a:spcBef>
              <a:defRPr sz="1400"/>
            </a:lvl1pPr>
            <a:lvl2pPr marL="639899" indent="-182699">
              <a:spcBef>
                <a:spcPts val="600"/>
              </a:spcBef>
              <a:defRPr sz="1400"/>
            </a:lvl2pPr>
            <a:lvl3pPr marL="1077709" indent="-199309">
              <a:spcBef>
                <a:spcPts val="600"/>
              </a:spcBef>
              <a:defRPr sz="1400"/>
            </a:lvl3pPr>
            <a:lvl4pPr marL="1482840" indent="-219240">
              <a:spcBef>
                <a:spcPts val="600"/>
              </a:spcBef>
              <a:defRPr sz="1400"/>
            </a:lvl4pPr>
            <a:lvl5pPr marL="1904039" indent="-219239">
              <a:spcBef>
                <a:spcPts val="600"/>
              </a:spcBef>
              <a:defRPr sz="1400"/>
            </a:lvl5pPr>
          </a:lstStyle>
          <a:p>
            <a:r>
              <a:t>Brödtext nivå ett</a:t>
            </a:r>
          </a:p>
          <a:p>
            <a:pPr lvl="1"/>
            <a:r>
              <a:t>Brödtext nivå två</a:t>
            </a:r>
          </a:p>
          <a:p>
            <a:pPr lvl="2"/>
            <a:r>
              <a:t>Brödtext nivå tre</a:t>
            </a:r>
          </a:p>
          <a:p>
            <a:pPr lvl="3"/>
            <a:r>
              <a:t>Brödtext nivå fyra</a:t>
            </a:r>
          </a:p>
          <a:p>
            <a:pPr lvl="4"/>
            <a:r>
              <a:t>Brödtext nivå fem</a:t>
            </a:r>
          </a:p>
        </p:txBody>
      </p:sp>
      <p:sp>
        <p:nvSpPr>
          <p:cNvPr id="20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06" name="Rak 8"/>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207" name="Rak 9"/>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208" name="Rak 10"/>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209" name="Platshållare för bild 12"/>
          <p:cNvSpPr>
            <a:spLocks noGrp="1"/>
          </p:cNvSpPr>
          <p:nvPr>
            <p:ph type="pic" sz="quarter" idx="21"/>
          </p:nvPr>
        </p:nvSpPr>
        <p:spPr>
          <a:xfrm>
            <a:off x="562625" y="944563"/>
            <a:ext cx="5400676" cy="1598401"/>
          </a:xfrm>
          <a:prstGeom prst="rect">
            <a:avLst/>
          </a:prstGeom>
        </p:spPr>
        <p:txBody>
          <a:bodyPr lIns="91439" tIns="45719" rIns="91439" bIns="45719"/>
          <a:lstStyle/>
          <a:p>
            <a:endParaRPr/>
          </a:p>
        </p:txBody>
      </p:sp>
      <p:sp>
        <p:nvSpPr>
          <p:cNvPr id="210" name="Platshållare för text 12"/>
          <p:cNvSpPr>
            <a:spLocks noGrp="1"/>
          </p:cNvSpPr>
          <p:nvPr>
            <p:ph type="body" sz="quarter" idx="22" hasCustomPrompt="1"/>
          </p:nvPr>
        </p:nvSpPr>
        <p:spPr>
          <a:xfrm>
            <a:off x="6240462" y="951705"/>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11" name="Rak 13"/>
          <p:cNvSpPr/>
          <p:nvPr/>
        </p:nvSpPr>
        <p:spPr>
          <a:xfrm>
            <a:off x="562625" y="2663808"/>
            <a:ext cx="11090276" cy="1"/>
          </a:xfrm>
          <a:prstGeom prst="line">
            <a:avLst/>
          </a:prstGeom>
          <a:ln w="12700">
            <a:solidFill>
              <a:srgbClr val="000000"/>
            </a:solidFill>
            <a:miter/>
          </a:ln>
        </p:spPr>
        <p:txBody>
          <a:bodyPr lIns="45719" rIns="45719"/>
          <a:lstStyle/>
          <a:p>
            <a:endParaRPr/>
          </a:p>
        </p:txBody>
      </p:sp>
      <p:sp>
        <p:nvSpPr>
          <p:cNvPr id="212" name="Platshållare för bild 12"/>
          <p:cNvSpPr>
            <a:spLocks noGrp="1"/>
          </p:cNvSpPr>
          <p:nvPr>
            <p:ph type="pic" sz="quarter" idx="23"/>
          </p:nvPr>
        </p:nvSpPr>
        <p:spPr>
          <a:xfrm>
            <a:off x="562625" y="2784654"/>
            <a:ext cx="5400676" cy="1598401"/>
          </a:xfrm>
          <a:prstGeom prst="rect">
            <a:avLst/>
          </a:prstGeom>
        </p:spPr>
        <p:txBody>
          <a:bodyPr lIns="91439" tIns="45719" rIns="91439" bIns="45719"/>
          <a:lstStyle/>
          <a:p>
            <a:endParaRPr/>
          </a:p>
        </p:txBody>
      </p:sp>
      <p:sp>
        <p:nvSpPr>
          <p:cNvPr id="213" name="Platshållare för text 12"/>
          <p:cNvSpPr>
            <a:spLocks noGrp="1"/>
          </p:cNvSpPr>
          <p:nvPr>
            <p:ph type="body" sz="quarter" idx="24" hasCustomPrompt="1"/>
          </p:nvPr>
        </p:nvSpPr>
        <p:spPr>
          <a:xfrm>
            <a:off x="6240462" y="2779112"/>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14" name="Rak 21"/>
          <p:cNvSpPr/>
          <p:nvPr/>
        </p:nvSpPr>
        <p:spPr>
          <a:xfrm>
            <a:off x="562625" y="4503899"/>
            <a:ext cx="11090276" cy="1"/>
          </a:xfrm>
          <a:prstGeom prst="line">
            <a:avLst/>
          </a:prstGeom>
          <a:ln w="12700">
            <a:solidFill>
              <a:srgbClr val="000000"/>
            </a:solidFill>
            <a:miter/>
          </a:ln>
        </p:spPr>
        <p:txBody>
          <a:bodyPr lIns="45719" rIns="45719"/>
          <a:lstStyle/>
          <a:p>
            <a:endParaRPr/>
          </a:p>
        </p:txBody>
      </p:sp>
      <p:sp>
        <p:nvSpPr>
          <p:cNvPr id="215" name="Platshållare för bild 12"/>
          <p:cNvSpPr>
            <a:spLocks noGrp="1"/>
          </p:cNvSpPr>
          <p:nvPr>
            <p:ph type="pic" sz="quarter" idx="25"/>
          </p:nvPr>
        </p:nvSpPr>
        <p:spPr>
          <a:xfrm>
            <a:off x="562625" y="4624744"/>
            <a:ext cx="5400676" cy="1598401"/>
          </a:xfrm>
          <a:prstGeom prst="rect">
            <a:avLst/>
          </a:prstGeom>
        </p:spPr>
        <p:txBody>
          <a:bodyPr lIns="91439" tIns="45719" rIns="91439" bIns="45719"/>
          <a:lstStyle/>
          <a:p>
            <a:endParaRPr/>
          </a:p>
        </p:txBody>
      </p:sp>
      <p:sp>
        <p:nvSpPr>
          <p:cNvPr id="216" name="Platshållare för text 12"/>
          <p:cNvSpPr>
            <a:spLocks noGrp="1"/>
          </p:cNvSpPr>
          <p:nvPr>
            <p:ph type="body" sz="quarter" idx="26" hasCustomPrompt="1"/>
          </p:nvPr>
        </p:nvSpPr>
        <p:spPr>
          <a:xfrm>
            <a:off x="6240462" y="4631885"/>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17" name="textruta 22"/>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SVENSKA ISHOCKEYFÖRBUNDET</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6 bilder och text">
    <p:bg>
      <p:bgPr>
        <a:solidFill>
          <a:srgbClr val="FFFFFF"/>
        </a:solidFill>
        <a:effectLst/>
      </p:bgPr>
    </p:bg>
    <p:spTree>
      <p:nvGrpSpPr>
        <p:cNvPr id="1" name=""/>
        <p:cNvGrpSpPr/>
        <p:nvPr/>
      </p:nvGrpSpPr>
      <p:grpSpPr>
        <a:xfrm>
          <a:off x="0" y="0"/>
          <a:ext cx="0" cy="0"/>
          <a:chOff x="0" y="0"/>
          <a:chExt cx="0" cy="0"/>
        </a:xfrm>
      </p:grpSpPr>
      <p:sp>
        <p:nvSpPr>
          <p:cNvPr id="224" name="Brödtext nivå ett…"/>
          <p:cNvSpPr txBox="1">
            <a:spLocks noGrp="1"/>
          </p:cNvSpPr>
          <p:nvPr>
            <p:ph type="body" sz="quarter" idx="1"/>
          </p:nvPr>
        </p:nvSpPr>
        <p:spPr>
          <a:xfrm>
            <a:off x="6240462" y="1755165"/>
            <a:ext cx="5388914" cy="798341"/>
          </a:xfrm>
          <a:prstGeom prst="rect">
            <a:avLst/>
          </a:prstGeom>
        </p:spPr>
        <p:txBody>
          <a:bodyPr>
            <a:normAutofit/>
          </a:bodyPr>
          <a:lstStyle>
            <a:lvl1pPr>
              <a:spcBef>
                <a:spcPts val="600"/>
              </a:spcBef>
              <a:defRPr sz="1400"/>
            </a:lvl1pPr>
            <a:lvl2pPr marL="639899" indent="-182699">
              <a:spcBef>
                <a:spcPts val="600"/>
              </a:spcBef>
              <a:defRPr sz="1400"/>
            </a:lvl2pPr>
            <a:lvl3pPr marL="1077709" indent="-199309">
              <a:spcBef>
                <a:spcPts val="600"/>
              </a:spcBef>
              <a:defRPr sz="1400"/>
            </a:lvl3pPr>
            <a:lvl4pPr marL="1482840" indent="-219240">
              <a:spcBef>
                <a:spcPts val="600"/>
              </a:spcBef>
              <a:defRPr sz="1400"/>
            </a:lvl4pPr>
            <a:lvl5pPr marL="1904039" indent="-219239">
              <a:spcBef>
                <a:spcPts val="600"/>
              </a:spcBef>
              <a:defRPr sz="1400"/>
            </a:lvl5pPr>
          </a:lstStyle>
          <a:p>
            <a:r>
              <a:t>Brödtext nivå ett</a:t>
            </a:r>
          </a:p>
          <a:p>
            <a:pPr lvl="1"/>
            <a:r>
              <a:t>Brödtext nivå två</a:t>
            </a:r>
          </a:p>
          <a:p>
            <a:pPr lvl="2"/>
            <a:r>
              <a:t>Brödtext nivå tre</a:t>
            </a:r>
          </a:p>
          <a:p>
            <a:pPr lvl="3"/>
            <a:r>
              <a:t>Brödtext nivå fyra</a:t>
            </a:r>
          </a:p>
          <a:p>
            <a:pPr lvl="4"/>
            <a:r>
              <a:t>Brödtext nivå fem</a:t>
            </a:r>
          </a:p>
        </p:txBody>
      </p:sp>
      <p:sp>
        <p:nvSpPr>
          <p:cNvPr id="22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26" name="Rak 8"/>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227" name="Rak 9"/>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228" name="Rak 10"/>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229" name="Platshållare för bild 12"/>
          <p:cNvSpPr>
            <a:spLocks noGrp="1"/>
          </p:cNvSpPr>
          <p:nvPr>
            <p:ph type="pic" sz="quarter" idx="21"/>
          </p:nvPr>
        </p:nvSpPr>
        <p:spPr>
          <a:xfrm>
            <a:off x="562625" y="944563"/>
            <a:ext cx="2576137" cy="1598401"/>
          </a:xfrm>
          <a:prstGeom prst="rect">
            <a:avLst/>
          </a:prstGeom>
        </p:spPr>
        <p:txBody>
          <a:bodyPr lIns="91439" tIns="45719" rIns="91439" bIns="45719"/>
          <a:lstStyle/>
          <a:p>
            <a:endParaRPr/>
          </a:p>
        </p:txBody>
      </p:sp>
      <p:sp>
        <p:nvSpPr>
          <p:cNvPr id="230" name="Platshållare för text 12"/>
          <p:cNvSpPr>
            <a:spLocks noGrp="1"/>
          </p:cNvSpPr>
          <p:nvPr>
            <p:ph type="body" sz="quarter" idx="22" hasCustomPrompt="1"/>
          </p:nvPr>
        </p:nvSpPr>
        <p:spPr>
          <a:xfrm>
            <a:off x="6240462" y="951705"/>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31" name="Rak 13"/>
          <p:cNvSpPr/>
          <p:nvPr/>
        </p:nvSpPr>
        <p:spPr>
          <a:xfrm>
            <a:off x="562625" y="2663808"/>
            <a:ext cx="11090276" cy="1"/>
          </a:xfrm>
          <a:prstGeom prst="line">
            <a:avLst/>
          </a:prstGeom>
          <a:ln w="12700">
            <a:solidFill>
              <a:srgbClr val="000000"/>
            </a:solidFill>
            <a:miter/>
          </a:ln>
        </p:spPr>
        <p:txBody>
          <a:bodyPr lIns="45719" rIns="45719"/>
          <a:lstStyle/>
          <a:p>
            <a:endParaRPr/>
          </a:p>
        </p:txBody>
      </p:sp>
      <p:sp>
        <p:nvSpPr>
          <p:cNvPr id="232" name="Platshållare för bild 12"/>
          <p:cNvSpPr>
            <a:spLocks noGrp="1"/>
          </p:cNvSpPr>
          <p:nvPr>
            <p:ph type="pic" sz="quarter" idx="23"/>
          </p:nvPr>
        </p:nvSpPr>
        <p:spPr>
          <a:xfrm>
            <a:off x="562625" y="2784654"/>
            <a:ext cx="2576137" cy="1598401"/>
          </a:xfrm>
          <a:prstGeom prst="rect">
            <a:avLst/>
          </a:prstGeom>
        </p:spPr>
        <p:txBody>
          <a:bodyPr lIns="91439" tIns="45719" rIns="91439" bIns="45719"/>
          <a:lstStyle/>
          <a:p>
            <a:endParaRPr/>
          </a:p>
        </p:txBody>
      </p:sp>
      <p:sp>
        <p:nvSpPr>
          <p:cNvPr id="233" name="Platshållare för text 12"/>
          <p:cNvSpPr>
            <a:spLocks noGrp="1"/>
          </p:cNvSpPr>
          <p:nvPr>
            <p:ph type="body" sz="quarter" idx="24" hasCustomPrompt="1"/>
          </p:nvPr>
        </p:nvSpPr>
        <p:spPr>
          <a:xfrm>
            <a:off x="6240462" y="2779112"/>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34" name="Rak 21"/>
          <p:cNvSpPr/>
          <p:nvPr/>
        </p:nvSpPr>
        <p:spPr>
          <a:xfrm>
            <a:off x="562625" y="4503899"/>
            <a:ext cx="11090276" cy="1"/>
          </a:xfrm>
          <a:prstGeom prst="line">
            <a:avLst/>
          </a:prstGeom>
          <a:ln w="12700">
            <a:solidFill>
              <a:srgbClr val="000000"/>
            </a:solidFill>
            <a:miter/>
          </a:ln>
        </p:spPr>
        <p:txBody>
          <a:bodyPr lIns="45719" rIns="45719"/>
          <a:lstStyle/>
          <a:p>
            <a:endParaRPr/>
          </a:p>
        </p:txBody>
      </p:sp>
      <p:sp>
        <p:nvSpPr>
          <p:cNvPr id="235" name="Platshållare för bild 12"/>
          <p:cNvSpPr>
            <a:spLocks noGrp="1"/>
          </p:cNvSpPr>
          <p:nvPr>
            <p:ph type="pic" sz="quarter" idx="25"/>
          </p:nvPr>
        </p:nvSpPr>
        <p:spPr>
          <a:xfrm>
            <a:off x="562625" y="4624744"/>
            <a:ext cx="2576137" cy="1598401"/>
          </a:xfrm>
          <a:prstGeom prst="rect">
            <a:avLst/>
          </a:prstGeom>
        </p:spPr>
        <p:txBody>
          <a:bodyPr lIns="91439" tIns="45719" rIns="91439" bIns="45719"/>
          <a:lstStyle/>
          <a:p>
            <a:endParaRPr/>
          </a:p>
        </p:txBody>
      </p:sp>
      <p:sp>
        <p:nvSpPr>
          <p:cNvPr id="236" name="Platshållare för text 12"/>
          <p:cNvSpPr>
            <a:spLocks noGrp="1"/>
          </p:cNvSpPr>
          <p:nvPr>
            <p:ph type="body" sz="quarter" idx="26" hasCustomPrompt="1"/>
          </p:nvPr>
        </p:nvSpPr>
        <p:spPr>
          <a:xfrm>
            <a:off x="6240462" y="4631885"/>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37" name="Platshållare för bild 12"/>
          <p:cNvSpPr>
            <a:spLocks noGrp="1"/>
          </p:cNvSpPr>
          <p:nvPr>
            <p:ph type="pic" sz="quarter" idx="27"/>
          </p:nvPr>
        </p:nvSpPr>
        <p:spPr>
          <a:xfrm>
            <a:off x="3375400" y="944563"/>
            <a:ext cx="2576138" cy="1598401"/>
          </a:xfrm>
          <a:prstGeom prst="rect">
            <a:avLst/>
          </a:prstGeom>
        </p:spPr>
        <p:txBody>
          <a:bodyPr lIns="91439" tIns="45719" rIns="91439" bIns="45719"/>
          <a:lstStyle/>
          <a:p>
            <a:endParaRPr/>
          </a:p>
        </p:txBody>
      </p:sp>
      <p:sp>
        <p:nvSpPr>
          <p:cNvPr id="238" name="Platshållare för bild 12"/>
          <p:cNvSpPr>
            <a:spLocks noGrp="1"/>
          </p:cNvSpPr>
          <p:nvPr>
            <p:ph type="pic" sz="quarter" idx="28"/>
          </p:nvPr>
        </p:nvSpPr>
        <p:spPr>
          <a:xfrm>
            <a:off x="3375400" y="2784654"/>
            <a:ext cx="2576138" cy="1598401"/>
          </a:xfrm>
          <a:prstGeom prst="rect">
            <a:avLst/>
          </a:prstGeom>
        </p:spPr>
        <p:txBody>
          <a:bodyPr lIns="91439" tIns="45719" rIns="91439" bIns="45719"/>
          <a:lstStyle/>
          <a:p>
            <a:endParaRPr/>
          </a:p>
        </p:txBody>
      </p:sp>
      <p:sp>
        <p:nvSpPr>
          <p:cNvPr id="239" name="Platshållare för bild 12"/>
          <p:cNvSpPr>
            <a:spLocks noGrp="1"/>
          </p:cNvSpPr>
          <p:nvPr>
            <p:ph type="pic" sz="quarter" idx="29"/>
          </p:nvPr>
        </p:nvSpPr>
        <p:spPr>
          <a:xfrm>
            <a:off x="3375400" y="4624744"/>
            <a:ext cx="2576138" cy="1598401"/>
          </a:xfrm>
          <a:prstGeom prst="rect">
            <a:avLst/>
          </a:prstGeom>
        </p:spPr>
        <p:txBody>
          <a:bodyPr lIns="91439" tIns="45719" rIns="91439" bIns="45719"/>
          <a:lstStyle/>
          <a:p>
            <a:endParaRPr/>
          </a:p>
        </p:txBody>
      </p:sp>
      <p:sp>
        <p:nvSpPr>
          <p:cNvPr id="240" name="textruta 22"/>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SVENSKA ISHOCKEYFÖRBUNDET</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3 bilder och text, 2">
    <p:bg>
      <p:bgPr>
        <a:solidFill>
          <a:srgbClr val="FFFFFF"/>
        </a:solidFill>
        <a:effectLst/>
      </p:bgPr>
    </p:bg>
    <p:spTree>
      <p:nvGrpSpPr>
        <p:cNvPr id="1" name=""/>
        <p:cNvGrpSpPr/>
        <p:nvPr/>
      </p:nvGrpSpPr>
      <p:grpSpPr>
        <a:xfrm>
          <a:off x="0" y="0"/>
          <a:ext cx="0" cy="0"/>
          <a:chOff x="0" y="0"/>
          <a:chExt cx="0" cy="0"/>
        </a:xfrm>
      </p:grpSpPr>
      <p:sp>
        <p:nvSpPr>
          <p:cNvPr id="247" name="Brödtext nivå ett…"/>
          <p:cNvSpPr txBox="1">
            <a:spLocks noGrp="1"/>
          </p:cNvSpPr>
          <p:nvPr>
            <p:ph type="body" sz="quarter" idx="1"/>
          </p:nvPr>
        </p:nvSpPr>
        <p:spPr>
          <a:xfrm>
            <a:off x="3375400" y="1755165"/>
            <a:ext cx="5388914" cy="798341"/>
          </a:xfrm>
          <a:prstGeom prst="rect">
            <a:avLst/>
          </a:prstGeom>
        </p:spPr>
        <p:txBody>
          <a:bodyPr>
            <a:normAutofit/>
          </a:bodyPr>
          <a:lstStyle>
            <a:lvl1pPr>
              <a:spcBef>
                <a:spcPts val="600"/>
              </a:spcBef>
              <a:defRPr sz="1400"/>
            </a:lvl1pPr>
            <a:lvl2pPr marL="639899" indent="-182699">
              <a:spcBef>
                <a:spcPts val="600"/>
              </a:spcBef>
              <a:defRPr sz="1400"/>
            </a:lvl2pPr>
            <a:lvl3pPr marL="1077709" indent="-199309">
              <a:spcBef>
                <a:spcPts val="600"/>
              </a:spcBef>
              <a:defRPr sz="1400"/>
            </a:lvl3pPr>
            <a:lvl4pPr marL="1482840" indent="-219240">
              <a:spcBef>
                <a:spcPts val="600"/>
              </a:spcBef>
              <a:defRPr sz="1400"/>
            </a:lvl4pPr>
            <a:lvl5pPr marL="1904039" indent="-219239">
              <a:spcBef>
                <a:spcPts val="600"/>
              </a:spcBef>
              <a:defRPr sz="1400"/>
            </a:lvl5pPr>
          </a:lstStyle>
          <a:p>
            <a:r>
              <a:t>Brödtext nivå ett</a:t>
            </a:r>
          </a:p>
          <a:p>
            <a:pPr lvl="1"/>
            <a:r>
              <a:t>Brödtext nivå två</a:t>
            </a:r>
          </a:p>
          <a:p>
            <a:pPr lvl="2"/>
            <a:r>
              <a:t>Brödtext nivå tre</a:t>
            </a:r>
          </a:p>
          <a:p>
            <a:pPr lvl="3"/>
            <a:r>
              <a:t>Brödtext nivå fyra</a:t>
            </a:r>
          </a:p>
          <a:p>
            <a:pPr lvl="4"/>
            <a:r>
              <a:t>Brödtext nivå fem</a:t>
            </a:r>
          </a:p>
        </p:txBody>
      </p:sp>
      <p:sp>
        <p:nvSpPr>
          <p:cNvPr id="24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49" name="Rak 8"/>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250" name="Rak 9"/>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251" name="Rak 10"/>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252" name="Platshållare för bild 12"/>
          <p:cNvSpPr>
            <a:spLocks noGrp="1"/>
          </p:cNvSpPr>
          <p:nvPr>
            <p:ph type="pic" sz="quarter" idx="21"/>
          </p:nvPr>
        </p:nvSpPr>
        <p:spPr>
          <a:xfrm>
            <a:off x="562625" y="944563"/>
            <a:ext cx="2576137" cy="1598401"/>
          </a:xfrm>
          <a:prstGeom prst="rect">
            <a:avLst/>
          </a:prstGeom>
        </p:spPr>
        <p:txBody>
          <a:bodyPr lIns="91439" tIns="45719" rIns="91439" bIns="45719"/>
          <a:lstStyle/>
          <a:p>
            <a:endParaRPr/>
          </a:p>
        </p:txBody>
      </p:sp>
      <p:sp>
        <p:nvSpPr>
          <p:cNvPr id="253" name="Platshållare för text 12"/>
          <p:cNvSpPr>
            <a:spLocks noGrp="1"/>
          </p:cNvSpPr>
          <p:nvPr>
            <p:ph type="body" sz="quarter" idx="22" hasCustomPrompt="1"/>
          </p:nvPr>
        </p:nvSpPr>
        <p:spPr>
          <a:xfrm>
            <a:off x="3375400" y="951705"/>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54" name="Rak 13"/>
          <p:cNvSpPr/>
          <p:nvPr/>
        </p:nvSpPr>
        <p:spPr>
          <a:xfrm>
            <a:off x="562625" y="2663808"/>
            <a:ext cx="11090276" cy="1"/>
          </a:xfrm>
          <a:prstGeom prst="line">
            <a:avLst/>
          </a:prstGeom>
          <a:ln w="12700">
            <a:solidFill>
              <a:srgbClr val="000000"/>
            </a:solidFill>
            <a:miter/>
          </a:ln>
        </p:spPr>
        <p:txBody>
          <a:bodyPr lIns="45719" rIns="45719"/>
          <a:lstStyle/>
          <a:p>
            <a:endParaRPr/>
          </a:p>
        </p:txBody>
      </p:sp>
      <p:sp>
        <p:nvSpPr>
          <p:cNvPr id="255" name="Platshållare för bild 12"/>
          <p:cNvSpPr>
            <a:spLocks noGrp="1"/>
          </p:cNvSpPr>
          <p:nvPr>
            <p:ph type="pic" sz="quarter" idx="23"/>
          </p:nvPr>
        </p:nvSpPr>
        <p:spPr>
          <a:xfrm>
            <a:off x="562625" y="2784654"/>
            <a:ext cx="2576137" cy="1598401"/>
          </a:xfrm>
          <a:prstGeom prst="rect">
            <a:avLst/>
          </a:prstGeom>
        </p:spPr>
        <p:txBody>
          <a:bodyPr lIns="91439" tIns="45719" rIns="91439" bIns="45719"/>
          <a:lstStyle/>
          <a:p>
            <a:endParaRPr/>
          </a:p>
        </p:txBody>
      </p:sp>
      <p:sp>
        <p:nvSpPr>
          <p:cNvPr id="256" name="Platshållare för text 12"/>
          <p:cNvSpPr>
            <a:spLocks noGrp="1"/>
          </p:cNvSpPr>
          <p:nvPr>
            <p:ph type="body" sz="quarter" idx="24" hasCustomPrompt="1"/>
          </p:nvPr>
        </p:nvSpPr>
        <p:spPr>
          <a:xfrm>
            <a:off x="3375400" y="2779112"/>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57" name="Rak 21"/>
          <p:cNvSpPr/>
          <p:nvPr/>
        </p:nvSpPr>
        <p:spPr>
          <a:xfrm>
            <a:off x="562625" y="4503899"/>
            <a:ext cx="11090276" cy="1"/>
          </a:xfrm>
          <a:prstGeom prst="line">
            <a:avLst/>
          </a:prstGeom>
          <a:ln w="12700">
            <a:solidFill>
              <a:srgbClr val="000000"/>
            </a:solidFill>
            <a:miter/>
          </a:ln>
        </p:spPr>
        <p:txBody>
          <a:bodyPr lIns="45719" rIns="45719"/>
          <a:lstStyle/>
          <a:p>
            <a:endParaRPr/>
          </a:p>
        </p:txBody>
      </p:sp>
      <p:sp>
        <p:nvSpPr>
          <p:cNvPr id="258" name="Platshållare för bild 12"/>
          <p:cNvSpPr>
            <a:spLocks noGrp="1"/>
          </p:cNvSpPr>
          <p:nvPr>
            <p:ph type="pic" sz="quarter" idx="25"/>
          </p:nvPr>
        </p:nvSpPr>
        <p:spPr>
          <a:xfrm>
            <a:off x="562625" y="4624744"/>
            <a:ext cx="2576137" cy="1598401"/>
          </a:xfrm>
          <a:prstGeom prst="rect">
            <a:avLst/>
          </a:prstGeom>
        </p:spPr>
        <p:txBody>
          <a:bodyPr lIns="91439" tIns="45719" rIns="91439" bIns="45719"/>
          <a:lstStyle/>
          <a:p>
            <a:endParaRPr/>
          </a:p>
        </p:txBody>
      </p:sp>
      <p:sp>
        <p:nvSpPr>
          <p:cNvPr id="259" name="Platshållare för text 12"/>
          <p:cNvSpPr>
            <a:spLocks noGrp="1"/>
          </p:cNvSpPr>
          <p:nvPr>
            <p:ph type="body" sz="quarter" idx="26" hasCustomPrompt="1"/>
          </p:nvPr>
        </p:nvSpPr>
        <p:spPr>
          <a:xfrm>
            <a:off x="3375400" y="4631885"/>
            <a:ext cx="5388914" cy="682522"/>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60" name="textruta 22"/>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SVENSKA ISHOCKEYFÖRBUNDET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Kapitel, Bi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Titeltext"/>
          <p:cNvSpPr txBox="1">
            <a:spLocks noGrp="1"/>
          </p:cNvSpPr>
          <p:nvPr>
            <p:ph type="title"/>
          </p:nvPr>
        </p:nvSpPr>
        <p:spPr>
          <a:xfrm>
            <a:off x="6240462" y="944562"/>
            <a:ext cx="5388914" cy="3931098"/>
          </a:xfrm>
          <a:prstGeom prst="rect">
            <a:avLst/>
          </a:prstGeom>
        </p:spPr>
        <p:txBody>
          <a:bodyPr/>
          <a:lstStyle>
            <a:lvl1pPr>
              <a:lnSpc>
                <a:spcPct val="90000"/>
              </a:lnSpc>
              <a:defRPr sz="4800">
                <a:latin typeface="Flex Display 100 Black"/>
                <a:ea typeface="Flex Display 100 Black"/>
                <a:cs typeface="Flex Display 100 Black"/>
                <a:sym typeface="Flex Display 100 Black"/>
              </a:defRPr>
            </a:lvl1pPr>
          </a:lstStyle>
          <a:p>
            <a:r>
              <a:t>Titeltext</a:t>
            </a:r>
          </a:p>
        </p:txBody>
      </p:sp>
      <p:sp>
        <p:nvSpPr>
          <p:cNvPr id="3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3" name="Bildobjekt 10" descr="Bildobjekt 10"/>
          <p:cNvPicPr>
            <a:picLocks noChangeAspect="1"/>
          </p:cNvPicPr>
          <p:nvPr/>
        </p:nvPicPr>
        <p:blipFill>
          <a:blip r:embed="rId3"/>
          <a:stretch>
            <a:fillRect/>
          </a:stretch>
        </p:blipFill>
        <p:spPr>
          <a:xfrm>
            <a:off x="10276768" y="4875660"/>
            <a:ext cx="1570674" cy="1570674"/>
          </a:xfrm>
          <a:prstGeom prst="rect">
            <a:avLst/>
          </a:prstGeom>
          <a:ln w="12700">
            <a:miter lim="400000"/>
          </a:ln>
        </p:spPr>
      </p:pic>
      <p:sp>
        <p:nvSpPr>
          <p:cNvPr id="34" name="Rak 82"/>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35" name="Rak 83"/>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36" name="Rak 84"/>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37" name="textruta 85"/>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SVENSKA ISHOCKEYFÖRBUNDET</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tor bild">
    <p:bg>
      <p:bgPr>
        <a:solidFill>
          <a:srgbClr val="FFFFFF"/>
        </a:solidFill>
        <a:effectLst/>
      </p:bgPr>
    </p:bg>
    <p:spTree>
      <p:nvGrpSpPr>
        <p:cNvPr id="1" name=""/>
        <p:cNvGrpSpPr/>
        <p:nvPr/>
      </p:nvGrpSpPr>
      <p:grpSpPr>
        <a:xfrm>
          <a:off x="0" y="0"/>
          <a:ext cx="0" cy="0"/>
          <a:chOff x="0" y="0"/>
          <a:chExt cx="0" cy="0"/>
        </a:xfrm>
      </p:grpSpPr>
      <p:sp>
        <p:nvSpPr>
          <p:cNvPr id="26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68" name="Platshållare för bild 12"/>
          <p:cNvSpPr>
            <a:spLocks noGrp="1"/>
          </p:cNvSpPr>
          <p:nvPr>
            <p:ph type="pic" idx="21"/>
          </p:nvPr>
        </p:nvSpPr>
        <p:spPr>
          <a:xfrm>
            <a:off x="550862" y="944562"/>
            <a:ext cx="11090276" cy="5292726"/>
          </a:xfrm>
          <a:prstGeom prst="rect">
            <a:avLst/>
          </a:prstGeom>
        </p:spPr>
        <p:txBody>
          <a:bodyPr lIns="91439" tIns="45719" rIns="91439" bIns="45719"/>
          <a:lstStyle/>
          <a:p>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Film">
    <p:bg>
      <p:bgPr>
        <a:solidFill>
          <a:srgbClr val="FFFFFF"/>
        </a:solidFill>
        <a:effectLst/>
      </p:bgPr>
    </p:bg>
    <p:spTree>
      <p:nvGrpSpPr>
        <p:cNvPr id="1" name=""/>
        <p:cNvGrpSpPr/>
        <p:nvPr/>
      </p:nvGrpSpPr>
      <p:grpSpPr>
        <a:xfrm>
          <a:off x="0" y="0"/>
          <a:ext cx="0" cy="0"/>
          <a:chOff x="0" y="0"/>
          <a:chExt cx="0" cy="0"/>
        </a:xfrm>
      </p:grpSpPr>
      <p:sp>
        <p:nvSpPr>
          <p:cNvPr id="27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6" name="Platshållare för media 2"/>
          <p:cNvSpPr>
            <a:spLocks noGrp="1"/>
          </p:cNvSpPr>
          <p:nvPr>
            <p:ph type="media" idx="21"/>
          </p:nvPr>
        </p:nvSpPr>
        <p:spPr>
          <a:xfrm>
            <a:off x="550862" y="944562"/>
            <a:ext cx="11090276" cy="5292726"/>
          </a:xfrm>
          <a:prstGeom prst="rect">
            <a:avLst/>
          </a:prstGeom>
        </p:spPr>
        <p:txBody>
          <a:bodyPr lIns="91439" tIns="45719" rIns="91439" bIns="45719"/>
          <a:lstStyle/>
          <a:p>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4 Filmer">
    <p:bg>
      <p:bgPr>
        <a:solidFill>
          <a:srgbClr val="FFFFFF"/>
        </a:solidFill>
        <a:effectLst/>
      </p:bgPr>
    </p:bg>
    <p:spTree>
      <p:nvGrpSpPr>
        <p:cNvPr id="1" name=""/>
        <p:cNvGrpSpPr/>
        <p:nvPr/>
      </p:nvGrpSpPr>
      <p:grpSpPr>
        <a:xfrm>
          <a:off x="0" y="0"/>
          <a:ext cx="0" cy="0"/>
          <a:chOff x="0" y="0"/>
          <a:chExt cx="0" cy="0"/>
        </a:xfrm>
      </p:grpSpPr>
      <p:sp>
        <p:nvSpPr>
          <p:cNvPr id="28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84" name="Platshållare för media 2"/>
          <p:cNvSpPr>
            <a:spLocks noGrp="1"/>
          </p:cNvSpPr>
          <p:nvPr>
            <p:ph type="media" sz="quarter" idx="21"/>
          </p:nvPr>
        </p:nvSpPr>
        <p:spPr>
          <a:xfrm>
            <a:off x="550862" y="944563"/>
            <a:ext cx="5400676" cy="2520951"/>
          </a:xfrm>
          <a:prstGeom prst="rect">
            <a:avLst/>
          </a:prstGeom>
        </p:spPr>
        <p:txBody>
          <a:bodyPr lIns="91439" tIns="45719" rIns="91439" bIns="45719"/>
          <a:lstStyle/>
          <a:p>
            <a:endParaRPr/>
          </a:p>
        </p:txBody>
      </p:sp>
      <p:sp>
        <p:nvSpPr>
          <p:cNvPr id="285" name="Platshållare för media 2"/>
          <p:cNvSpPr>
            <a:spLocks noGrp="1"/>
          </p:cNvSpPr>
          <p:nvPr>
            <p:ph type="media" sz="quarter" idx="22"/>
          </p:nvPr>
        </p:nvSpPr>
        <p:spPr>
          <a:xfrm>
            <a:off x="550862" y="3713436"/>
            <a:ext cx="5400676" cy="2520951"/>
          </a:xfrm>
          <a:prstGeom prst="rect">
            <a:avLst/>
          </a:prstGeom>
        </p:spPr>
        <p:txBody>
          <a:bodyPr lIns="91439" tIns="45719" rIns="91439" bIns="45719"/>
          <a:lstStyle/>
          <a:p>
            <a:endParaRPr/>
          </a:p>
        </p:txBody>
      </p:sp>
      <p:sp>
        <p:nvSpPr>
          <p:cNvPr id="286" name="Platshållare för media 2"/>
          <p:cNvSpPr>
            <a:spLocks noGrp="1"/>
          </p:cNvSpPr>
          <p:nvPr>
            <p:ph type="media" sz="quarter" idx="23"/>
          </p:nvPr>
        </p:nvSpPr>
        <p:spPr>
          <a:xfrm>
            <a:off x="6240462" y="944563"/>
            <a:ext cx="5400676" cy="2520951"/>
          </a:xfrm>
          <a:prstGeom prst="rect">
            <a:avLst/>
          </a:prstGeom>
        </p:spPr>
        <p:txBody>
          <a:bodyPr lIns="91439" tIns="45719" rIns="91439" bIns="45719"/>
          <a:lstStyle/>
          <a:p>
            <a:endParaRPr/>
          </a:p>
        </p:txBody>
      </p:sp>
      <p:sp>
        <p:nvSpPr>
          <p:cNvPr id="287" name="Platshållare för media 2"/>
          <p:cNvSpPr>
            <a:spLocks noGrp="1"/>
          </p:cNvSpPr>
          <p:nvPr>
            <p:ph type="media" sz="quarter" idx="24"/>
          </p:nvPr>
        </p:nvSpPr>
        <p:spPr>
          <a:xfrm>
            <a:off x="6240462" y="3713436"/>
            <a:ext cx="5400676" cy="2520951"/>
          </a:xfrm>
          <a:prstGeom prst="rect">
            <a:avLst/>
          </a:prstGeom>
        </p:spPr>
        <p:txBody>
          <a:bodyPr lIns="91439" tIns="45719" rIns="91439" bIns="45719"/>
          <a:lstStyle/>
          <a:p>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 bilder">
    <p:bg>
      <p:bgPr>
        <a:solidFill>
          <a:srgbClr val="FFFFFF"/>
        </a:solidFill>
        <a:effectLst/>
      </p:bgPr>
    </p:bg>
    <p:spTree>
      <p:nvGrpSpPr>
        <p:cNvPr id="1" name=""/>
        <p:cNvGrpSpPr/>
        <p:nvPr/>
      </p:nvGrpSpPr>
      <p:grpSpPr>
        <a:xfrm>
          <a:off x="0" y="0"/>
          <a:ext cx="0" cy="0"/>
          <a:chOff x="0" y="0"/>
          <a:chExt cx="0" cy="0"/>
        </a:xfrm>
      </p:grpSpPr>
      <p:sp>
        <p:nvSpPr>
          <p:cNvPr id="29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95" name="Platshållare för bild 12"/>
          <p:cNvSpPr>
            <a:spLocks noGrp="1"/>
          </p:cNvSpPr>
          <p:nvPr>
            <p:ph type="pic" sz="half" idx="21"/>
          </p:nvPr>
        </p:nvSpPr>
        <p:spPr>
          <a:xfrm>
            <a:off x="550862" y="944562"/>
            <a:ext cx="5400676" cy="5292726"/>
          </a:xfrm>
          <a:prstGeom prst="rect">
            <a:avLst/>
          </a:prstGeom>
        </p:spPr>
        <p:txBody>
          <a:bodyPr lIns="91439" tIns="45719" rIns="91439" bIns="45719"/>
          <a:lstStyle/>
          <a:p>
            <a:endParaRPr/>
          </a:p>
        </p:txBody>
      </p:sp>
      <p:sp>
        <p:nvSpPr>
          <p:cNvPr id="296" name="Platshållare för bild 12"/>
          <p:cNvSpPr>
            <a:spLocks noGrp="1"/>
          </p:cNvSpPr>
          <p:nvPr>
            <p:ph type="pic" sz="half" idx="22"/>
          </p:nvPr>
        </p:nvSpPr>
        <p:spPr>
          <a:xfrm>
            <a:off x="6240462" y="944562"/>
            <a:ext cx="5400676" cy="5292726"/>
          </a:xfrm>
          <a:prstGeom prst="rect">
            <a:avLst/>
          </a:prstGeom>
        </p:spPr>
        <p:txBody>
          <a:bodyPr lIns="91439" tIns="45719" rIns="91439" bIns="45719"/>
          <a:lstStyle/>
          <a:p>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3 bilder">
    <p:bg>
      <p:bgPr>
        <a:solidFill>
          <a:srgbClr val="FFFFFF"/>
        </a:solidFill>
        <a:effectLst/>
      </p:bgPr>
    </p:bg>
    <p:spTree>
      <p:nvGrpSpPr>
        <p:cNvPr id="1" name=""/>
        <p:cNvGrpSpPr/>
        <p:nvPr/>
      </p:nvGrpSpPr>
      <p:grpSpPr>
        <a:xfrm>
          <a:off x="0" y="0"/>
          <a:ext cx="0" cy="0"/>
          <a:chOff x="0" y="0"/>
          <a:chExt cx="0" cy="0"/>
        </a:xfrm>
      </p:grpSpPr>
      <p:sp>
        <p:nvSpPr>
          <p:cNvPr id="30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04" name="Platshållare för bild 12"/>
          <p:cNvSpPr>
            <a:spLocks noGrp="1"/>
          </p:cNvSpPr>
          <p:nvPr>
            <p:ph type="pic" sz="half" idx="21"/>
          </p:nvPr>
        </p:nvSpPr>
        <p:spPr>
          <a:xfrm>
            <a:off x="550864" y="944562"/>
            <a:ext cx="3529013" cy="5292726"/>
          </a:xfrm>
          <a:prstGeom prst="rect">
            <a:avLst/>
          </a:prstGeom>
        </p:spPr>
        <p:txBody>
          <a:bodyPr lIns="91439" tIns="45719" rIns="91439" bIns="45719"/>
          <a:lstStyle/>
          <a:p>
            <a:endParaRPr/>
          </a:p>
        </p:txBody>
      </p:sp>
      <p:sp>
        <p:nvSpPr>
          <p:cNvPr id="305" name="Platshållare för bild 12"/>
          <p:cNvSpPr>
            <a:spLocks noGrp="1"/>
          </p:cNvSpPr>
          <p:nvPr>
            <p:ph type="pic" sz="half" idx="22"/>
          </p:nvPr>
        </p:nvSpPr>
        <p:spPr>
          <a:xfrm>
            <a:off x="4332287" y="944562"/>
            <a:ext cx="3529013" cy="5292726"/>
          </a:xfrm>
          <a:prstGeom prst="rect">
            <a:avLst/>
          </a:prstGeom>
        </p:spPr>
        <p:txBody>
          <a:bodyPr lIns="91439" tIns="45719" rIns="91439" bIns="45719"/>
          <a:lstStyle/>
          <a:p>
            <a:endParaRPr/>
          </a:p>
        </p:txBody>
      </p:sp>
      <p:sp>
        <p:nvSpPr>
          <p:cNvPr id="306" name="Platshållare för bild 12"/>
          <p:cNvSpPr>
            <a:spLocks noGrp="1"/>
          </p:cNvSpPr>
          <p:nvPr>
            <p:ph type="pic" sz="half" idx="23"/>
          </p:nvPr>
        </p:nvSpPr>
        <p:spPr>
          <a:xfrm>
            <a:off x="8113711" y="944562"/>
            <a:ext cx="3529013" cy="5292726"/>
          </a:xfrm>
          <a:prstGeom prst="rect">
            <a:avLst/>
          </a:prstGeom>
        </p:spPr>
        <p:txBody>
          <a:bodyPr lIns="91439" tIns="45719" rIns="91439" bIns="45719"/>
          <a:lstStyle/>
          <a:p>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1 bilder">
    <p:bg>
      <p:bgPr>
        <a:solidFill>
          <a:srgbClr val="FFFFFF"/>
        </a:solidFill>
        <a:effectLst/>
      </p:bgPr>
    </p:bg>
    <p:spTree>
      <p:nvGrpSpPr>
        <p:cNvPr id="1" name=""/>
        <p:cNvGrpSpPr/>
        <p:nvPr/>
      </p:nvGrpSpPr>
      <p:grpSpPr>
        <a:xfrm>
          <a:off x="0" y="0"/>
          <a:ext cx="0" cy="0"/>
          <a:chOff x="0" y="0"/>
          <a:chExt cx="0" cy="0"/>
        </a:xfrm>
      </p:grpSpPr>
      <p:sp>
        <p:nvSpPr>
          <p:cNvPr id="31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14" name="Platshållare för bild 12"/>
          <p:cNvSpPr>
            <a:spLocks noGrp="1"/>
          </p:cNvSpPr>
          <p:nvPr>
            <p:ph type="pic" sz="quarter" idx="21"/>
          </p:nvPr>
        </p:nvSpPr>
        <p:spPr>
          <a:xfrm>
            <a:off x="550862" y="944563"/>
            <a:ext cx="5400676" cy="2520951"/>
          </a:xfrm>
          <a:prstGeom prst="rect">
            <a:avLst/>
          </a:prstGeom>
        </p:spPr>
        <p:txBody>
          <a:bodyPr lIns="91439" tIns="45719" rIns="91439" bIns="45719"/>
          <a:lstStyle/>
          <a:p>
            <a:endParaRPr/>
          </a:p>
        </p:txBody>
      </p:sp>
      <p:sp>
        <p:nvSpPr>
          <p:cNvPr id="315" name="Platshållare för bild 12"/>
          <p:cNvSpPr>
            <a:spLocks noGrp="1"/>
          </p:cNvSpPr>
          <p:nvPr>
            <p:ph type="pic" sz="half" idx="22"/>
          </p:nvPr>
        </p:nvSpPr>
        <p:spPr>
          <a:xfrm>
            <a:off x="6240462" y="944563"/>
            <a:ext cx="5400676" cy="5292725"/>
          </a:xfrm>
          <a:prstGeom prst="rect">
            <a:avLst/>
          </a:prstGeom>
        </p:spPr>
        <p:txBody>
          <a:bodyPr lIns="91439" tIns="45719" rIns="91439" bIns="45719"/>
          <a:lstStyle/>
          <a:p>
            <a:endParaRPr/>
          </a:p>
        </p:txBody>
      </p:sp>
      <p:sp>
        <p:nvSpPr>
          <p:cNvPr id="316" name="Platshållare för bild 12"/>
          <p:cNvSpPr>
            <a:spLocks noGrp="1"/>
          </p:cNvSpPr>
          <p:nvPr>
            <p:ph type="pic" sz="quarter" idx="23"/>
          </p:nvPr>
        </p:nvSpPr>
        <p:spPr>
          <a:xfrm>
            <a:off x="550862" y="3716337"/>
            <a:ext cx="5400676" cy="2520951"/>
          </a:xfrm>
          <a:prstGeom prst="rect">
            <a:avLst/>
          </a:prstGeom>
        </p:spPr>
        <p:txBody>
          <a:bodyPr lIns="91439" tIns="45719" rIns="91439" bIns="45719"/>
          <a:lstStyle/>
          <a:p>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2 bilder">
    <p:bg>
      <p:bgPr>
        <a:solidFill>
          <a:srgbClr val="FFFFFF"/>
        </a:solidFill>
        <a:effectLst/>
      </p:bgPr>
    </p:bg>
    <p:spTree>
      <p:nvGrpSpPr>
        <p:cNvPr id="1" name=""/>
        <p:cNvGrpSpPr/>
        <p:nvPr/>
      </p:nvGrpSpPr>
      <p:grpSpPr>
        <a:xfrm>
          <a:off x="0" y="0"/>
          <a:ext cx="0" cy="0"/>
          <a:chOff x="0" y="0"/>
          <a:chExt cx="0" cy="0"/>
        </a:xfrm>
      </p:grpSpPr>
      <p:sp>
        <p:nvSpPr>
          <p:cNvPr id="32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24" name="Platshållare för bild 12"/>
          <p:cNvSpPr>
            <a:spLocks noGrp="1"/>
          </p:cNvSpPr>
          <p:nvPr>
            <p:ph type="pic" sz="half" idx="21"/>
          </p:nvPr>
        </p:nvSpPr>
        <p:spPr>
          <a:xfrm>
            <a:off x="550862" y="944563"/>
            <a:ext cx="5400676" cy="5292725"/>
          </a:xfrm>
          <a:prstGeom prst="rect">
            <a:avLst/>
          </a:prstGeom>
        </p:spPr>
        <p:txBody>
          <a:bodyPr lIns="91439" tIns="45719" rIns="91439" bIns="45719"/>
          <a:lstStyle/>
          <a:p>
            <a:endParaRPr/>
          </a:p>
        </p:txBody>
      </p:sp>
      <p:sp>
        <p:nvSpPr>
          <p:cNvPr id="325" name="Platshållare för bild 12"/>
          <p:cNvSpPr>
            <a:spLocks noGrp="1"/>
          </p:cNvSpPr>
          <p:nvPr>
            <p:ph type="pic" sz="quarter" idx="22"/>
          </p:nvPr>
        </p:nvSpPr>
        <p:spPr>
          <a:xfrm>
            <a:off x="6240462" y="944563"/>
            <a:ext cx="5400676" cy="2520951"/>
          </a:xfrm>
          <a:prstGeom prst="rect">
            <a:avLst/>
          </a:prstGeom>
        </p:spPr>
        <p:txBody>
          <a:bodyPr lIns="91439" tIns="45719" rIns="91439" bIns="45719"/>
          <a:lstStyle/>
          <a:p>
            <a:endParaRPr/>
          </a:p>
        </p:txBody>
      </p:sp>
      <p:sp>
        <p:nvSpPr>
          <p:cNvPr id="326" name="Platshållare för bild 12"/>
          <p:cNvSpPr>
            <a:spLocks noGrp="1"/>
          </p:cNvSpPr>
          <p:nvPr>
            <p:ph type="pic" sz="quarter" idx="23"/>
          </p:nvPr>
        </p:nvSpPr>
        <p:spPr>
          <a:xfrm>
            <a:off x="6240462" y="3716337"/>
            <a:ext cx="5400676" cy="2520951"/>
          </a:xfrm>
          <a:prstGeom prst="rect">
            <a:avLst/>
          </a:prstGeom>
        </p:spPr>
        <p:txBody>
          <a:bodyPr lIns="91439" tIns="45719" rIns="91439" bIns="45719"/>
          <a:lstStyle/>
          <a:p>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4 bilder">
    <p:bg>
      <p:bgPr>
        <a:solidFill>
          <a:srgbClr val="FFFFFF"/>
        </a:solidFill>
        <a:effectLst/>
      </p:bgPr>
    </p:bg>
    <p:spTree>
      <p:nvGrpSpPr>
        <p:cNvPr id="1" name=""/>
        <p:cNvGrpSpPr/>
        <p:nvPr/>
      </p:nvGrpSpPr>
      <p:grpSpPr>
        <a:xfrm>
          <a:off x="0" y="0"/>
          <a:ext cx="0" cy="0"/>
          <a:chOff x="0" y="0"/>
          <a:chExt cx="0" cy="0"/>
        </a:xfrm>
      </p:grpSpPr>
      <p:sp>
        <p:nvSpPr>
          <p:cNvPr id="33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4" name="Platshållare för bild 12"/>
          <p:cNvSpPr>
            <a:spLocks noGrp="1"/>
          </p:cNvSpPr>
          <p:nvPr>
            <p:ph type="pic" sz="quarter" idx="21"/>
          </p:nvPr>
        </p:nvSpPr>
        <p:spPr>
          <a:xfrm>
            <a:off x="550862" y="944563"/>
            <a:ext cx="5400676" cy="2520951"/>
          </a:xfrm>
          <a:prstGeom prst="rect">
            <a:avLst/>
          </a:prstGeom>
        </p:spPr>
        <p:txBody>
          <a:bodyPr lIns="91439" tIns="45719" rIns="91439" bIns="45719"/>
          <a:lstStyle/>
          <a:p>
            <a:endParaRPr/>
          </a:p>
        </p:txBody>
      </p:sp>
      <p:sp>
        <p:nvSpPr>
          <p:cNvPr id="335" name="Platshållare för bild 12"/>
          <p:cNvSpPr>
            <a:spLocks noGrp="1"/>
          </p:cNvSpPr>
          <p:nvPr>
            <p:ph type="pic" sz="quarter" idx="22"/>
          </p:nvPr>
        </p:nvSpPr>
        <p:spPr>
          <a:xfrm>
            <a:off x="6240462" y="944563"/>
            <a:ext cx="5400676" cy="2520951"/>
          </a:xfrm>
          <a:prstGeom prst="rect">
            <a:avLst/>
          </a:prstGeom>
        </p:spPr>
        <p:txBody>
          <a:bodyPr lIns="91439" tIns="45719" rIns="91439" bIns="45719"/>
          <a:lstStyle/>
          <a:p>
            <a:endParaRPr/>
          </a:p>
        </p:txBody>
      </p:sp>
      <p:sp>
        <p:nvSpPr>
          <p:cNvPr id="336" name="Platshållare för bild 12"/>
          <p:cNvSpPr>
            <a:spLocks noGrp="1"/>
          </p:cNvSpPr>
          <p:nvPr>
            <p:ph type="pic" sz="quarter" idx="23"/>
          </p:nvPr>
        </p:nvSpPr>
        <p:spPr>
          <a:xfrm>
            <a:off x="550862" y="3716337"/>
            <a:ext cx="5400676" cy="2520951"/>
          </a:xfrm>
          <a:prstGeom prst="rect">
            <a:avLst/>
          </a:prstGeom>
        </p:spPr>
        <p:txBody>
          <a:bodyPr lIns="91439" tIns="45719" rIns="91439" bIns="45719"/>
          <a:lstStyle/>
          <a:p>
            <a:endParaRPr/>
          </a:p>
        </p:txBody>
      </p:sp>
      <p:sp>
        <p:nvSpPr>
          <p:cNvPr id="337" name="Platshållare för bild 12"/>
          <p:cNvSpPr>
            <a:spLocks noGrp="1"/>
          </p:cNvSpPr>
          <p:nvPr>
            <p:ph type="pic" sz="quarter" idx="24"/>
          </p:nvPr>
        </p:nvSpPr>
        <p:spPr>
          <a:xfrm>
            <a:off x="6240462" y="3716337"/>
            <a:ext cx="5400676" cy="2520951"/>
          </a:xfrm>
          <a:prstGeom prst="rect">
            <a:avLst/>
          </a:prstGeom>
        </p:spPr>
        <p:txBody>
          <a:bodyPr lIns="91439" tIns="45719" rIns="91439" bIns="45719"/>
          <a:lstStyle/>
          <a:p>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6 bilder">
    <p:bg>
      <p:bgPr>
        <a:solidFill>
          <a:srgbClr val="FFFFFF"/>
        </a:solidFill>
        <a:effectLst/>
      </p:bgPr>
    </p:bg>
    <p:spTree>
      <p:nvGrpSpPr>
        <p:cNvPr id="1" name=""/>
        <p:cNvGrpSpPr/>
        <p:nvPr/>
      </p:nvGrpSpPr>
      <p:grpSpPr>
        <a:xfrm>
          <a:off x="0" y="0"/>
          <a:ext cx="0" cy="0"/>
          <a:chOff x="0" y="0"/>
          <a:chExt cx="0" cy="0"/>
        </a:xfrm>
      </p:grpSpPr>
      <p:sp>
        <p:nvSpPr>
          <p:cNvPr id="34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45" name="Platshållare för bild 12"/>
          <p:cNvSpPr>
            <a:spLocks noGrp="1"/>
          </p:cNvSpPr>
          <p:nvPr>
            <p:ph type="pic" sz="quarter" idx="21"/>
          </p:nvPr>
        </p:nvSpPr>
        <p:spPr>
          <a:xfrm>
            <a:off x="550864" y="944563"/>
            <a:ext cx="3529013" cy="2520951"/>
          </a:xfrm>
          <a:prstGeom prst="rect">
            <a:avLst/>
          </a:prstGeom>
        </p:spPr>
        <p:txBody>
          <a:bodyPr lIns="91439" tIns="45719" rIns="91439" bIns="45719"/>
          <a:lstStyle/>
          <a:p>
            <a:endParaRPr/>
          </a:p>
        </p:txBody>
      </p:sp>
      <p:sp>
        <p:nvSpPr>
          <p:cNvPr id="346" name="Platshållare för bild 12"/>
          <p:cNvSpPr>
            <a:spLocks noGrp="1"/>
          </p:cNvSpPr>
          <p:nvPr>
            <p:ph type="pic" sz="quarter" idx="22"/>
          </p:nvPr>
        </p:nvSpPr>
        <p:spPr>
          <a:xfrm>
            <a:off x="4332287" y="944563"/>
            <a:ext cx="3529013" cy="2520951"/>
          </a:xfrm>
          <a:prstGeom prst="rect">
            <a:avLst/>
          </a:prstGeom>
        </p:spPr>
        <p:txBody>
          <a:bodyPr lIns="91439" tIns="45719" rIns="91439" bIns="45719"/>
          <a:lstStyle/>
          <a:p>
            <a:endParaRPr/>
          </a:p>
        </p:txBody>
      </p:sp>
      <p:sp>
        <p:nvSpPr>
          <p:cNvPr id="347" name="Platshållare för bild 12"/>
          <p:cNvSpPr>
            <a:spLocks noGrp="1"/>
          </p:cNvSpPr>
          <p:nvPr>
            <p:ph type="pic" sz="quarter" idx="23"/>
          </p:nvPr>
        </p:nvSpPr>
        <p:spPr>
          <a:xfrm>
            <a:off x="8113711" y="944563"/>
            <a:ext cx="3529013" cy="2520951"/>
          </a:xfrm>
          <a:prstGeom prst="rect">
            <a:avLst/>
          </a:prstGeom>
        </p:spPr>
        <p:txBody>
          <a:bodyPr lIns="91439" tIns="45719" rIns="91439" bIns="45719"/>
          <a:lstStyle/>
          <a:p>
            <a:endParaRPr/>
          </a:p>
        </p:txBody>
      </p:sp>
      <p:sp>
        <p:nvSpPr>
          <p:cNvPr id="348" name="Platshållare för bild 12"/>
          <p:cNvSpPr>
            <a:spLocks noGrp="1"/>
          </p:cNvSpPr>
          <p:nvPr>
            <p:ph type="pic" sz="quarter" idx="24"/>
          </p:nvPr>
        </p:nvSpPr>
        <p:spPr>
          <a:xfrm>
            <a:off x="550864" y="3716337"/>
            <a:ext cx="3529013" cy="2520951"/>
          </a:xfrm>
          <a:prstGeom prst="rect">
            <a:avLst/>
          </a:prstGeom>
        </p:spPr>
        <p:txBody>
          <a:bodyPr lIns="91439" tIns="45719" rIns="91439" bIns="45719"/>
          <a:lstStyle/>
          <a:p>
            <a:endParaRPr/>
          </a:p>
        </p:txBody>
      </p:sp>
      <p:sp>
        <p:nvSpPr>
          <p:cNvPr id="349" name="Platshållare för bild 12"/>
          <p:cNvSpPr>
            <a:spLocks noGrp="1"/>
          </p:cNvSpPr>
          <p:nvPr>
            <p:ph type="pic" sz="quarter" idx="25"/>
          </p:nvPr>
        </p:nvSpPr>
        <p:spPr>
          <a:xfrm>
            <a:off x="4332287" y="3716337"/>
            <a:ext cx="3529013" cy="2520951"/>
          </a:xfrm>
          <a:prstGeom prst="rect">
            <a:avLst/>
          </a:prstGeom>
        </p:spPr>
        <p:txBody>
          <a:bodyPr lIns="91439" tIns="45719" rIns="91439" bIns="45719"/>
          <a:lstStyle/>
          <a:p>
            <a:endParaRPr/>
          </a:p>
        </p:txBody>
      </p:sp>
      <p:sp>
        <p:nvSpPr>
          <p:cNvPr id="350" name="Platshållare för bild 12"/>
          <p:cNvSpPr>
            <a:spLocks noGrp="1"/>
          </p:cNvSpPr>
          <p:nvPr>
            <p:ph type="pic" sz="quarter" idx="26"/>
          </p:nvPr>
        </p:nvSpPr>
        <p:spPr>
          <a:xfrm>
            <a:off x="8113711" y="3716337"/>
            <a:ext cx="3529013" cy="2520951"/>
          </a:xfrm>
          <a:prstGeom prst="rect">
            <a:avLst/>
          </a:prstGeom>
        </p:spPr>
        <p:txBody>
          <a:bodyPr lIns="91439" tIns="45719" rIns="91439" bIns="45719"/>
          <a:lstStyle/>
          <a:p>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Rubrik">
    <p:bg>
      <p:bgPr>
        <a:solidFill>
          <a:srgbClr val="FFFFFF"/>
        </a:solidFill>
        <a:effectLst/>
      </p:bgPr>
    </p:bg>
    <p:spTree>
      <p:nvGrpSpPr>
        <p:cNvPr id="1" name=""/>
        <p:cNvGrpSpPr/>
        <p:nvPr/>
      </p:nvGrpSpPr>
      <p:grpSpPr>
        <a:xfrm>
          <a:off x="0" y="0"/>
          <a:ext cx="0" cy="0"/>
          <a:chOff x="0" y="0"/>
          <a:chExt cx="0" cy="0"/>
        </a:xfrm>
      </p:grpSpPr>
      <p:sp>
        <p:nvSpPr>
          <p:cNvPr id="35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8" name="Titeltext"/>
          <p:cNvSpPr txBox="1">
            <a:spLocks noGrp="1"/>
          </p:cNvSpPr>
          <p:nvPr>
            <p:ph type="title"/>
          </p:nvPr>
        </p:nvSpPr>
        <p:spPr>
          <a:xfrm>
            <a:off x="550862" y="944562"/>
            <a:ext cx="11090276" cy="1152526"/>
          </a:xfrm>
          <a:prstGeom prst="rect">
            <a:avLst/>
          </a:prstGeom>
        </p:spPr>
        <p:txBody>
          <a:bodyPr/>
          <a:lstStyle>
            <a:lvl1pPr>
              <a:lnSpc>
                <a:spcPct val="90000"/>
              </a:lnSpc>
              <a:defRPr sz="4400">
                <a:solidFill>
                  <a:srgbClr val="000000"/>
                </a:solidFill>
                <a:latin typeface="Flex Display 100 Black"/>
                <a:ea typeface="Flex Display 100 Black"/>
                <a:cs typeface="Flex Display 100 Black"/>
                <a:sym typeface="Flex Display 100 Black"/>
              </a:defRPr>
            </a:lvl1pPr>
          </a:lstStyle>
          <a:p>
            <a:r>
              <a:t>Titeltext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Kapitel, Bild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4" name="Rektangel 9"/>
          <p:cNvSpPr/>
          <p:nvPr/>
        </p:nvSpPr>
        <p:spPr>
          <a:xfrm rot="10800000">
            <a:off x="0" y="0"/>
            <a:ext cx="12192000" cy="3392488"/>
          </a:xfrm>
          <a:prstGeom prst="rect">
            <a:avLst/>
          </a:prstGeom>
          <a:gradFill>
            <a:gsLst>
              <a:gs pos="0">
                <a:schemeClr val="accent5">
                  <a:alpha val="0"/>
                </a:schemeClr>
              </a:gs>
              <a:gs pos="100000">
                <a:schemeClr val="accent5">
                  <a:alpha val="40000"/>
                </a:schemeClr>
              </a:gs>
            </a:gsLst>
            <a:lin ang="5400000"/>
          </a:gradFill>
          <a:ln w="12700">
            <a:miter lim="400000"/>
          </a:ln>
        </p:spPr>
        <p:txBody>
          <a:bodyPr lIns="45719" rIns="45719" anchor="ctr"/>
          <a:lstStyle/>
          <a:p>
            <a:pPr algn="ctr">
              <a:defRPr>
                <a:solidFill>
                  <a:srgbClr val="FFFFFF"/>
                </a:solidFill>
              </a:defRPr>
            </a:pPr>
            <a:endParaRPr/>
          </a:p>
        </p:txBody>
      </p:sp>
      <p:pic>
        <p:nvPicPr>
          <p:cNvPr id="45" name="Bildobjekt 10" descr="Bildobjekt 10"/>
          <p:cNvPicPr>
            <a:picLocks noChangeAspect="1"/>
          </p:cNvPicPr>
          <p:nvPr/>
        </p:nvPicPr>
        <p:blipFill>
          <a:blip r:embed="rId3"/>
          <a:stretch>
            <a:fillRect/>
          </a:stretch>
        </p:blipFill>
        <p:spPr>
          <a:xfrm>
            <a:off x="10276768" y="4875660"/>
            <a:ext cx="1570674" cy="1570674"/>
          </a:xfrm>
          <a:prstGeom prst="rect">
            <a:avLst/>
          </a:prstGeom>
          <a:ln w="12700">
            <a:miter lim="400000"/>
          </a:ln>
        </p:spPr>
      </p:pic>
      <p:sp>
        <p:nvSpPr>
          <p:cNvPr id="46" name="Titeltext"/>
          <p:cNvSpPr txBox="1">
            <a:spLocks noGrp="1"/>
          </p:cNvSpPr>
          <p:nvPr>
            <p:ph type="title"/>
          </p:nvPr>
        </p:nvSpPr>
        <p:spPr>
          <a:xfrm>
            <a:off x="550862" y="944562"/>
            <a:ext cx="5400676" cy="3931098"/>
          </a:xfrm>
          <a:prstGeom prst="rect">
            <a:avLst/>
          </a:prstGeom>
        </p:spPr>
        <p:txBody>
          <a:bodyPr/>
          <a:lstStyle>
            <a:lvl1pPr>
              <a:lnSpc>
                <a:spcPct val="90000"/>
              </a:lnSpc>
              <a:defRPr sz="4800">
                <a:solidFill>
                  <a:srgbClr val="FFFFFF"/>
                </a:solidFill>
                <a:latin typeface="Flex Display 100 Black"/>
                <a:ea typeface="Flex Display 100 Black"/>
                <a:cs typeface="Flex Display 100 Black"/>
                <a:sym typeface="Flex Display 100 Black"/>
              </a:defRPr>
            </a:lvl1pPr>
          </a:lstStyle>
          <a:p>
            <a:r>
              <a:t>Titeltext</a:t>
            </a:r>
          </a:p>
        </p:txBody>
      </p:sp>
      <p:sp>
        <p:nvSpPr>
          <p:cNvPr id="47"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48" name="textruta 19"/>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solidFill>
                  <a:srgbClr val="FFFFFF"/>
                </a:solidFill>
              </a:defRPr>
            </a:lvl1pPr>
          </a:lstStyle>
          <a:p>
            <a:r>
              <a:t>SVENSKA ISHOCKEYFÖRBUNDET</a:t>
            </a:r>
          </a:p>
        </p:txBody>
      </p:sp>
      <p:sp>
        <p:nvSpPr>
          <p:cNvPr id="49" name="Rak 20"/>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50" name="Rak 21"/>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51" name="Rak 22"/>
          <p:cNvSpPr/>
          <p:nvPr/>
        </p:nvSpPr>
        <p:spPr>
          <a:xfrm>
            <a:off x="550862" y="6486800"/>
            <a:ext cx="11090276" cy="1"/>
          </a:xfrm>
          <a:prstGeom prst="line">
            <a:avLst/>
          </a:prstGeom>
          <a:ln w="12700">
            <a:solidFill>
              <a:srgbClr val="FFFFFF"/>
            </a:solidFill>
            <a:miter/>
          </a:ln>
        </p:spPr>
        <p:txBody>
          <a:bodyPr lIns="45719" rIns="45719"/>
          <a:lstStyle/>
          <a:p>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Rubrik, blå">
    <p:bg>
      <p:bgPr>
        <a:solidFill>
          <a:schemeClr val="accent5"/>
        </a:solidFill>
        <a:effectLst/>
      </p:bgPr>
    </p:bg>
    <p:spTree>
      <p:nvGrpSpPr>
        <p:cNvPr id="1" name=""/>
        <p:cNvGrpSpPr/>
        <p:nvPr/>
      </p:nvGrpSpPr>
      <p:grpSpPr>
        <a:xfrm>
          <a:off x="0" y="0"/>
          <a:ext cx="0" cy="0"/>
          <a:chOff x="0" y="0"/>
          <a:chExt cx="0" cy="0"/>
        </a:xfrm>
      </p:grpSpPr>
      <p:sp>
        <p:nvSpPr>
          <p:cNvPr id="365"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366" name="Rak 8"/>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367" name="Rak 9"/>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368" name="Rak 10"/>
          <p:cNvSpPr/>
          <p:nvPr/>
        </p:nvSpPr>
        <p:spPr>
          <a:xfrm>
            <a:off x="550862" y="6486800"/>
            <a:ext cx="11090276" cy="1"/>
          </a:xfrm>
          <a:prstGeom prst="line">
            <a:avLst/>
          </a:prstGeom>
          <a:ln w="12700">
            <a:solidFill>
              <a:srgbClr val="FFFFFF"/>
            </a:solidFill>
            <a:miter/>
          </a:ln>
        </p:spPr>
        <p:txBody>
          <a:bodyPr lIns="45719" rIns="45719"/>
          <a:lstStyle/>
          <a:p>
            <a:endParaRPr/>
          </a:p>
        </p:txBody>
      </p:sp>
      <p:sp>
        <p:nvSpPr>
          <p:cNvPr id="369" name="textruta 11"/>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solidFill>
                  <a:srgbClr val="FFFFFF"/>
                </a:solidFill>
              </a:defRPr>
            </a:lvl1pPr>
          </a:lstStyle>
          <a:p>
            <a:r>
              <a:t>SVENSKA ISHOCKEYFÖRBUNDET</a:t>
            </a:r>
          </a:p>
        </p:txBody>
      </p:sp>
      <p:sp>
        <p:nvSpPr>
          <p:cNvPr id="370" name="Titeltext"/>
          <p:cNvSpPr txBox="1">
            <a:spLocks noGrp="1"/>
          </p:cNvSpPr>
          <p:nvPr>
            <p:ph type="title"/>
          </p:nvPr>
        </p:nvSpPr>
        <p:spPr>
          <a:xfrm>
            <a:off x="550862" y="944562"/>
            <a:ext cx="11090276" cy="1152526"/>
          </a:xfrm>
          <a:prstGeom prst="rect">
            <a:avLst/>
          </a:prstGeom>
        </p:spPr>
        <p:txBody>
          <a:bodyPr/>
          <a:lstStyle>
            <a:lvl1pPr>
              <a:lnSpc>
                <a:spcPct val="90000"/>
              </a:lnSpc>
              <a:defRPr sz="4400">
                <a:solidFill>
                  <a:srgbClr val="FFFFFF"/>
                </a:solidFill>
                <a:latin typeface="Flex Display 100 Black"/>
                <a:ea typeface="Flex Display 100 Black"/>
                <a:cs typeface="Flex Display 100 Black"/>
                <a:sym typeface="Flex Display 100 Black"/>
              </a:defRPr>
            </a:lvl1pPr>
          </a:lstStyle>
          <a:p>
            <a:r>
              <a:t>Titeltext</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om">
    <p:bg>
      <p:bgPr>
        <a:solidFill>
          <a:srgbClr val="FFFFFF"/>
        </a:solidFill>
        <a:effectLst/>
      </p:bgPr>
    </p:bg>
    <p:spTree>
      <p:nvGrpSpPr>
        <p:cNvPr id="1" name=""/>
        <p:cNvGrpSpPr/>
        <p:nvPr/>
      </p:nvGrpSpPr>
      <p:grpSpPr>
        <a:xfrm>
          <a:off x="0" y="0"/>
          <a:ext cx="0" cy="0"/>
          <a:chOff x="0" y="0"/>
          <a:chExt cx="0" cy="0"/>
        </a:xfrm>
      </p:grpSpPr>
      <p:sp>
        <p:nvSpPr>
          <p:cNvPr id="37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om, blå">
    <p:bg>
      <p:bgPr>
        <a:solidFill>
          <a:schemeClr val="accent5"/>
        </a:solidFill>
        <a:effectLst/>
      </p:bgPr>
    </p:bg>
    <p:spTree>
      <p:nvGrpSpPr>
        <p:cNvPr id="1" name=""/>
        <p:cNvGrpSpPr/>
        <p:nvPr/>
      </p:nvGrpSpPr>
      <p:grpSpPr>
        <a:xfrm>
          <a:off x="0" y="0"/>
          <a:ext cx="0" cy="0"/>
          <a:chOff x="0" y="0"/>
          <a:chExt cx="0" cy="0"/>
        </a:xfrm>
      </p:grpSpPr>
      <p:sp>
        <p:nvSpPr>
          <p:cNvPr id="384"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385" name="Rak 8"/>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386" name="Rak 9"/>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387" name="Rak 10"/>
          <p:cNvSpPr/>
          <p:nvPr/>
        </p:nvSpPr>
        <p:spPr>
          <a:xfrm>
            <a:off x="550862" y="6486800"/>
            <a:ext cx="11090276" cy="1"/>
          </a:xfrm>
          <a:prstGeom prst="line">
            <a:avLst/>
          </a:prstGeom>
          <a:ln w="12700">
            <a:solidFill>
              <a:srgbClr val="FFFFFF"/>
            </a:solidFill>
            <a:miter/>
          </a:ln>
        </p:spPr>
        <p:txBody>
          <a:bodyPr lIns="45719" rIns="45719"/>
          <a:lstStyle/>
          <a:p>
            <a:endParaRPr/>
          </a:p>
        </p:txBody>
      </p:sp>
      <p:sp>
        <p:nvSpPr>
          <p:cNvPr id="388" name="textruta 11"/>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solidFill>
                  <a:srgbClr val="FFFFFF"/>
                </a:solidFill>
              </a:defRPr>
            </a:lvl1pPr>
          </a:lstStyle>
          <a:p>
            <a:r>
              <a:t>SVENSKA ISHOCKEYFÖRBUNDET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Kapitel, Bild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9" name="Bildobjekt 21" descr="Bildobjekt 21"/>
          <p:cNvPicPr>
            <a:picLocks noChangeAspect="1"/>
          </p:cNvPicPr>
          <p:nvPr/>
        </p:nvPicPr>
        <p:blipFill>
          <a:blip r:embed="rId3"/>
          <a:stretch>
            <a:fillRect/>
          </a:stretch>
        </p:blipFill>
        <p:spPr>
          <a:xfrm>
            <a:off x="10276768" y="4875660"/>
            <a:ext cx="1570674" cy="1570674"/>
          </a:xfrm>
          <a:prstGeom prst="rect">
            <a:avLst/>
          </a:prstGeom>
          <a:ln w="12700">
            <a:miter lim="400000"/>
          </a:ln>
        </p:spPr>
      </p:pic>
      <p:sp>
        <p:nvSpPr>
          <p:cNvPr id="60" name="Titeltext"/>
          <p:cNvSpPr txBox="1">
            <a:spLocks noGrp="1"/>
          </p:cNvSpPr>
          <p:nvPr>
            <p:ph type="title"/>
          </p:nvPr>
        </p:nvSpPr>
        <p:spPr>
          <a:xfrm>
            <a:off x="550862" y="3716337"/>
            <a:ext cx="9182101" cy="2520951"/>
          </a:xfrm>
          <a:prstGeom prst="rect">
            <a:avLst/>
          </a:prstGeom>
        </p:spPr>
        <p:txBody>
          <a:bodyPr anchor="b"/>
          <a:lstStyle>
            <a:lvl1pPr>
              <a:lnSpc>
                <a:spcPct val="90000"/>
              </a:lnSpc>
              <a:defRPr sz="4800">
                <a:latin typeface="Flex Display 100 Black"/>
                <a:ea typeface="Flex Display 100 Black"/>
                <a:cs typeface="Flex Display 100 Black"/>
                <a:sym typeface="Flex Display 100 Black"/>
              </a:defRPr>
            </a:lvl1pPr>
          </a:lstStyle>
          <a:p>
            <a:r>
              <a:t>Titeltext</a:t>
            </a:r>
          </a:p>
        </p:txBody>
      </p:sp>
      <p:sp>
        <p:nvSpPr>
          <p:cNvPr id="61" name="Rak 22"/>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62" name="Rak 27"/>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63" name="Rak 28"/>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64" name="textruta 29"/>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SVENSKA ISHOCKEYFÖRBUNDET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Kapitel, Bild 3, Vi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 name="Rektangel 2"/>
          <p:cNvSpPr/>
          <p:nvPr/>
        </p:nvSpPr>
        <p:spPr>
          <a:xfrm>
            <a:off x="0" y="3465512"/>
            <a:ext cx="12192000" cy="3392488"/>
          </a:xfrm>
          <a:prstGeom prst="rect">
            <a:avLst/>
          </a:prstGeom>
          <a:gradFill>
            <a:gsLst>
              <a:gs pos="0">
                <a:schemeClr val="accent5">
                  <a:alpha val="0"/>
                </a:schemeClr>
              </a:gs>
              <a:gs pos="100000">
                <a:schemeClr val="accent5">
                  <a:alpha val="40000"/>
                </a:schemeClr>
              </a:gs>
            </a:gsLst>
            <a:lin ang="5400000"/>
          </a:gradFill>
          <a:ln w="12700">
            <a:miter lim="400000"/>
          </a:ln>
        </p:spPr>
        <p:txBody>
          <a:bodyPr lIns="45719" rIns="45719" anchor="ctr"/>
          <a:lstStyle/>
          <a:p>
            <a:pPr algn="ctr">
              <a:defRPr>
                <a:solidFill>
                  <a:srgbClr val="FFFFFF"/>
                </a:solidFill>
              </a:defRPr>
            </a:pPr>
            <a:endParaRPr/>
          </a:p>
        </p:txBody>
      </p:sp>
      <p:pic>
        <p:nvPicPr>
          <p:cNvPr id="72" name="Bildobjekt 17" descr="Bildobjekt 17"/>
          <p:cNvPicPr>
            <a:picLocks noChangeAspect="1"/>
          </p:cNvPicPr>
          <p:nvPr/>
        </p:nvPicPr>
        <p:blipFill>
          <a:blip r:embed="rId3"/>
          <a:stretch>
            <a:fillRect/>
          </a:stretch>
        </p:blipFill>
        <p:spPr>
          <a:xfrm>
            <a:off x="10276768" y="4875660"/>
            <a:ext cx="1570674" cy="1570674"/>
          </a:xfrm>
          <a:prstGeom prst="rect">
            <a:avLst/>
          </a:prstGeom>
          <a:ln w="12700">
            <a:miter lim="400000"/>
          </a:ln>
        </p:spPr>
      </p:pic>
      <p:sp>
        <p:nvSpPr>
          <p:cNvPr id="73"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74" name="Titeltext"/>
          <p:cNvSpPr txBox="1">
            <a:spLocks noGrp="1"/>
          </p:cNvSpPr>
          <p:nvPr>
            <p:ph type="title"/>
          </p:nvPr>
        </p:nvSpPr>
        <p:spPr>
          <a:xfrm>
            <a:off x="550862" y="3716337"/>
            <a:ext cx="9182101" cy="2520951"/>
          </a:xfrm>
          <a:prstGeom prst="rect">
            <a:avLst/>
          </a:prstGeom>
        </p:spPr>
        <p:txBody>
          <a:bodyPr anchor="b"/>
          <a:lstStyle>
            <a:lvl1pPr>
              <a:lnSpc>
                <a:spcPct val="90000"/>
              </a:lnSpc>
              <a:defRPr sz="4800">
                <a:solidFill>
                  <a:srgbClr val="FFFFFF"/>
                </a:solidFill>
                <a:latin typeface="Flex Display 100 Black"/>
                <a:ea typeface="Flex Display 100 Black"/>
                <a:cs typeface="Flex Display 100 Black"/>
                <a:sym typeface="Flex Display 100 Black"/>
              </a:defRPr>
            </a:lvl1pPr>
          </a:lstStyle>
          <a:p>
            <a:r>
              <a:t>Titeltext</a:t>
            </a:r>
          </a:p>
        </p:txBody>
      </p:sp>
      <p:sp>
        <p:nvSpPr>
          <p:cNvPr id="75" name="textruta 30"/>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solidFill>
                  <a:srgbClr val="FFFFFF"/>
                </a:solidFill>
              </a:defRPr>
            </a:lvl1pPr>
          </a:lstStyle>
          <a:p>
            <a:r>
              <a:t>SVENSKA ISHOCKEYFÖRBUNDET</a:t>
            </a:r>
          </a:p>
        </p:txBody>
      </p:sp>
      <p:sp>
        <p:nvSpPr>
          <p:cNvPr id="76" name="Rak 31"/>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77" name="Rak 32"/>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78" name="Rak 33"/>
          <p:cNvSpPr/>
          <p:nvPr/>
        </p:nvSpPr>
        <p:spPr>
          <a:xfrm>
            <a:off x="550862" y="6486800"/>
            <a:ext cx="11090276" cy="1"/>
          </a:xfrm>
          <a:prstGeom prst="line">
            <a:avLst/>
          </a:prstGeom>
          <a:ln w="12700">
            <a:solidFill>
              <a:srgbClr val="FFFFFF"/>
            </a:solidFill>
            <a:miter/>
          </a:ln>
        </p:spPr>
        <p:txBody>
          <a:bodyPr lIns="45719" rIns="45719"/>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Kapitel, Grafiskt element">
    <p:bg>
      <p:bgPr>
        <a:solidFill>
          <a:schemeClr val="accent5"/>
        </a:solidFill>
        <a:effectLst/>
      </p:bgPr>
    </p:bg>
    <p:spTree>
      <p:nvGrpSpPr>
        <p:cNvPr id="1" name=""/>
        <p:cNvGrpSpPr/>
        <p:nvPr/>
      </p:nvGrpSpPr>
      <p:grpSpPr>
        <a:xfrm>
          <a:off x="0" y="0"/>
          <a:ext cx="0" cy="0"/>
          <a:chOff x="0" y="0"/>
          <a:chExt cx="0" cy="0"/>
        </a:xfrm>
      </p:grpSpPr>
      <p:sp>
        <p:nvSpPr>
          <p:cNvPr id="85" name="Frihandsfigur 22"/>
          <p:cNvSpPr/>
          <p:nvPr/>
        </p:nvSpPr>
        <p:spPr>
          <a:xfrm rot="10800000">
            <a:off x="4218254" y="-1"/>
            <a:ext cx="7973746"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3602" y="0"/>
                </a:ln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86"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87" name="Bildobjekt 10" descr="Bildobjekt 10"/>
          <p:cNvPicPr>
            <a:picLocks noChangeAspect="1"/>
          </p:cNvPicPr>
          <p:nvPr/>
        </p:nvPicPr>
        <p:blipFill>
          <a:blip r:embed="rId2"/>
          <a:stretch>
            <a:fillRect/>
          </a:stretch>
        </p:blipFill>
        <p:spPr>
          <a:xfrm>
            <a:off x="10276768" y="4875660"/>
            <a:ext cx="1570674" cy="1570674"/>
          </a:xfrm>
          <a:prstGeom prst="rect">
            <a:avLst/>
          </a:prstGeom>
          <a:ln w="12700">
            <a:miter lim="400000"/>
          </a:ln>
        </p:spPr>
      </p:pic>
      <p:sp>
        <p:nvSpPr>
          <p:cNvPr id="88" name="Rak 13"/>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89" name="Rak 14"/>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90" name="Rak 15"/>
          <p:cNvSpPr/>
          <p:nvPr/>
        </p:nvSpPr>
        <p:spPr>
          <a:xfrm>
            <a:off x="550862" y="6486800"/>
            <a:ext cx="11090276" cy="1"/>
          </a:xfrm>
          <a:prstGeom prst="line">
            <a:avLst/>
          </a:prstGeom>
          <a:ln w="12700">
            <a:solidFill>
              <a:srgbClr val="FFFFFF"/>
            </a:solidFill>
            <a:miter/>
          </a:ln>
        </p:spPr>
        <p:txBody>
          <a:bodyPr lIns="45719" rIns="45719"/>
          <a:lstStyle/>
          <a:p>
            <a:endParaRPr/>
          </a:p>
        </p:txBody>
      </p:sp>
      <p:sp>
        <p:nvSpPr>
          <p:cNvPr id="91" name="Titeltext"/>
          <p:cNvSpPr txBox="1">
            <a:spLocks noGrp="1"/>
          </p:cNvSpPr>
          <p:nvPr>
            <p:ph type="title"/>
          </p:nvPr>
        </p:nvSpPr>
        <p:spPr>
          <a:xfrm>
            <a:off x="550862" y="944562"/>
            <a:ext cx="7308851" cy="3931098"/>
          </a:xfrm>
          <a:prstGeom prst="rect">
            <a:avLst/>
          </a:prstGeom>
        </p:spPr>
        <p:txBody>
          <a:bodyPr/>
          <a:lstStyle>
            <a:lvl1pPr>
              <a:lnSpc>
                <a:spcPct val="90000"/>
              </a:lnSpc>
              <a:defRPr sz="4800">
                <a:solidFill>
                  <a:srgbClr val="FFFFFF"/>
                </a:solidFill>
                <a:latin typeface="Flex Display 100 Black"/>
                <a:ea typeface="Flex Display 100 Black"/>
                <a:cs typeface="Flex Display 100 Black"/>
                <a:sym typeface="Flex Display 100 Black"/>
              </a:defRPr>
            </a:lvl1pPr>
          </a:lstStyle>
          <a:p>
            <a:r>
              <a:t>Titeltext</a:t>
            </a:r>
          </a:p>
        </p:txBody>
      </p:sp>
      <p:sp>
        <p:nvSpPr>
          <p:cNvPr id="92" name="textruta 11"/>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solidFill>
                  <a:srgbClr val="FFFFFF"/>
                </a:solidFill>
              </a:defRPr>
            </a:lvl1pPr>
          </a:lstStyle>
          <a:p>
            <a:r>
              <a:t>SVENSKA ISHOCKEYFÖRBUNDET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itat, Gul">
    <p:spTree>
      <p:nvGrpSpPr>
        <p:cNvPr id="1" name=""/>
        <p:cNvGrpSpPr/>
        <p:nvPr/>
      </p:nvGrpSpPr>
      <p:grpSpPr>
        <a:xfrm>
          <a:off x="0" y="0"/>
          <a:ext cx="0" cy="0"/>
          <a:chOff x="0" y="0"/>
          <a:chExt cx="0" cy="0"/>
        </a:xfrm>
      </p:grpSpPr>
      <p:sp>
        <p:nvSpPr>
          <p:cNvPr id="99" name="Titeltext"/>
          <p:cNvSpPr txBox="1">
            <a:spLocks noGrp="1"/>
          </p:cNvSpPr>
          <p:nvPr>
            <p:ph type="title"/>
          </p:nvPr>
        </p:nvSpPr>
        <p:spPr>
          <a:prstGeom prst="rect">
            <a:avLst/>
          </a:prstGeom>
        </p:spPr>
        <p:txBody>
          <a:bodyPr/>
          <a:lstStyle/>
          <a:p>
            <a:r>
              <a:t>Titeltext</a:t>
            </a:r>
          </a:p>
        </p:txBody>
      </p:sp>
      <p:sp>
        <p:nvSpPr>
          <p:cNvPr id="10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itat, Blå">
    <p:bg>
      <p:bgPr>
        <a:solidFill>
          <a:schemeClr val="accent5"/>
        </a:solidFill>
        <a:effectLst/>
      </p:bgPr>
    </p:bg>
    <p:spTree>
      <p:nvGrpSpPr>
        <p:cNvPr id="1" name=""/>
        <p:cNvGrpSpPr/>
        <p:nvPr/>
      </p:nvGrpSpPr>
      <p:grpSpPr>
        <a:xfrm>
          <a:off x="0" y="0"/>
          <a:ext cx="0" cy="0"/>
          <a:chOff x="0" y="0"/>
          <a:chExt cx="0" cy="0"/>
        </a:xfrm>
      </p:grpSpPr>
      <p:sp>
        <p:nvSpPr>
          <p:cNvPr id="107"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
        <p:nvSpPr>
          <p:cNvPr id="108" name="Rak 13"/>
          <p:cNvSpPr/>
          <p:nvPr/>
        </p:nvSpPr>
        <p:spPr>
          <a:xfrm>
            <a:off x="550862" y="692150"/>
            <a:ext cx="11090276" cy="0"/>
          </a:xfrm>
          <a:prstGeom prst="line">
            <a:avLst/>
          </a:prstGeom>
          <a:ln w="12700">
            <a:solidFill>
              <a:srgbClr val="FFFFFF"/>
            </a:solidFill>
            <a:miter/>
          </a:ln>
        </p:spPr>
        <p:txBody>
          <a:bodyPr lIns="45719" rIns="45719"/>
          <a:lstStyle/>
          <a:p>
            <a:endParaRPr/>
          </a:p>
        </p:txBody>
      </p:sp>
      <p:sp>
        <p:nvSpPr>
          <p:cNvPr id="109" name="Rak 14"/>
          <p:cNvSpPr/>
          <p:nvPr/>
        </p:nvSpPr>
        <p:spPr>
          <a:xfrm>
            <a:off x="550862" y="368299"/>
            <a:ext cx="11090276" cy="1"/>
          </a:xfrm>
          <a:prstGeom prst="line">
            <a:avLst/>
          </a:prstGeom>
          <a:ln w="12700">
            <a:solidFill>
              <a:srgbClr val="FFFFFF"/>
            </a:solidFill>
            <a:miter/>
          </a:ln>
        </p:spPr>
        <p:txBody>
          <a:bodyPr lIns="45719" rIns="45719"/>
          <a:lstStyle/>
          <a:p>
            <a:endParaRPr/>
          </a:p>
        </p:txBody>
      </p:sp>
      <p:sp>
        <p:nvSpPr>
          <p:cNvPr id="110" name="Rak 15"/>
          <p:cNvSpPr/>
          <p:nvPr/>
        </p:nvSpPr>
        <p:spPr>
          <a:xfrm>
            <a:off x="550862" y="6486800"/>
            <a:ext cx="11090276" cy="1"/>
          </a:xfrm>
          <a:prstGeom prst="line">
            <a:avLst/>
          </a:prstGeom>
          <a:ln w="12700">
            <a:solidFill>
              <a:srgbClr val="FFFFFF"/>
            </a:solidFill>
            <a:miter/>
          </a:ln>
        </p:spPr>
        <p:txBody>
          <a:bodyPr lIns="45719" rIns="45719"/>
          <a:lstStyle/>
          <a:p>
            <a:endParaRPr/>
          </a:p>
        </p:txBody>
      </p:sp>
      <p:sp>
        <p:nvSpPr>
          <p:cNvPr id="111" name="Titeltext"/>
          <p:cNvSpPr txBox="1">
            <a:spLocks noGrp="1"/>
          </p:cNvSpPr>
          <p:nvPr>
            <p:ph type="title"/>
          </p:nvPr>
        </p:nvSpPr>
        <p:spPr>
          <a:prstGeom prst="rect">
            <a:avLst/>
          </a:prstGeom>
        </p:spPr>
        <p:txBody>
          <a:bodyPr/>
          <a:lstStyle>
            <a:lvl1pPr>
              <a:defRPr>
                <a:solidFill>
                  <a:srgbClr val="FFFFFF"/>
                </a:solidFill>
              </a:defRPr>
            </a:lvl1pPr>
          </a:lstStyle>
          <a:p>
            <a:r>
              <a:t>Titeltext</a:t>
            </a:r>
          </a:p>
        </p:txBody>
      </p:sp>
      <p:sp>
        <p:nvSpPr>
          <p:cNvPr id="112" name="textruta 8"/>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solidFill>
                  <a:srgbClr val="FFFFFF"/>
                </a:solidFill>
              </a:defRPr>
            </a:lvl1pPr>
          </a:lstStyle>
          <a:p>
            <a:r>
              <a:t>SVENSKA ISHOCKEYFÖRBUNDET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t, Vit">
    <p:bg>
      <p:bgPr>
        <a:solidFill>
          <a:srgbClr val="FFFFFF"/>
        </a:solidFill>
        <a:effectLst/>
      </p:bgPr>
    </p:bg>
    <p:spTree>
      <p:nvGrpSpPr>
        <p:cNvPr id="1" name=""/>
        <p:cNvGrpSpPr/>
        <p:nvPr/>
      </p:nvGrpSpPr>
      <p:grpSpPr>
        <a:xfrm>
          <a:off x="0" y="0"/>
          <a:ext cx="0" cy="0"/>
          <a:chOff x="0" y="0"/>
          <a:chExt cx="0" cy="0"/>
        </a:xfrm>
      </p:grpSpPr>
      <p:sp>
        <p:nvSpPr>
          <p:cNvPr id="119" name="Titeltext"/>
          <p:cNvSpPr txBox="1">
            <a:spLocks noGrp="1"/>
          </p:cNvSpPr>
          <p:nvPr>
            <p:ph type="title"/>
          </p:nvPr>
        </p:nvSpPr>
        <p:spPr>
          <a:prstGeom prst="rect">
            <a:avLst/>
          </a:prstGeom>
        </p:spPr>
        <p:txBody>
          <a:bodyPr/>
          <a:lstStyle>
            <a:lvl1pPr>
              <a:defRPr>
                <a:solidFill>
                  <a:schemeClr val="accent1"/>
                </a:solidFill>
              </a:defRPr>
            </a:lvl1pPr>
          </a:lstStyle>
          <a:p>
            <a:r>
              <a:t>Titeltext</a:t>
            </a:r>
          </a:p>
        </p:txBody>
      </p:sp>
      <p:sp>
        <p:nvSpPr>
          <p:cNvPr id="12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550862" y="944562"/>
            <a:ext cx="11078514" cy="5292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Titeltext</a:t>
            </a:r>
          </a:p>
        </p:txBody>
      </p:sp>
      <p:sp>
        <p:nvSpPr>
          <p:cNvPr id="3" name="Diabildsnummer"/>
          <p:cNvSpPr txBox="1">
            <a:spLocks noGrp="1"/>
          </p:cNvSpPr>
          <p:nvPr>
            <p:ph type="sldNum" sz="quarter" idx="2"/>
          </p:nvPr>
        </p:nvSpPr>
        <p:spPr>
          <a:xfrm>
            <a:off x="11490965" y="461168"/>
            <a:ext cx="138411" cy="127001"/>
          </a:xfrm>
          <a:prstGeom prst="rect">
            <a:avLst/>
          </a:prstGeom>
          <a:ln w="12700">
            <a:miter lim="400000"/>
          </a:ln>
        </p:spPr>
        <p:txBody>
          <a:bodyPr wrap="none" lIns="0" tIns="0" rIns="0" bIns="0" anchor="ctr">
            <a:spAutoFit/>
          </a:bodyPr>
          <a:lstStyle>
            <a:lvl1pPr algn="r">
              <a:defRPr sz="800" cap="all" spc="50"/>
            </a:lvl1pPr>
          </a:lstStyle>
          <a:p>
            <a:fld id="{86CB4B4D-7CA3-9044-876B-883B54F8677D}" type="slidenum">
              <a:t>‹#›</a:t>
            </a:fld>
            <a:endParaRPr/>
          </a:p>
        </p:txBody>
      </p:sp>
      <p:sp>
        <p:nvSpPr>
          <p:cNvPr id="4" name="Rak 11"/>
          <p:cNvSpPr/>
          <p:nvPr/>
        </p:nvSpPr>
        <p:spPr>
          <a:xfrm>
            <a:off x="550862" y="692150"/>
            <a:ext cx="11090276" cy="0"/>
          </a:xfrm>
          <a:prstGeom prst="line">
            <a:avLst/>
          </a:prstGeom>
          <a:ln w="12700">
            <a:solidFill>
              <a:srgbClr val="000000"/>
            </a:solidFill>
            <a:miter/>
          </a:ln>
        </p:spPr>
        <p:txBody>
          <a:bodyPr lIns="45719" rIns="45719"/>
          <a:lstStyle/>
          <a:p>
            <a:endParaRPr/>
          </a:p>
        </p:txBody>
      </p:sp>
      <p:sp>
        <p:nvSpPr>
          <p:cNvPr id="5" name="Rak 12"/>
          <p:cNvSpPr/>
          <p:nvPr/>
        </p:nvSpPr>
        <p:spPr>
          <a:xfrm>
            <a:off x="550862" y="368299"/>
            <a:ext cx="11090276" cy="1"/>
          </a:xfrm>
          <a:prstGeom prst="line">
            <a:avLst/>
          </a:prstGeom>
          <a:ln w="12700">
            <a:solidFill>
              <a:srgbClr val="000000"/>
            </a:solidFill>
            <a:miter/>
          </a:ln>
        </p:spPr>
        <p:txBody>
          <a:bodyPr lIns="45719" rIns="45719"/>
          <a:lstStyle/>
          <a:p>
            <a:endParaRPr/>
          </a:p>
        </p:txBody>
      </p:sp>
      <p:sp>
        <p:nvSpPr>
          <p:cNvPr id="6" name="Rak 17"/>
          <p:cNvSpPr/>
          <p:nvPr/>
        </p:nvSpPr>
        <p:spPr>
          <a:xfrm>
            <a:off x="550862" y="6486800"/>
            <a:ext cx="11090276" cy="1"/>
          </a:xfrm>
          <a:prstGeom prst="line">
            <a:avLst/>
          </a:prstGeom>
          <a:ln w="12700">
            <a:solidFill>
              <a:srgbClr val="000000"/>
            </a:solidFill>
            <a:miter/>
          </a:ln>
        </p:spPr>
        <p:txBody>
          <a:bodyPr lIns="45719" rIns="45719"/>
          <a:lstStyle/>
          <a:p>
            <a:endParaRPr/>
          </a:p>
        </p:txBody>
      </p:sp>
      <p:sp>
        <p:nvSpPr>
          <p:cNvPr id="7" name="textruta 13"/>
          <p:cNvSpPr txBox="1"/>
          <p:nvPr/>
        </p:nvSpPr>
        <p:spPr>
          <a:xfrm>
            <a:off x="562625" y="466724"/>
            <a:ext cx="307656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SVENSKA ISHOCKEYFÖRBUNDET</a:t>
            </a:r>
          </a:p>
        </p:txBody>
      </p:sp>
      <p:sp>
        <p:nvSpPr>
          <p:cNvPr id="8" name="Brödtext nivå ett…"/>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Brödtext nivå ett</a:t>
            </a:r>
          </a:p>
          <a:p>
            <a:pPr lvl="1"/>
            <a:r>
              <a:t>Brödtext nivå två</a:t>
            </a:r>
          </a:p>
          <a:p>
            <a:pPr lvl="2"/>
            <a:r>
              <a:t>Brödtext nivå tre</a:t>
            </a:r>
          </a:p>
          <a:p>
            <a:pPr lvl="3"/>
            <a:r>
              <a:t>Brödtext nivå fyra</a:t>
            </a:r>
          </a:p>
          <a:p>
            <a:pPr lvl="4"/>
            <a:r>
              <a:t>Brödtext nivå fem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transition spd="med"/>
  <p:txStyles>
    <p:title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1pPr>
      <a:lvl2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2pPr>
      <a:lvl3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3pPr>
      <a:lvl4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4pPr>
      <a:lvl5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5pPr>
      <a:lvl6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6pPr>
      <a:lvl7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7pPr>
      <a:lvl8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8pPr>
      <a:lvl9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accent5"/>
          </a:solidFill>
          <a:uFillTx/>
          <a:latin typeface="Flex 70"/>
          <a:ea typeface="Flex 70"/>
          <a:cs typeface="Flex 70"/>
          <a:sym typeface="Flex 70"/>
        </a:defRPr>
      </a:lvl9pPr>
    </p:titleStyle>
    <p:bodyStyle>
      <a:lvl1pPr marL="156599" marR="0" indent="-156599"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1pPr>
      <a:lvl2pPr marL="636171" marR="0" indent="-178971"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2pPr>
      <a:lvl3pPr marL="1087200" marR="0" indent="-2088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3pPr>
      <a:lvl4pPr marL="1491381" marR="0" indent="-227781"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4pPr>
      <a:lvl5pPr marL="1912581" marR="0" indent="-227781"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5pPr>
      <a:lvl6pPr marL="2489200" marR="0" indent="-2032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6pPr>
      <a:lvl7pPr marL="2946400" marR="0" indent="-2032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7pPr>
      <a:lvl8pPr marL="3403600" marR="0" indent="-2032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8pPr>
      <a:lvl9pPr marL="3860800" marR="0" indent="-2032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1pPr>
      <a:lvl2pPr marL="0" marR="0" indent="4572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2pPr>
      <a:lvl3pPr marL="0" marR="0" indent="9144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3pPr>
      <a:lvl4pPr marL="0" marR="0" indent="13716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4pPr>
      <a:lvl5pPr marL="0" marR="0" indent="18288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5pPr>
      <a:lvl6pPr marL="0" marR="0" indent="22860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6pPr>
      <a:lvl7pPr marL="0" marR="0" indent="27432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7pPr>
      <a:lvl8pPr marL="0" marR="0" indent="32004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8pPr>
      <a:lvl9pPr marL="0" marR="0" indent="365760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tshållare för sidfot 3"/>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solidFill>
                  <a:srgbClr val="FFFFFF"/>
                </a:solidFill>
              </a:defRPr>
            </a:lvl1pPr>
          </a:lstStyle>
          <a:p>
            <a:r>
              <a:t>Domarrollen</a:t>
            </a:r>
          </a:p>
        </p:txBody>
      </p:sp>
      <p:sp>
        <p:nvSpPr>
          <p:cNvPr id="398" name="Rubrik 1"/>
          <p:cNvSpPr txBox="1">
            <a:spLocks noGrp="1"/>
          </p:cNvSpPr>
          <p:nvPr>
            <p:ph type="ctrTitle"/>
          </p:nvPr>
        </p:nvSpPr>
        <p:spPr>
          <a:prstGeom prst="rect">
            <a:avLst/>
          </a:prstGeom>
        </p:spPr>
        <p:txBody>
          <a:bodyPr/>
          <a:lstStyle/>
          <a:p>
            <a:r>
              <a:t>Domarrollen</a:t>
            </a:r>
            <a:br/>
            <a:br/>
            <a:r>
              <a:rPr sz="4000"/>
              <a:t>Värdegrund – Förståelse för uppdraget - Kompetens</a:t>
            </a:r>
          </a:p>
        </p:txBody>
      </p:sp>
      <p:sp>
        <p:nvSpPr>
          <p:cNvPr id="399" name="Underrubrik 2"/>
          <p:cNvSpPr txBox="1">
            <a:spLocks noGrp="1"/>
          </p:cNvSpPr>
          <p:nvPr>
            <p:ph type="subTitle" sz="quarter" idx="1"/>
          </p:nvPr>
        </p:nvSpPr>
        <p:spPr>
          <a:prstGeom prst="rect">
            <a:avLst/>
          </a:prstGeom>
        </p:spPr>
        <p:txBody>
          <a:bodyPr/>
          <a:lstStyle/>
          <a:p>
            <a:endParaRPr/>
          </a:p>
        </p:txBody>
      </p:sp>
      <p:sp>
        <p:nvSpPr>
          <p:cNvPr id="400" name="Platshållare för bildnummer 4"/>
          <p:cNvSpPr txBox="1">
            <a:spLocks noGrp="1"/>
          </p:cNvSpPr>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59" name="Platshållare för bildnummer 2"/>
          <p:cNvSpPr txBox="1">
            <a:spLocks noGrp="1"/>
          </p:cNvSpPr>
          <p:nvPr>
            <p:ph type="sldNum" sz="quarter" idx="2"/>
          </p:nvPr>
        </p:nvSpPr>
        <p:spPr>
          <a:xfrm>
            <a:off x="11490964" y="461168"/>
            <a:ext cx="13841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460" name="textruta 3"/>
          <p:cNvSpPr txBox="1"/>
          <p:nvPr/>
        </p:nvSpPr>
        <p:spPr>
          <a:xfrm>
            <a:off x="540394" y="1708879"/>
            <a:ext cx="16765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a:t>
            </a:r>
          </a:p>
        </p:txBody>
      </p:sp>
      <p:sp>
        <p:nvSpPr>
          <p:cNvPr id="461" name="textruta 8"/>
          <p:cNvSpPr txBox="1"/>
          <p:nvPr/>
        </p:nvSpPr>
        <p:spPr>
          <a:xfrm>
            <a:off x="945131" y="1798657"/>
            <a:ext cx="10638524" cy="3723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endParaRPr/>
          </a:p>
          <a:p>
            <a:pPr marL="285750" indent="-285750">
              <a:buSzPct val="100000"/>
              <a:buFont typeface="Arial"/>
              <a:buChar char="•"/>
            </a:pPr>
            <a:r>
              <a:t>Spelreglerna är till för spelarna och vårt uppdrag definieras av spelreglerna - vi är där för spelarnas skull för att dom ska kunna utöva sporten på ett enligt spelreglerna säkert sätt och för att upprätthålla matchens och sportens integritet. </a:t>
            </a:r>
          </a:p>
          <a:p>
            <a:endParaRPr/>
          </a:p>
          <a:p>
            <a:pPr marL="285750" indent="-285750">
              <a:buSzPct val="100000"/>
              <a:buFont typeface="Arial"/>
              <a:buChar char="•"/>
            </a:pPr>
            <a:r>
              <a:t>Vi är en servicefunktion till matchen i en ”tjänstemannaställning” – vi utför vårt förutbestämda uppdrag för spelarna, matchen och ishockeyns bästa.</a:t>
            </a:r>
          </a:p>
          <a:p>
            <a:pPr marL="285750" indent="-285750">
              <a:buSzPct val="100000"/>
              <a:buFont typeface="Arial"/>
              <a:buChar char="•"/>
            </a:pPr>
            <a:endParaRPr/>
          </a:p>
          <a:p>
            <a:pPr marL="285750" indent="-285750">
              <a:buSzPct val="100000"/>
              <a:buFont typeface="Arial"/>
              <a:buChar char="•"/>
            </a:pPr>
            <a:r>
              <a:t>Vi är inte del av spelet eller tävlingen – vi kan inte vinna eller förlora i matchens mening. </a:t>
            </a:r>
          </a:p>
          <a:p>
            <a:endParaRPr/>
          </a:p>
          <a:p>
            <a:endParaRPr/>
          </a:p>
          <a:p>
            <a:endParaRPr/>
          </a:p>
        </p:txBody>
      </p:sp>
      <p:sp>
        <p:nvSpPr>
          <p:cNvPr id="462" name="textruta 10"/>
          <p:cNvSpPr txBox="1"/>
          <p:nvPr/>
        </p:nvSpPr>
        <p:spPr>
          <a:xfrm>
            <a:off x="945130" y="1154880"/>
            <a:ext cx="9080139"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400">
                <a:latin typeface="Flex Display 100 Black"/>
                <a:ea typeface="Flex Display 100 Black"/>
                <a:cs typeface="Flex Display 100 Black"/>
                <a:sym typeface="Flex Display 100 Black"/>
              </a:defRPr>
            </a:lvl1pPr>
          </a:lstStyle>
          <a:p>
            <a:r>
              <a:t>Förståelse för uppdraget - slutsatser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67" name="Platshållare för bildnummer 2"/>
          <p:cNvSpPr txBox="1">
            <a:spLocks noGrp="1"/>
          </p:cNvSpPr>
          <p:nvPr>
            <p:ph type="sldNum" sz="quarter" idx="2"/>
          </p:nvPr>
        </p:nvSpPr>
        <p:spPr>
          <a:xfrm>
            <a:off x="11498455" y="461168"/>
            <a:ext cx="130920"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468" name="textruta 3"/>
          <p:cNvSpPr txBox="1"/>
          <p:nvPr/>
        </p:nvSpPr>
        <p:spPr>
          <a:xfrm>
            <a:off x="415253" y="2921168"/>
            <a:ext cx="11455448" cy="1463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000">
                <a:latin typeface="Flex Display 100 Black"/>
                <a:ea typeface="Flex Display 100 Black"/>
                <a:cs typeface="Flex Display 100 Black"/>
                <a:sym typeface="Flex Display 100 Black"/>
              </a:defRPr>
            </a:pPr>
            <a:r>
              <a:t>För det tredje:</a:t>
            </a:r>
          </a:p>
          <a:p>
            <a:pPr>
              <a:defRPr sz="3000">
                <a:latin typeface="Flex Display 100 Black"/>
                <a:ea typeface="Flex Display 100 Black"/>
                <a:cs typeface="Flex Display 100 Black"/>
                <a:sym typeface="Flex Display 100 Black"/>
              </a:defRPr>
            </a:pPr>
            <a:r>
              <a:t>Domarrollen, en förståelse för vad det innebär att vara respekterad som domare.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71" name="Platshållare för bildnummer 2"/>
          <p:cNvSpPr txBox="1">
            <a:spLocks noGrp="1"/>
          </p:cNvSpPr>
          <p:nvPr>
            <p:ph type="sldNum" sz="quarter" idx="2"/>
          </p:nvPr>
        </p:nvSpPr>
        <p:spPr>
          <a:xfrm>
            <a:off x="11490964" y="461168"/>
            <a:ext cx="13841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p:sp>
        <p:nvSpPr>
          <p:cNvPr id="472" name="textruta 4"/>
          <p:cNvSpPr txBox="1"/>
          <p:nvPr/>
        </p:nvSpPr>
        <p:spPr>
          <a:xfrm>
            <a:off x="1576773" y="2221684"/>
            <a:ext cx="9022580"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lvl1pPr>
          </a:lstStyle>
          <a:p>
            <a:r>
              <a:t>”Att vara respekterad som domare innebär INTE att vara illa omtyckt. Att vara respekterad utesluter inte att du är omtyckt, men chansen är överhängande att dom slutar tycka om dig när du fattar ett beslut som går dom emot.  Det är INTE ditt jobb att vara omtyckt, det är ditt jobb att vara respekterad.”</a:t>
            </a:r>
          </a:p>
        </p:txBody>
      </p:sp>
      <p:sp>
        <p:nvSpPr>
          <p:cNvPr id="473" name="textruta 5"/>
          <p:cNvSpPr txBox="1"/>
          <p:nvPr/>
        </p:nvSpPr>
        <p:spPr>
          <a:xfrm>
            <a:off x="5500566" y="3741868"/>
            <a:ext cx="5750929"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a:lvl1pPr>
          </a:lstStyle>
          <a:p>
            <a:r>
              <a:t>(Rob Shick, fd domare med 1300 matcher i NHL)  </a:t>
            </a:r>
          </a:p>
        </p:txBody>
      </p:sp>
      <p:sp>
        <p:nvSpPr>
          <p:cNvPr id="474" name="textruta 6"/>
          <p:cNvSpPr txBox="1"/>
          <p:nvPr/>
        </p:nvSpPr>
        <p:spPr>
          <a:xfrm>
            <a:off x="1576773" y="970184"/>
            <a:ext cx="9032846" cy="873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pPr>
            <a:r>
              <a:t>Regelboken anger också att domaren ska ha respekt: </a:t>
            </a:r>
          </a:p>
          <a:p>
            <a:pPr>
              <a:lnSpc>
                <a:spcPct val="90000"/>
              </a:lnSpc>
            </a:pPr>
            <a:r>
              <a:t>”Domarna ska ha respekt från alla spelare, tränare, ledare och föräldrar, oavsett nivå̊ matchen spelas på̊.” (s.13)</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85" name="Platshållare för bildnummer 2"/>
          <p:cNvSpPr txBox="1">
            <a:spLocks noGrp="1"/>
          </p:cNvSpPr>
          <p:nvPr>
            <p:ph type="sldNum" sz="quarter" idx="2"/>
          </p:nvPr>
        </p:nvSpPr>
        <p:spPr>
          <a:xfrm>
            <a:off x="11490964" y="461168"/>
            <a:ext cx="13841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sp>
        <p:nvSpPr>
          <p:cNvPr id="486" name="textruta 4"/>
          <p:cNvSpPr txBox="1"/>
          <p:nvPr/>
        </p:nvSpPr>
        <p:spPr>
          <a:xfrm>
            <a:off x="637876" y="990183"/>
            <a:ext cx="11115469" cy="540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pPr>
            <a:r>
              <a:t>Diskutera frågorna på kommande bild i grupper om fyra (4), där en är ansvarig för tiden och en är ansvarig för att ta anteckningar.</a:t>
            </a:r>
          </a:p>
          <a:p>
            <a:endParaRPr/>
          </a:p>
          <a:p>
            <a:r>
              <a:t>Det vi önskar är att ni för diskussionen på beteendenivå och att vi använder oss så lite som möjligt av klyschor. </a:t>
            </a:r>
          </a:p>
          <a:p>
            <a:endParaRPr/>
          </a:p>
          <a:p>
            <a:r>
              <a:t>Ex. Jag kommer väl förberedd till match! Vad innebär det?</a:t>
            </a:r>
          </a:p>
          <a:p>
            <a:endParaRPr/>
          </a:p>
          <a:p>
            <a:r>
              <a:t>Ex på det i beteenden:  Jag har tränat enligt plan under sommaren, jag har läst regelboken så jag kan den, jag har sovit det jag behöver, jag har ätit bra under dagen, jag har packat min väska så jag vet att all utrustning är med, jag har pratat med mina kollegor på telefon, jag har rest i rätt tid etc.</a:t>
            </a:r>
          </a:p>
          <a:p>
            <a:endParaRPr/>
          </a:p>
          <a:p>
            <a:endParaRPr/>
          </a:p>
          <a:p>
            <a:endParaRPr/>
          </a:p>
          <a:p>
            <a:endParaRPr/>
          </a:p>
          <a:p>
            <a:endParaRPr/>
          </a:p>
          <a:p>
            <a:endParaRPr/>
          </a:p>
          <a:p>
            <a:endParaRPr/>
          </a:p>
        </p:txBody>
      </p:sp>
      <p:pic>
        <p:nvPicPr>
          <p:cNvPr id="487" name="Bildobjekt 5" descr="Bildobjekt 5"/>
          <p:cNvPicPr>
            <a:picLocks noChangeAspect="1"/>
          </p:cNvPicPr>
          <p:nvPr/>
        </p:nvPicPr>
        <p:blipFill>
          <a:blip r:embed="rId2"/>
          <a:stretch>
            <a:fillRect/>
          </a:stretch>
        </p:blipFill>
        <p:spPr>
          <a:xfrm>
            <a:off x="10058741" y="4919066"/>
            <a:ext cx="1570635" cy="157063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90" name="Platshållare för bildnummer 2"/>
          <p:cNvSpPr txBox="1">
            <a:spLocks noGrp="1"/>
          </p:cNvSpPr>
          <p:nvPr>
            <p:ph type="sldNum" sz="quarter" idx="2"/>
          </p:nvPr>
        </p:nvSpPr>
        <p:spPr>
          <a:xfrm>
            <a:off x="11490964" y="461168"/>
            <a:ext cx="13841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sp>
        <p:nvSpPr>
          <p:cNvPr id="491" name="textruta 4"/>
          <p:cNvSpPr txBox="1"/>
          <p:nvPr/>
        </p:nvSpPr>
        <p:spPr>
          <a:xfrm>
            <a:off x="615628" y="936433"/>
            <a:ext cx="10968027" cy="540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pPr>
            <a:r>
              <a:t>Ni har 40 minuter på er att diskutera följande frågor (10 minuter/fråga) i era grupper. När tiden är slut återsamlas vi för att redovisa vad ni kom fram till i era grupper. Finns det skillnader? Vad består skillnaderna i?</a:t>
            </a:r>
          </a:p>
          <a:p>
            <a:endParaRPr/>
          </a:p>
          <a:p>
            <a:r>
              <a:t>1. Hur arbetar du som individ för att bli respekterad i matchen?</a:t>
            </a:r>
          </a:p>
          <a:p>
            <a:endParaRPr/>
          </a:p>
          <a:p>
            <a:r>
              <a:t>2. Hur arbetar ni som team för att bli respekterade i matchen?</a:t>
            </a:r>
          </a:p>
          <a:p>
            <a:endParaRPr/>
          </a:p>
          <a:p>
            <a:r>
              <a:t>3. Hur arbetar du som individ och ni som team för att vi ska bli respekterade som grupp (alla hockeydomare inkluderade) i matchen och av allmänheten?</a:t>
            </a:r>
          </a:p>
          <a:p>
            <a:endParaRPr/>
          </a:p>
          <a:p>
            <a:r>
              <a:t>4. Finns det något domarorganisationen kan bistå er med för att hjälpa er att bli mer respekterade i er roll som domare? </a:t>
            </a:r>
          </a:p>
          <a:p>
            <a:endParaRPr/>
          </a:p>
          <a:p>
            <a:endParaRPr/>
          </a:p>
          <a:p>
            <a:endParaRPr/>
          </a:p>
          <a:p>
            <a:endParaRPr/>
          </a:p>
          <a:p>
            <a:endParaRPr/>
          </a:p>
        </p:txBody>
      </p:sp>
      <p:pic>
        <p:nvPicPr>
          <p:cNvPr id="492" name="Bildobjekt 7" descr="Bildobjekt 7"/>
          <p:cNvPicPr>
            <a:picLocks noChangeAspect="1"/>
          </p:cNvPicPr>
          <p:nvPr/>
        </p:nvPicPr>
        <p:blipFill>
          <a:blip r:embed="rId2"/>
          <a:stretch>
            <a:fillRect/>
          </a:stretch>
        </p:blipFill>
        <p:spPr>
          <a:xfrm>
            <a:off x="10058741" y="4919066"/>
            <a:ext cx="1570635" cy="1570634"/>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95" name="Platshållare för bildnummer 2"/>
          <p:cNvSpPr txBox="1">
            <a:spLocks noGrp="1"/>
          </p:cNvSpPr>
          <p:nvPr>
            <p:ph type="sldNum" sz="quarter" idx="2"/>
          </p:nvPr>
        </p:nvSpPr>
        <p:spPr>
          <a:xfrm>
            <a:off x="11490964" y="461168"/>
            <a:ext cx="13841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p:sp>
        <p:nvSpPr>
          <p:cNvPr id="496" name="textruta 4"/>
          <p:cNvSpPr txBox="1"/>
          <p:nvPr/>
        </p:nvSpPr>
        <p:spPr>
          <a:xfrm>
            <a:off x="1015098" y="2796396"/>
            <a:ext cx="8236296"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000">
                <a:latin typeface="Flex Display 100 Black"/>
                <a:ea typeface="Flex Display 100 Black"/>
                <a:cs typeface="Flex Display 100 Black"/>
                <a:sym typeface="Flex Display 100 Black"/>
              </a:defRPr>
            </a:pPr>
            <a:r>
              <a:t>För det fjärde: </a:t>
            </a:r>
          </a:p>
          <a:p>
            <a:pPr>
              <a:defRPr sz="3000">
                <a:latin typeface="Flex Display 100 Black"/>
                <a:ea typeface="Flex Display 100 Black"/>
                <a:cs typeface="Flex Display 100 Black"/>
                <a:sym typeface="Flex Display 100 Black"/>
              </a:defRPr>
            </a:pPr>
            <a:r>
              <a:t>Det som behövs för att faktiskt utföra uppdraget.</a:t>
            </a:r>
          </a:p>
        </p:txBody>
      </p:sp>
      <p:pic>
        <p:nvPicPr>
          <p:cNvPr id="497" name="Bildobjekt 3" descr="Bildobjekt 3"/>
          <p:cNvPicPr>
            <a:picLocks noChangeAspect="1"/>
          </p:cNvPicPr>
          <p:nvPr/>
        </p:nvPicPr>
        <p:blipFill>
          <a:blip r:embed="rId2"/>
          <a:stretch>
            <a:fillRect/>
          </a:stretch>
        </p:blipFill>
        <p:spPr>
          <a:xfrm>
            <a:off x="10058741" y="4919066"/>
            <a:ext cx="1570635" cy="157063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500" name="Platshållare för bildnummer 2"/>
          <p:cNvSpPr txBox="1">
            <a:spLocks noGrp="1"/>
          </p:cNvSpPr>
          <p:nvPr>
            <p:ph type="sldNum" sz="quarter" idx="2"/>
          </p:nvPr>
        </p:nvSpPr>
        <p:spPr>
          <a:xfrm>
            <a:off x="11490964" y="461168"/>
            <a:ext cx="13841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grpSp>
        <p:nvGrpSpPr>
          <p:cNvPr id="504" name="textruta 25"/>
          <p:cNvGrpSpPr/>
          <p:nvPr/>
        </p:nvGrpSpPr>
        <p:grpSpPr>
          <a:xfrm>
            <a:off x="11012234" y="4454271"/>
            <a:ext cx="1080001" cy="360001"/>
            <a:chOff x="0" y="0"/>
            <a:chExt cx="1079999" cy="359999"/>
          </a:xfrm>
        </p:grpSpPr>
        <p:sp>
          <p:nvSpPr>
            <p:cNvPr id="502" name="Rektangel"/>
            <p:cNvSpPr/>
            <p:nvPr/>
          </p:nvSpPr>
          <p:spPr>
            <a:xfrm>
              <a:off x="0" y="0"/>
              <a:ext cx="1080000" cy="360000"/>
            </a:xfrm>
            <a:prstGeom prst="rect">
              <a:avLst/>
            </a:prstGeom>
            <a:solidFill>
              <a:srgbClr val="000000">
                <a:alpha val="50000"/>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03" name="Aktion"/>
            <p:cNvSpPr txBox="1"/>
            <p:nvPr/>
          </p:nvSpPr>
          <p:spPr>
            <a:xfrm>
              <a:off x="8255" y="53634"/>
              <a:ext cx="1063490"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Aktion</a:t>
              </a:r>
            </a:p>
          </p:txBody>
        </p:sp>
      </p:grpSp>
      <p:grpSp>
        <p:nvGrpSpPr>
          <p:cNvPr id="507" name="textruta 26"/>
          <p:cNvGrpSpPr/>
          <p:nvPr/>
        </p:nvGrpSpPr>
        <p:grpSpPr>
          <a:xfrm>
            <a:off x="11012234" y="5838533"/>
            <a:ext cx="1080001" cy="360001"/>
            <a:chOff x="0" y="0"/>
            <a:chExt cx="1079999" cy="359999"/>
          </a:xfrm>
        </p:grpSpPr>
        <p:sp>
          <p:nvSpPr>
            <p:cNvPr id="505" name="Rektangel"/>
            <p:cNvSpPr/>
            <p:nvPr/>
          </p:nvSpPr>
          <p:spPr>
            <a:xfrm>
              <a:off x="0" y="0"/>
              <a:ext cx="1080000" cy="360000"/>
            </a:xfrm>
            <a:prstGeom prst="rect">
              <a:avLst/>
            </a:prstGeom>
            <a:solidFill>
              <a:srgbClr val="000000">
                <a:alpha val="50000"/>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06" name="Mod"/>
            <p:cNvSpPr txBox="1"/>
            <p:nvPr/>
          </p:nvSpPr>
          <p:spPr>
            <a:xfrm>
              <a:off x="8255" y="53634"/>
              <a:ext cx="1063490"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Mod</a:t>
              </a:r>
            </a:p>
          </p:txBody>
        </p:sp>
      </p:grpSp>
      <p:grpSp>
        <p:nvGrpSpPr>
          <p:cNvPr id="510" name="textruta 27"/>
          <p:cNvGrpSpPr/>
          <p:nvPr/>
        </p:nvGrpSpPr>
        <p:grpSpPr>
          <a:xfrm>
            <a:off x="11012234" y="4939682"/>
            <a:ext cx="1080001" cy="360001"/>
            <a:chOff x="0" y="0"/>
            <a:chExt cx="1079999" cy="359999"/>
          </a:xfrm>
        </p:grpSpPr>
        <p:sp>
          <p:nvSpPr>
            <p:cNvPr id="508" name="Rektangel"/>
            <p:cNvSpPr/>
            <p:nvPr/>
          </p:nvSpPr>
          <p:spPr>
            <a:xfrm>
              <a:off x="0" y="0"/>
              <a:ext cx="1080000" cy="360000"/>
            </a:xfrm>
            <a:prstGeom prst="rect">
              <a:avLst/>
            </a:prstGeom>
            <a:solidFill>
              <a:srgbClr val="000000">
                <a:alpha val="50000"/>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09" name="Rolltagande"/>
            <p:cNvSpPr txBox="1"/>
            <p:nvPr/>
          </p:nvSpPr>
          <p:spPr>
            <a:xfrm>
              <a:off x="8255" y="53634"/>
              <a:ext cx="1063490"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Rolltagande</a:t>
              </a:r>
            </a:p>
          </p:txBody>
        </p:sp>
      </p:grpSp>
      <p:grpSp>
        <p:nvGrpSpPr>
          <p:cNvPr id="513" name="textruta 28"/>
          <p:cNvGrpSpPr/>
          <p:nvPr/>
        </p:nvGrpSpPr>
        <p:grpSpPr>
          <a:xfrm>
            <a:off x="10819376" y="5390675"/>
            <a:ext cx="1272860" cy="360001"/>
            <a:chOff x="0" y="0"/>
            <a:chExt cx="1272859" cy="359999"/>
          </a:xfrm>
        </p:grpSpPr>
        <p:sp>
          <p:nvSpPr>
            <p:cNvPr id="511" name="Rektangel"/>
            <p:cNvSpPr/>
            <p:nvPr/>
          </p:nvSpPr>
          <p:spPr>
            <a:xfrm>
              <a:off x="-1" y="0"/>
              <a:ext cx="1272861" cy="360000"/>
            </a:xfrm>
            <a:prstGeom prst="rect">
              <a:avLst/>
            </a:prstGeom>
            <a:solidFill>
              <a:srgbClr val="000000">
                <a:alpha val="50000"/>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12" name="Sinnesstämning"/>
            <p:cNvSpPr txBox="1"/>
            <p:nvPr/>
          </p:nvSpPr>
          <p:spPr>
            <a:xfrm>
              <a:off x="8254" y="53634"/>
              <a:ext cx="1256350"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Sinnesstämning</a:t>
              </a:r>
            </a:p>
          </p:txBody>
        </p:sp>
      </p:grpSp>
      <p:grpSp>
        <p:nvGrpSpPr>
          <p:cNvPr id="516" name="textruta 36"/>
          <p:cNvGrpSpPr/>
          <p:nvPr/>
        </p:nvGrpSpPr>
        <p:grpSpPr>
          <a:xfrm>
            <a:off x="7414965" y="4946272"/>
            <a:ext cx="3051669" cy="360001"/>
            <a:chOff x="0" y="0"/>
            <a:chExt cx="3051667" cy="359999"/>
          </a:xfrm>
        </p:grpSpPr>
        <p:sp>
          <p:nvSpPr>
            <p:cNvPr id="514" name="Rektangel"/>
            <p:cNvSpPr/>
            <p:nvPr/>
          </p:nvSpPr>
          <p:spPr>
            <a:xfrm>
              <a:off x="0" y="0"/>
              <a:ext cx="3051668" cy="360000"/>
            </a:xfrm>
            <a:prstGeom prst="rect">
              <a:avLst/>
            </a:prstGeom>
            <a:solidFill>
              <a:srgbClr val="000000">
                <a:alpha val="45548"/>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15" name="Mentala färdigheter"/>
            <p:cNvSpPr txBox="1"/>
            <p:nvPr/>
          </p:nvSpPr>
          <p:spPr>
            <a:xfrm>
              <a:off x="8255" y="53634"/>
              <a:ext cx="3035158"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Mentala färdigheter</a:t>
              </a:r>
            </a:p>
          </p:txBody>
        </p:sp>
      </p:grpSp>
      <p:grpSp>
        <p:nvGrpSpPr>
          <p:cNvPr id="520" name="textruta 20"/>
          <p:cNvGrpSpPr/>
          <p:nvPr/>
        </p:nvGrpSpPr>
        <p:grpSpPr>
          <a:xfrm>
            <a:off x="211242" y="4299923"/>
            <a:ext cx="1080000" cy="360001"/>
            <a:chOff x="0" y="0"/>
            <a:chExt cx="1079999" cy="359999"/>
          </a:xfrm>
        </p:grpSpPr>
        <p:sp>
          <p:nvSpPr>
            <p:cNvPr id="518" name="Rektangel"/>
            <p:cNvSpPr/>
            <p:nvPr/>
          </p:nvSpPr>
          <p:spPr>
            <a:xfrm>
              <a:off x="0" y="0"/>
              <a:ext cx="1080000" cy="360000"/>
            </a:xfrm>
            <a:prstGeom prst="rect">
              <a:avLst/>
            </a:prstGeom>
            <a:solidFill>
              <a:srgbClr val="000000">
                <a:alpha val="50000"/>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19" name="2DS"/>
            <p:cNvSpPr txBox="1"/>
            <p:nvPr/>
          </p:nvSpPr>
          <p:spPr>
            <a:xfrm>
              <a:off x="8255" y="53634"/>
              <a:ext cx="1063490"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2DS</a:t>
              </a:r>
            </a:p>
          </p:txBody>
        </p:sp>
      </p:grpSp>
      <p:grpSp>
        <p:nvGrpSpPr>
          <p:cNvPr id="523" name="textruta 21"/>
          <p:cNvGrpSpPr/>
          <p:nvPr/>
        </p:nvGrpSpPr>
        <p:grpSpPr>
          <a:xfrm>
            <a:off x="211242" y="4766271"/>
            <a:ext cx="1080000" cy="360001"/>
            <a:chOff x="0" y="0"/>
            <a:chExt cx="1079999" cy="359999"/>
          </a:xfrm>
        </p:grpSpPr>
        <p:sp>
          <p:nvSpPr>
            <p:cNvPr id="521" name="Rektangel"/>
            <p:cNvSpPr/>
            <p:nvPr/>
          </p:nvSpPr>
          <p:spPr>
            <a:xfrm>
              <a:off x="0" y="0"/>
              <a:ext cx="1080000" cy="360000"/>
            </a:xfrm>
            <a:prstGeom prst="rect">
              <a:avLst/>
            </a:prstGeom>
            <a:solidFill>
              <a:srgbClr val="000000">
                <a:alpha val="50000"/>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22" name="3DS"/>
            <p:cNvSpPr txBox="1"/>
            <p:nvPr/>
          </p:nvSpPr>
          <p:spPr>
            <a:xfrm>
              <a:off x="8255" y="53634"/>
              <a:ext cx="1063490"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3DS</a:t>
              </a:r>
            </a:p>
          </p:txBody>
        </p:sp>
      </p:grpSp>
      <p:grpSp>
        <p:nvGrpSpPr>
          <p:cNvPr id="526" name="textruta 22"/>
          <p:cNvGrpSpPr/>
          <p:nvPr/>
        </p:nvGrpSpPr>
        <p:grpSpPr>
          <a:xfrm>
            <a:off x="211242" y="5243510"/>
            <a:ext cx="1080000" cy="360001"/>
            <a:chOff x="0" y="0"/>
            <a:chExt cx="1079999" cy="359999"/>
          </a:xfrm>
        </p:grpSpPr>
        <p:sp>
          <p:nvSpPr>
            <p:cNvPr id="524" name="Rektangel"/>
            <p:cNvSpPr/>
            <p:nvPr/>
          </p:nvSpPr>
          <p:spPr>
            <a:xfrm>
              <a:off x="0" y="0"/>
              <a:ext cx="1080000" cy="360000"/>
            </a:xfrm>
            <a:prstGeom prst="rect">
              <a:avLst/>
            </a:prstGeom>
            <a:solidFill>
              <a:srgbClr val="000000">
                <a:alpha val="50000"/>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25" name="4DS"/>
            <p:cNvSpPr txBox="1"/>
            <p:nvPr/>
          </p:nvSpPr>
          <p:spPr>
            <a:xfrm>
              <a:off x="8255" y="53634"/>
              <a:ext cx="1063490"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4DS</a:t>
              </a:r>
            </a:p>
          </p:txBody>
        </p:sp>
      </p:grpSp>
      <p:grpSp>
        <p:nvGrpSpPr>
          <p:cNvPr id="529" name="textruta 23"/>
          <p:cNvGrpSpPr/>
          <p:nvPr/>
        </p:nvGrpSpPr>
        <p:grpSpPr>
          <a:xfrm>
            <a:off x="211242" y="5674333"/>
            <a:ext cx="1259212" cy="360001"/>
            <a:chOff x="0" y="0"/>
            <a:chExt cx="1259211" cy="359999"/>
          </a:xfrm>
        </p:grpSpPr>
        <p:sp>
          <p:nvSpPr>
            <p:cNvPr id="527" name="Rektangel"/>
            <p:cNvSpPr/>
            <p:nvPr/>
          </p:nvSpPr>
          <p:spPr>
            <a:xfrm>
              <a:off x="0" y="0"/>
              <a:ext cx="1259212" cy="360000"/>
            </a:xfrm>
            <a:prstGeom prst="rect">
              <a:avLst/>
            </a:prstGeom>
            <a:solidFill>
              <a:srgbClr val="000000">
                <a:alpha val="50000"/>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28" name="Kommunikation"/>
            <p:cNvSpPr txBox="1"/>
            <p:nvPr/>
          </p:nvSpPr>
          <p:spPr>
            <a:xfrm>
              <a:off x="8255" y="53634"/>
              <a:ext cx="1242702"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Kommunikation</a:t>
              </a:r>
            </a:p>
          </p:txBody>
        </p:sp>
      </p:grpSp>
      <p:grpSp>
        <p:nvGrpSpPr>
          <p:cNvPr id="532" name="textruta 24"/>
          <p:cNvGrpSpPr/>
          <p:nvPr/>
        </p:nvGrpSpPr>
        <p:grpSpPr>
          <a:xfrm>
            <a:off x="211242" y="6105157"/>
            <a:ext cx="1080000" cy="360001"/>
            <a:chOff x="0" y="0"/>
            <a:chExt cx="1079999" cy="359999"/>
          </a:xfrm>
        </p:grpSpPr>
        <p:sp>
          <p:nvSpPr>
            <p:cNvPr id="530" name="Rektangel"/>
            <p:cNvSpPr/>
            <p:nvPr/>
          </p:nvSpPr>
          <p:spPr>
            <a:xfrm>
              <a:off x="0" y="0"/>
              <a:ext cx="1080000" cy="360000"/>
            </a:xfrm>
            <a:prstGeom prst="rect">
              <a:avLst/>
            </a:prstGeom>
            <a:solidFill>
              <a:srgbClr val="000000">
                <a:alpha val="50000"/>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31" name="Procedurer"/>
            <p:cNvSpPr txBox="1"/>
            <p:nvPr/>
          </p:nvSpPr>
          <p:spPr>
            <a:xfrm>
              <a:off x="8255" y="53634"/>
              <a:ext cx="1063490"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Procedurer</a:t>
              </a:r>
            </a:p>
          </p:txBody>
        </p:sp>
      </p:grpSp>
      <p:grpSp>
        <p:nvGrpSpPr>
          <p:cNvPr id="535" name="textruta 45"/>
          <p:cNvGrpSpPr/>
          <p:nvPr/>
        </p:nvGrpSpPr>
        <p:grpSpPr>
          <a:xfrm>
            <a:off x="1618227" y="4946272"/>
            <a:ext cx="3051669" cy="360001"/>
            <a:chOff x="0" y="0"/>
            <a:chExt cx="3051667" cy="359999"/>
          </a:xfrm>
        </p:grpSpPr>
        <p:sp>
          <p:nvSpPr>
            <p:cNvPr id="533" name="Rektangel"/>
            <p:cNvSpPr/>
            <p:nvPr/>
          </p:nvSpPr>
          <p:spPr>
            <a:xfrm>
              <a:off x="0" y="0"/>
              <a:ext cx="3051668" cy="360000"/>
            </a:xfrm>
            <a:prstGeom prst="rect">
              <a:avLst/>
            </a:prstGeom>
            <a:solidFill>
              <a:srgbClr val="000000">
                <a:alpha val="45548"/>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34" name="Tekniska färdigheter"/>
            <p:cNvSpPr txBox="1"/>
            <p:nvPr/>
          </p:nvSpPr>
          <p:spPr>
            <a:xfrm>
              <a:off x="8255" y="53634"/>
              <a:ext cx="3035158"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Tekniska färdigheter</a:t>
              </a:r>
            </a:p>
          </p:txBody>
        </p:sp>
      </p:grpSp>
      <p:grpSp>
        <p:nvGrpSpPr>
          <p:cNvPr id="539" name="textruta 50"/>
          <p:cNvGrpSpPr/>
          <p:nvPr/>
        </p:nvGrpSpPr>
        <p:grpSpPr>
          <a:xfrm>
            <a:off x="1611623" y="2127480"/>
            <a:ext cx="3051669" cy="360001"/>
            <a:chOff x="0" y="0"/>
            <a:chExt cx="3051667" cy="359999"/>
          </a:xfrm>
        </p:grpSpPr>
        <p:sp>
          <p:nvSpPr>
            <p:cNvPr id="537" name="Rektangel"/>
            <p:cNvSpPr/>
            <p:nvPr/>
          </p:nvSpPr>
          <p:spPr>
            <a:xfrm>
              <a:off x="0" y="0"/>
              <a:ext cx="3051668" cy="360000"/>
            </a:xfrm>
            <a:prstGeom prst="rect">
              <a:avLst/>
            </a:prstGeom>
            <a:solidFill>
              <a:srgbClr val="000000">
                <a:alpha val="45548"/>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38" name="Teoretiska färdigheter"/>
            <p:cNvSpPr txBox="1"/>
            <p:nvPr/>
          </p:nvSpPr>
          <p:spPr>
            <a:xfrm>
              <a:off x="8255" y="53634"/>
              <a:ext cx="3035158"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Teoretiska färdigheter</a:t>
              </a:r>
            </a:p>
          </p:txBody>
        </p:sp>
      </p:grpSp>
      <p:grpSp>
        <p:nvGrpSpPr>
          <p:cNvPr id="543" name="textruta 55"/>
          <p:cNvGrpSpPr/>
          <p:nvPr/>
        </p:nvGrpSpPr>
        <p:grpSpPr>
          <a:xfrm>
            <a:off x="7450407" y="2144496"/>
            <a:ext cx="3051669" cy="360001"/>
            <a:chOff x="0" y="0"/>
            <a:chExt cx="3051667" cy="359999"/>
          </a:xfrm>
        </p:grpSpPr>
        <p:sp>
          <p:nvSpPr>
            <p:cNvPr id="541" name="Rektangel"/>
            <p:cNvSpPr/>
            <p:nvPr/>
          </p:nvSpPr>
          <p:spPr>
            <a:xfrm>
              <a:off x="0" y="0"/>
              <a:ext cx="3051668" cy="360000"/>
            </a:xfrm>
            <a:prstGeom prst="rect">
              <a:avLst/>
            </a:prstGeom>
            <a:solidFill>
              <a:srgbClr val="000000">
                <a:alpha val="45548"/>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42" name="Fysiska färdigheter"/>
            <p:cNvSpPr txBox="1"/>
            <p:nvPr/>
          </p:nvSpPr>
          <p:spPr>
            <a:xfrm>
              <a:off x="8255" y="53634"/>
              <a:ext cx="3035158"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Fysiska färdigheter</a:t>
              </a:r>
            </a:p>
          </p:txBody>
        </p:sp>
      </p:grpSp>
      <p:grpSp>
        <p:nvGrpSpPr>
          <p:cNvPr id="546" name="textruta 15"/>
          <p:cNvGrpSpPr/>
          <p:nvPr/>
        </p:nvGrpSpPr>
        <p:grpSpPr>
          <a:xfrm>
            <a:off x="11067985" y="1031456"/>
            <a:ext cx="1080001" cy="360001"/>
            <a:chOff x="0" y="0"/>
            <a:chExt cx="1079999" cy="359999"/>
          </a:xfrm>
        </p:grpSpPr>
        <p:sp>
          <p:nvSpPr>
            <p:cNvPr id="544" name="Rektangel"/>
            <p:cNvSpPr/>
            <p:nvPr/>
          </p:nvSpPr>
          <p:spPr>
            <a:xfrm>
              <a:off x="0" y="0"/>
              <a:ext cx="1080000" cy="360000"/>
            </a:xfrm>
            <a:prstGeom prst="rect">
              <a:avLst/>
            </a:prstGeom>
            <a:solidFill>
              <a:srgbClr val="000000">
                <a:alpha val="45548"/>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45" name="Syn"/>
            <p:cNvSpPr txBox="1"/>
            <p:nvPr/>
          </p:nvSpPr>
          <p:spPr>
            <a:xfrm>
              <a:off x="8255" y="53634"/>
              <a:ext cx="1063490"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Syn</a:t>
              </a:r>
            </a:p>
          </p:txBody>
        </p:sp>
      </p:grpSp>
      <p:grpSp>
        <p:nvGrpSpPr>
          <p:cNvPr id="549" name="textruta 16"/>
          <p:cNvGrpSpPr/>
          <p:nvPr/>
        </p:nvGrpSpPr>
        <p:grpSpPr>
          <a:xfrm>
            <a:off x="11074551" y="1508590"/>
            <a:ext cx="1080001" cy="360001"/>
            <a:chOff x="0" y="0"/>
            <a:chExt cx="1079999" cy="359999"/>
          </a:xfrm>
        </p:grpSpPr>
        <p:sp>
          <p:nvSpPr>
            <p:cNvPr id="547" name="Rektangel"/>
            <p:cNvSpPr/>
            <p:nvPr/>
          </p:nvSpPr>
          <p:spPr>
            <a:xfrm>
              <a:off x="0" y="0"/>
              <a:ext cx="1080000" cy="360000"/>
            </a:xfrm>
            <a:prstGeom prst="rect">
              <a:avLst/>
            </a:prstGeom>
            <a:solidFill>
              <a:srgbClr val="000000">
                <a:alpha val="45548"/>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48" name="Hörsel"/>
            <p:cNvSpPr txBox="1"/>
            <p:nvPr/>
          </p:nvSpPr>
          <p:spPr>
            <a:xfrm>
              <a:off x="8255" y="53634"/>
              <a:ext cx="1063490"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Hörsel</a:t>
              </a:r>
            </a:p>
          </p:txBody>
        </p:sp>
      </p:grpSp>
      <p:grpSp>
        <p:nvGrpSpPr>
          <p:cNvPr id="552" name="textruta 17"/>
          <p:cNvGrpSpPr/>
          <p:nvPr/>
        </p:nvGrpSpPr>
        <p:grpSpPr>
          <a:xfrm>
            <a:off x="10921773" y="1998524"/>
            <a:ext cx="1232779" cy="360001"/>
            <a:chOff x="0" y="0"/>
            <a:chExt cx="1232778" cy="359999"/>
          </a:xfrm>
        </p:grpSpPr>
        <p:sp>
          <p:nvSpPr>
            <p:cNvPr id="550" name="Rektangel"/>
            <p:cNvSpPr/>
            <p:nvPr/>
          </p:nvSpPr>
          <p:spPr>
            <a:xfrm>
              <a:off x="-1" y="0"/>
              <a:ext cx="1232780" cy="360000"/>
            </a:xfrm>
            <a:prstGeom prst="rect">
              <a:avLst/>
            </a:prstGeom>
            <a:solidFill>
              <a:srgbClr val="000000">
                <a:alpha val="45548"/>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51" name="Skridskoåkning"/>
            <p:cNvSpPr txBox="1"/>
            <p:nvPr/>
          </p:nvSpPr>
          <p:spPr>
            <a:xfrm>
              <a:off x="8254" y="53634"/>
              <a:ext cx="1216269"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Skridskoåkning</a:t>
              </a:r>
            </a:p>
          </p:txBody>
        </p:sp>
      </p:grpSp>
      <p:grpSp>
        <p:nvGrpSpPr>
          <p:cNvPr id="555" name="textruta 18"/>
          <p:cNvGrpSpPr/>
          <p:nvPr/>
        </p:nvGrpSpPr>
        <p:grpSpPr>
          <a:xfrm>
            <a:off x="11074551" y="2471137"/>
            <a:ext cx="1080001" cy="360001"/>
            <a:chOff x="0" y="0"/>
            <a:chExt cx="1079999" cy="359999"/>
          </a:xfrm>
        </p:grpSpPr>
        <p:sp>
          <p:nvSpPr>
            <p:cNvPr id="553" name="Rektangel"/>
            <p:cNvSpPr/>
            <p:nvPr/>
          </p:nvSpPr>
          <p:spPr>
            <a:xfrm>
              <a:off x="0" y="0"/>
              <a:ext cx="1080000" cy="360000"/>
            </a:xfrm>
            <a:prstGeom prst="rect">
              <a:avLst/>
            </a:prstGeom>
            <a:solidFill>
              <a:srgbClr val="000000">
                <a:alpha val="45548"/>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54" name="VO2max"/>
            <p:cNvSpPr txBox="1"/>
            <p:nvPr/>
          </p:nvSpPr>
          <p:spPr>
            <a:xfrm>
              <a:off x="8255" y="53634"/>
              <a:ext cx="1063490"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VO2max</a:t>
              </a:r>
            </a:p>
          </p:txBody>
        </p:sp>
      </p:grpSp>
      <p:grpSp>
        <p:nvGrpSpPr>
          <p:cNvPr id="558" name="textruta 19"/>
          <p:cNvGrpSpPr/>
          <p:nvPr/>
        </p:nvGrpSpPr>
        <p:grpSpPr>
          <a:xfrm>
            <a:off x="11067985" y="2948272"/>
            <a:ext cx="1080001" cy="360001"/>
            <a:chOff x="0" y="0"/>
            <a:chExt cx="1079999" cy="359999"/>
          </a:xfrm>
        </p:grpSpPr>
        <p:sp>
          <p:nvSpPr>
            <p:cNvPr id="556" name="Rektangel"/>
            <p:cNvSpPr/>
            <p:nvPr/>
          </p:nvSpPr>
          <p:spPr>
            <a:xfrm>
              <a:off x="0" y="0"/>
              <a:ext cx="1080000" cy="360000"/>
            </a:xfrm>
            <a:prstGeom prst="rect">
              <a:avLst/>
            </a:prstGeom>
            <a:solidFill>
              <a:srgbClr val="000000">
                <a:alpha val="45548"/>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57" name="Styrka"/>
            <p:cNvSpPr txBox="1"/>
            <p:nvPr/>
          </p:nvSpPr>
          <p:spPr>
            <a:xfrm>
              <a:off x="8255" y="53634"/>
              <a:ext cx="1063490"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Styrka</a:t>
              </a:r>
            </a:p>
          </p:txBody>
        </p:sp>
      </p:grpSp>
      <p:grpSp>
        <p:nvGrpSpPr>
          <p:cNvPr id="561" name="textruta 13"/>
          <p:cNvGrpSpPr/>
          <p:nvPr/>
        </p:nvGrpSpPr>
        <p:grpSpPr>
          <a:xfrm>
            <a:off x="220130" y="2406522"/>
            <a:ext cx="1080000" cy="435611"/>
            <a:chOff x="0" y="0"/>
            <a:chExt cx="1079999" cy="435609"/>
          </a:xfrm>
        </p:grpSpPr>
        <p:sp>
          <p:nvSpPr>
            <p:cNvPr id="559" name="Rektangel"/>
            <p:cNvSpPr/>
            <p:nvPr/>
          </p:nvSpPr>
          <p:spPr>
            <a:xfrm>
              <a:off x="0" y="37805"/>
              <a:ext cx="1080000" cy="360001"/>
            </a:xfrm>
            <a:prstGeom prst="rect">
              <a:avLst/>
            </a:prstGeom>
            <a:solidFill>
              <a:srgbClr val="000000">
                <a:alpha val="45548"/>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60" name="Regelkunskap"/>
            <p:cNvSpPr txBox="1"/>
            <p:nvPr/>
          </p:nvSpPr>
          <p:spPr>
            <a:xfrm>
              <a:off x="8254" y="-1"/>
              <a:ext cx="1063491" cy="4356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Regelkunskap</a:t>
              </a:r>
            </a:p>
          </p:txBody>
        </p:sp>
      </p:grpSp>
      <p:grpSp>
        <p:nvGrpSpPr>
          <p:cNvPr id="564" name="textruta 14"/>
          <p:cNvGrpSpPr/>
          <p:nvPr/>
        </p:nvGrpSpPr>
        <p:grpSpPr>
          <a:xfrm>
            <a:off x="220130" y="2948272"/>
            <a:ext cx="1250324" cy="360001"/>
            <a:chOff x="0" y="0"/>
            <a:chExt cx="1250323" cy="359999"/>
          </a:xfrm>
        </p:grpSpPr>
        <p:sp>
          <p:nvSpPr>
            <p:cNvPr id="562" name="Rektangel"/>
            <p:cNvSpPr/>
            <p:nvPr/>
          </p:nvSpPr>
          <p:spPr>
            <a:xfrm>
              <a:off x="0" y="0"/>
              <a:ext cx="1250324" cy="360000"/>
            </a:xfrm>
            <a:prstGeom prst="rect">
              <a:avLst/>
            </a:prstGeom>
            <a:solidFill>
              <a:srgbClr val="000000">
                <a:alpha val="45548"/>
              </a:srgbClr>
            </a:solidFill>
            <a:ln w="12700" cap="flat">
              <a:noFill/>
              <a:miter lim="400000"/>
            </a:ln>
            <a:effectLst>
              <a:outerShdw dist="50800" dir="5400000" rotWithShape="0">
                <a:srgbClr val="000000">
                  <a:alpha val="22000"/>
                </a:srgbClr>
              </a:outerShdw>
            </a:effectLst>
          </p:spPr>
          <p:txBody>
            <a:bodyPr wrap="square" lIns="45719" tIns="45719" rIns="45719" bIns="45719" numCol="1" anchor="ctr">
              <a:noAutofit/>
            </a:bodyPr>
            <a:lstStyle/>
            <a:p>
              <a:pPr algn="ctr" defTabSz="577850">
                <a:lnSpc>
                  <a:spcPct val="90000"/>
                </a:lnSpc>
                <a:spcBef>
                  <a:spcPts val="700"/>
                </a:spcBef>
                <a:defRPr>
                  <a:solidFill>
                    <a:srgbClr val="FFFFFF"/>
                  </a:solidFill>
                </a:defRPr>
              </a:pPr>
              <a:endParaRPr/>
            </a:p>
          </p:txBody>
        </p:sp>
        <p:sp>
          <p:nvSpPr>
            <p:cNvPr id="563" name="Hockeykunskap"/>
            <p:cNvSpPr txBox="1"/>
            <p:nvPr/>
          </p:nvSpPr>
          <p:spPr>
            <a:xfrm>
              <a:off x="8255" y="53634"/>
              <a:ext cx="1233814" cy="2527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 tIns="24765" rIns="24765" bIns="24765" numCol="1" anchor="ctr">
              <a:spAutoFit/>
            </a:bodyPr>
            <a:lstStyle>
              <a:lvl1pPr algn="ctr" defTabSz="577850">
                <a:lnSpc>
                  <a:spcPct val="90000"/>
                </a:lnSpc>
                <a:spcBef>
                  <a:spcPts val="500"/>
                </a:spcBef>
                <a:defRPr sz="1300">
                  <a:solidFill>
                    <a:srgbClr val="FFFFFF"/>
                  </a:solidFill>
                </a:defRPr>
              </a:lvl1pPr>
            </a:lstStyle>
            <a:p>
              <a:r>
                <a:t>Hockeykunskap</a:t>
              </a:r>
            </a:p>
          </p:txBody>
        </p:sp>
      </p:grpSp>
      <p:grpSp>
        <p:nvGrpSpPr>
          <p:cNvPr id="569" name="Diagram 56"/>
          <p:cNvGrpSpPr/>
          <p:nvPr/>
        </p:nvGrpSpPr>
        <p:grpSpPr>
          <a:xfrm>
            <a:off x="3844523" y="1227943"/>
            <a:ext cx="4778878" cy="4778878"/>
            <a:chOff x="0" y="0"/>
            <a:chExt cx="4778876" cy="4778876"/>
          </a:xfrm>
        </p:grpSpPr>
        <p:sp>
          <p:nvSpPr>
            <p:cNvPr id="565" name="Form"/>
            <p:cNvSpPr/>
            <p:nvPr/>
          </p:nvSpPr>
          <p:spPr>
            <a:xfrm>
              <a:off x="4028657" y="1747987"/>
              <a:ext cx="750220" cy="1234096"/>
            </a:xfrm>
            <a:custGeom>
              <a:avLst/>
              <a:gdLst/>
              <a:ahLst/>
              <a:cxnLst>
                <a:cxn ang="0">
                  <a:pos x="wd2" y="hd2"/>
                </a:cxn>
                <a:cxn ang="5400000">
                  <a:pos x="wd2" y="hd2"/>
                </a:cxn>
                <a:cxn ang="10800000">
                  <a:pos x="wd2" y="hd2"/>
                </a:cxn>
                <a:cxn ang="16200000">
                  <a:pos x="wd2" y="hd2"/>
                </a:cxn>
              </a:cxnLst>
              <a:rect l="0" t="0" r="r" b="b"/>
              <a:pathLst>
                <a:path w="21600" h="21600" extrusionOk="0">
                  <a:moveTo>
                    <a:pt x="13639" y="0"/>
                  </a:moveTo>
                  <a:lnTo>
                    <a:pt x="13639" y="0"/>
                  </a:lnTo>
                  <a:cubicBezTo>
                    <a:pt x="16510" y="5750"/>
                    <a:pt x="17137" y="11828"/>
                    <a:pt x="15468" y="17751"/>
                  </a:cubicBezTo>
                  <a:lnTo>
                    <a:pt x="21600" y="18882"/>
                  </a:lnTo>
                  <a:lnTo>
                    <a:pt x="9010" y="21600"/>
                  </a:lnTo>
                  <a:lnTo>
                    <a:pt x="0" y="14896"/>
                  </a:lnTo>
                  <a:lnTo>
                    <a:pt x="6125" y="16026"/>
                  </a:lnTo>
                  <a:cubicBezTo>
                    <a:pt x="7292" y="11234"/>
                    <a:pt x="6696" y="6344"/>
                    <a:pt x="4381" y="1708"/>
                  </a:cubicBezTo>
                  <a:close/>
                </a:path>
              </a:pathLst>
            </a:custGeom>
            <a:solidFill>
              <a:srgbClr val="FFFFFF"/>
            </a:solidFill>
            <a:ln w="19050" cap="flat">
              <a:solidFill>
                <a:srgbClr val="FFFFFF"/>
              </a:solidFill>
              <a:prstDash val="solid"/>
              <a:miter lim="800000"/>
            </a:ln>
            <a:effectLst>
              <a:outerShdw blurRad="50800" dist="50800" dir="5400000" rotWithShape="0">
                <a:srgbClr val="000000">
                  <a:alpha val="64505"/>
                </a:srgbClr>
              </a:outerShdw>
            </a:effectLst>
          </p:spPr>
          <p:txBody>
            <a:bodyPr wrap="square" lIns="45719" tIns="45719" rIns="45719" bIns="45719" numCol="1" anchor="t">
              <a:noAutofit/>
            </a:bodyPr>
            <a:lstStyle/>
            <a:p>
              <a:endParaRPr/>
            </a:p>
          </p:txBody>
        </p:sp>
        <p:sp>
          <p:nvSpPr>
            <p:cNvPr id="566" name="Form"/>
            <p:cNvSpPr/>
            <p:nvPr/>
          </p:nvSpPr>
          <p:spPr>
            <a:xfrm>
              <a:off x="1796794" y="4028657"/>
              <a:ext cx="1234096" cy="750220"/>
            </a:xfrm>
            <a:custGeom>
              <a:avLst/>
              <a:gdLst/>
              <a:ahLst/>
              <a:cxnLst>
                <a:cxn ang="0">
                  <a:pos x="wd2" y="hd2"/>
                </a:cxn>
                <a:cxn ang="5400000">
                  <a:pos x="wd2" y="hd2"/>
                </a:cxn>
                <a:cxn ang="10800000">
                  <a:pos x="wd2" y="hd2"/>
                </a:cxn>
                <a:cxn ang="16200000">
                  <a:pos x="wd2" y="hd2"/>
                </a:cxn>
              </a:cxnLst>
              <a:rect l="0" t="0" r="r" b="b"/>
              <a:pathLst>
                <a:path w="21600" h="21600" extrusionOk="0">
                  <a:moveTo>
                    <a:pt x="21600" y="13639"/>
                  </a:moveTo>
                  <a:lnTo>
                    <a:pt x="21600" y="13639"/>
                  </a:lnTo>
                  <a:cubicBezTo>
                    <a:pt x="15850" y="16510"/>
                    <a:pt x="9772" y="17137"/>
                    <a:pt x="3849" y="15468"/>
                  </a:cubicBezTo>
                  <a:lnTo>
                    <a:pt x="2718" y="21600"/>
                  </a:lnTo>
                  <a:lnTo>
                    <a:pt x="0" y="9010"/>
                  </a:lnTo>
                  <a:lnTo>
                    <a:pt x="6704" y="0"/>
                  </a:lnTo>
                  <a:lnTo>
                    <a:pt x="5574" y="6125"/>
                  </a:lnTo>
                  <a:cubicBezTo>
                    <a:pt x="10366" y="7292"/>
                    <a:pt x="15256" y="6696"/>
                    <a:pt x="19891" y="4381"/>
                  </a:cubicBezTo>
                  <a:close/>
                </a:path>
              </a:pathLst>
            </a:custGeom>
            <a:solidFill>
              <a:srgbClr val="FFFFFF"/>
            </a:solidFill>
            <a:ln w="19050" cap="flat">
              <a:solidFill>
                <a:srgbClr val="FFFFFF"/>
              </a:solidFill>
              <a:prstDash val="solid"/>
              <a:miter lim="800000"/>
            </a:ln>
            <a:effectLst>
              <a:outerShdw blurRad="50800" dist="50800" dir="5400000" rotWithShape="0">
                <a:srgbClr val="000000">
                  <a:alpha val="54161"/>
                </a:srgbClr>
              </a:outerShdw>
            </a:effectLst>
          </p:spPr>
          <p:txBody>
            <a:bodyPr wrap="square" lIns="45719" tIns="45719" rIns="45719" bIns="45719" numCol="1" anchor="t">
              <a:noAutofit/>
            </a:bodyPr>
            <a:lstStyle/>
            <a:p>
              <a:endParaRPr/>
            </a:p>
          </p:txBody>
        </p:sp>
        <p:sp>
          <p:nvSpPr>
            <p:cNvPr id="567" name="Form"/>
            <p:cNvSpPr/>
            <p:nvPr/>
          </p:nvSpPr>
          <p:spPr>
            <a:xfrm>
              <a:off x="0" y="1796794"/>
              <a:ext cx="750220" cy="1234096"/>
            </a:xfrm>
            <a:custGeom>
              <a:avLst/>
              <a:gdLst/>
              <a:ahLst/>
              <a:cxnLst>
                <a:cxn ang="0">
                  <a:pos x="wd2" y="hd2"/>
                </a:cxn>
                <a:cxn ang="5400000">
                  <a:pos x="wd2" y="hd2"/>
                </a:cxn>
                <a:cxn ang="10800000">
                  <a:pos x="wd2" y="hd2"/>
                </a:cxn>
                <a:cxn ang="16200000">
                  <a:pos x="wd2" y="hd2"/>
                </a:cxn>
              </a:cxnLst>
              <a:rect l="0" t="0" r="r" b="b"/>
              <a:pathLst>
                <a:path w="21600" h="21600" extrusionOk="0">
                  <a:moveTo>
                    <a:pt x="7961" y="21600"/>
                  </a:moveTo>
                  <a:lnTo>
                    <a:pt x="7961" y="21600"/>
                  </a:lnTo>
                  <a:cubicBezTo>
                    <a:pt x="5090" y="15850"/>
                    <a:pt x="4463" y="9772"/>
                    <a:pt x="6132" y="3849"/>
                  </a:cubicBezTo>
                  <a:lnTo>
                    <a:pt x="0" y="2718"/>
                  </a:lnTo>
                  <a:lnTo>
                    <a:pt x="12590" y="0"/>
                  </a:lnTo>
                  <a:lnTo>
                    <a:pt x="21600" y="6704"/>
                  </a:lnTo>
                  <a:lnTo>
                    <a:pt x="15475" y="5574"/>
                  </a:lnTo>
                  <a:lnTo>
                    <a:pt x="15475" y="5574"/>
                  </a:lnTo>
                  <a:cubicBezTo>
                    <a:pt x="14308" y="10366"/>
                    <a:pt x="14904" y="15256"/>
                    <a:pt x="17219" y="19892"/>
                  </a:cubicBezTo>
                  <a:close/>
                </a:path>
              </a:pathLst>
            </a:custGeom>
            <a:solidFill>
              <a:srgbClr val="FFFFFF"/>
            </a:solidFill>
            <a:ln w="19050" cap="flat">
              <a:solidFill>
                <a:srgbClr val="FFFFFF"/>
              </a:solidFill>
              <a:prstDash val="solid"/>
              <a:miter lim="800000"/>
            </a:ln>
            <a:effectLst>
              <a:outerShdw blurRad="50800" dist="50800" dir="5400000" rotWithShape="0">
                <a:srgbClr val="000000">
                  <a:alpha val="60215"/>
                </a:srgbClr>
              </a:outerShdw>
            </a:effectLst>
          </p:spPr>
          <p:txBody>
            <a:bodyPr wrap="square" lIns="45719" tIns="45719" rIns="45719" bIns="45719" numCol="1" anchor="t">
              <a:noAutofit/>
            </a:bodyPr>
            <a:lstStyle/>
            <a:p>
              <a:endParaRPr/>
            </a:p>
          </p:txBody>
        </p:sp>
        <p:sp>
          <p:nvSpPr>
            <p:cNvPr id="568" name="Form"/>
            <p:cNvSpPr/>
            <p:nvPr/>
          </p:nvSpPr>
          <p:spPr>
            <a:xfrm>
              <a:off x="1747987" y="0"/>
              <a:ext cx="1234096" cy="750220"/>
            </a:xfrm>
            <a:custGeom>
              <a:avLst/>
              <a:gdLst/>
              <a:ahLst/>
              <a:cxnLst>
                <a:cxn ang="0">
                  <a:pos x="wd2" y="hd2"/>
                </a:cxn>
                <a:cxn ang="5400000">
                  <a:pos x="wd2" y="hd2"/>
                </a:cxn>
                <a:cxn ang="10800000">
                  <a:pos x="wd2" y="hd2"/>
                </a:cxn>
                <a:cxn ang="16200000">
                  <a:pos x="wd2" y="hd2"/>
                </a:cxn>
              </a:cxnLst>
              <a:rect l="0" t="0" r="r" b="b"/>
              <a:pathLst>
                <a:path w="21600" h="21600" extrusionOk="0">
                  <a:moveTo>
                    <a:pt x="0" y="7961"/>
                  </a:moveTo>
                  <a:lnTo>
                    <a:pt x="0" y="7961"/>
                  </a:lnTo>
                  <a:cubicBezTo>
                    <a:pt x="5750" y="5090"/>
                    <a:pt x="11828" y="4463"/>
                    <a:pt x="17751" y="6132"/>
                  </a:cubicBezTo>
                  <a:lnTo>
                    <a:pt x="18882" y="0"/>
                  </a:lnTo>
                  <a:lnTo>
                    <a:pt x="21600" y="12590"/>
                  </a:lnTo>
                  <a:lnTo>
                    <a:pt x="14896" y="21600"/>
                  </a:lnTo>
                  <a:lnTo>
                    <a:pt x="16026" y="15475"/>
                  </a:lnTo>
                  <a:lnTo>
                    <a:pt x="16026" y="15475"/>
                  </a:lnTo>
                  <a:cubicBezTo>
                    <a:pt x="11234" y="14308"/>
                    <a:pt x="6344" y="14904"/>
                    <a:pt x="1708" y="17219"/>
                  </a:cubicBezTo>
                  <a:close/>
                </a:path>
              </a:pathLst>
            </a:custGeom>
            <a:solidFill>
              <a:srgbClr val="FFFFFF"/>
            </a:solidFill>
            <a:ln w="19050" cap="flat">
              <a:solidFill>
                <a:srgbClr val="FFFFFF"/>
              </a:solidFill>
              <a:prstDash val="solid"/>
              <a:miter lim="800000"/>
            </a:ln>
            <a:effectLst>
              <a:outerShdw blurRad="50800" dist="50800" dir="5400000" rotWithShape="0">
                <a:srgbClr val="000000">
                  <a:alpha val="40966"/>
                </a:srgbClr>
              </a:outerShdw>
            </a:effectLst>
          </p:spPr>
          <p:txBody>
            <a:bodyPr wrap="square" lIns="45719" tIns="45719" rIns="45719" bIns="45719" numCol="1" anchor="t">
              <a:noAutofit/>
            </a:bodyPr>
            <a:lstStyle/>
            <a:p>
              <a:endParaRPr/>
            </a:p>
          </p:txBody>
        </p:sp>
      </p:grpSp>
      <p:sp>
        <p:nvSpPr>
          <p:cNvPr id="3" name="Platshållare för bild 2">
            <a:extLst>
              <a:ext uri="{FF2B5EF4-FFF2-40B4-BE49-F238E27FC236}">
                <a16:creationId xmlns:a16="http://schemas.microsoft.com/office/drawing/2014/main" id="{0E0060BF-7E0D-060B-FC96-E30B2945A1BB}"/>
              </a:ext>
            </a:extLst>
          </p:cNvPr>
          <p:cNvSpPr>
            <a:spLocks noGrp="1"/>
          </p:cNvSpPr>
          <p:nvPr>
            <p:ph type="pic" sz="quarter" idx="21"/>
          </p:nvPr>
        </p:nvSpPr>
        <p:spPr/>
        <p:txBody>
          <a:bodyPr/>
          <a:lstStyle/>
          <a:p>
            <a:endParaRPr lang="sv-SE"/>
          </a:p>
        </p:txBody>
      </p:sp>
      <p:sp>
        <p:nvSpPr>
          <p:cNvPr id="5" name="Platshållare för bild 4">
            <a:extLst>
              <a:ext uri="{FF2B5EF4-FFF2-40B4-BE49-F238E27FC236}">
                <a16:creationId xmlns:a16="http://schemas.microsoft.com/office/drawing/2014/main" id="{9017ADCE-99A3-2113-D0D2-D5C07A90EDA7}"/>
              </a:ext>
            </a:extLst>
          </p:cNvPr>
          <p:cNvSpPr>
            <a:spLocks noGrp="1"/>
          </p:cNvSpPr>
          <p:nvPr>
            <p:ph type="pic" sz="quarter" idx="22"/>
          </p:nvPr>
        </p:nvSpPr>
        <p:spPr/>
        <p:txBody>
          <a:bodyPr/>
          <a:lstStyle/>
          <a:p>
            <a:endParaRPr lang="sv-SE"/>
          </a:p>
        </p:txBody>
      </p:sp>
      <p:sp>
        <p:nvSpPr>
          <p:cNvPr id="7" name="Platshållare för bild 6">
            <a:extLst>
              <a:ext uri="{FF2B5EF4-FFF2-40B4-BE49-F238E27FC236}">
                <a16:creationId xmlns:a16="http://schemas.microsoft.com/office/drawing/2014/main" id="{65FDB553-1D06-BC42-8E23-329AAFBD0392}"/>
              </a:ext>
            </a:extLst>
          </p:cNvPr>
          <p:cNvSpPr>
            <a:spLocks noGrp="1"/>
          </p:cNvSpPr>
          <p:nvPr>
            <p:ph type="pic" sz="quarter" idx="24"/>
          </p:nvPr>
        </p:nvSpPr>
        <p:spPr/>
        <p:txBody>
          <a:bodyPr/>
          <a:lstStyle/>
          <a:p>
            <a:endParaRPr lang="sv-SE"/>
          </a:p>
        </p:txBody>
      </p:sp>
      <p:sp>
        <p:nvSpPr>
          <p:cNvPr id="9" name="Platshållare för bild 8">
            <a:extLst>
              <a:ext uri="{FF2B5EF4-FFF2-40B4-BE49-F238E27FC236}">
                <a16:creationId xmlns:a16="http://schemas.microsoft.com/office/drawing/2014/main" id="{878FC2FE-6262-212A-C1D6-FC5AAE874EDB}"/>
              </a:ext>
            </a:extLst>
          </p:cNvPr>
          <p:cNvSpPr>
            <a:spLocks noGrp="1"/>
          </p:cNvSpPr>
          <p:nvPr>
            <p:ph type="pic" sz="quarter" idx="23"/>
          </p:nvPr>
        </p:nvSpPr>
        <p:spPr/>
        <p:txBody>
          <a:bodyPr/>
          <a:lstStyle/>
          <a:p>
            <a:endParaRPr lang="sv-SE"/>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574" name="Platshållare för bildnummer 2"/>
          <p:cNvSpPr txBox="1">
            <a:spLocks noGrp="1"/>
          </p:cNvSpPr>
          <p:nvPr>
            <p:ph type="sldNum" sz="quarter" idx="2"/>
          </p:nvPr>
        </p:nvSpPr>
        <p:spPr>
          <a:xfrm>
            <a:off x="11490964" y="461168"/>
            <a:ext cx="13841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
        <p:nvSpPr>
          <p:cNvPr id="575" name="textruta 4"/>
          <p:cNvSpPr txBox="1"/>
          <p:nvPr/>
        </p:nvSpPr>
        <p:spPr>
          <a:xfrm>
            <a:off x="589417" y="1062680"/>
            <a:ext cx="372568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För att anknyta till föregående slide:</a:t>
            </a:r>
          </a:p>
        </p:txBody>
      </p:sp>
      <p:sp>
        <p:nvSpPr>
          <p:cNvPr id="576" name="textruta 6"/>
          <p:cNvSpPr txBox="1"/>
          <p:nvPr/>
        </p:nvSpPr>
        <p:spPr>
          <a:xfrm>
            <a:off x="589417" y="1729945"/>
            <a:ext cx="10870670"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pPr>
            <a:r>
              <a:t>Teoretiska färdigheter </a:t>
            </a:r>
            <a:r>
              <a:rPr b="0"/>
              <a:t>- Regelkunskap – för att förstå vad som är rätt eller fel, tillåtet eller inte måste vi ha god regelkunskap.</a:t>
            </a:r>
          </a:p>
        </p:txBody>
      </p:sp>
      <p:sp>
        <p:nvSpPr>
          <p:cNvPr id="577" name="textruta 8"/>
          <p:cNvSpPr txBox="1"/>
          <p:nvPr/>
        </p:nvSpPr>
        <p:spPr>
          <a:xfrm>
            <a:off x="589417" y="2570204"/>
            <a:ext cx="1057244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pPr>
            <a:r>
              <a:t>Fysiska färdigheter</a:t>
            </a:r>
            <a:r>
              <a:rPr b="0"/>
              <a:t> - Skridskoåkning – för att uppfatta situationerna på isen som vi ska värdera utefter regelbokens föreskrifter krävs skridskoåkning för att sätta oss i bästa position för att se. </a:t>
            </a:r>
          </a:p>
        </p:txBody>
      </p:sp>
      <p:sp>
        <p:nvSpPr>
          <p:cNvPr id="578" name="textruta 10"/>
          <p:cNvSpPr txBox="1"/>
          <p:nvPr/>
        </p:nvSpPr>
        <p:spPr>
          <a:xfrm>
            <a:off x="589416" y="3410463"/>
            <a:ext cx="10572441" cy="1209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pPr>
            <a:r>
              <a:t>Tekniska färdigheter </a:t>
            </a:r>
            <a:r>
              <a:rPr b="0"/>
              <a:t>- Arbetssystem – det är omöjligt för en person att sätta sig i bästa position för att värdera alla situationer som sker under en ishockeymatch hur bra skridskoåkare eller hur bra regelkunskap personen än har. Att gemensamt arbeta efter en tydlig struktur är en förutsättning för att lyckas med uppdraget.</a:t>
            </a:r>
          </a:p>
        </p:txBody>
      </p:sp>
      <p:sp>
        <p:nvSpPr>
          <p:cNvPr id="579" name="textruta 12"/>
          <p:cNvSpPr txBox="1"/>
          <p:nvPr/>
        </p:nvSpPr>
        <p:spPr>
          <a:xfrm>
            <a:off x="606214" y="4661942"/>
            <a:ext cx="1057244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pPr>
            <a:r>
              <a:t>Mentala färdigheter </a:t>
            </a:r>
            <a:r>
              <a:rPr b="0"/>
              <a:t>- Agerande – När vi ser allt från rätt vinkel, kan regelboken och hur den ska implementeras, måste personen omsätta den informationen till ett agerande.</a:t>
            </a:r>
          </a:p>
        </p:txBody>
      </p:sp>
      <p:pic>
        <p:nvPicPr>
          <p:cNvPr id="580" name="Bildobjekt 3" descr="Bildobjekt 3"/>
          <p:cNvPicPr>
            <a:picLocks noChangeAspect="1"/>
          </p:cNvPicPr>
          <p:nvPr/>
        </p:nvPicPr>
        <p:blipFill>
          <a:blip r:embed="rId3"/>
          <a:stretch>
            <a:fillRect/>
          </a:stretch>
        </p:blipFill>
        <p:spPr>
          <a:xfrm>
            <a:off x="10058741" y="4919066"/>
            <a:ext cx="1570635" cy="1570634"/>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Platshållare för sidfot 2"/>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585" name="Platshållare för innehåll 1"/>
          <p:cNvSpPr txBox="1">
            <a:spLocks noGrp="1"/>
          </p:cNvSpPr>
          <p:nvPr>
            <p:ph type="body" sz="quarter" idx="1"/>
          </p:nvPr>
        </p:nvSpPr>
        <p:spPr>
          <a:xfrm>
            <a:off x="6240462" y="1641921"/>
            <a:ext cx="5388914" cy="1823594"/>
          </a:xfrm>
          <a:prstGeom prst="rect">
            <a:avLst/>
          </a:prstGeom>
        </p:spPr>
        <p:txBody>
          <a:bodyPr/>
          <a:lstStyle/>
          <a:p>
            <a:pPr marL="156210" indent="-156210"/>
            <a:r>
              <a:t>Engagemang, seriositet och nyfikenhet</a:t>
            </a:r>
          </a:p>
          <a:p>
            <a:pPr marL="156210" indent="-156210"/>
            <a:r>
              <a:t>En förmåga att hjälpa andra och en förståelse för att vi blir bra tillsammans</a:t>
            </a:r>
          </a:p>
        </p:txBody>
      </p:sp>
      <p:sp>
        <p:nvSpPr>
          <p:cNvPr id="586" name="Platshållare för bildnummer 3"/>
          <p:cNvSpPr txBox="1">
            <a:spLocks noGrp="1"/>
          </p:cNvSpPr>
          <p:nvPr>
            <p:ph type="sldNum" sz="quarter" idx="2"/>
          </p:nvPr>
        </p:nvSpPr>
        <p:spPr>
          <a:xfrm>
            <a:off x="11490964" y="461168"/>
            <a:ext cx="13841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p:sp>
        <p:nvSpPr>
          <p:cNvPr id="588" name="Platshållare för text 5"/>
          <p:cNvSpPr>
            <a:spLocks noGrp="1"/>
          </p:cNvSpPr>
          <p:nvPr>
            <p:ph type="body" idx="22"/>
          </p:nvPr>
        </p:nvSpPr>
        <p:spPr>
          <a:xfrm>
            <a:off x="6240462" y="951704"/>
            <a:ext cx="5388914" cy="41954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05255">
              <a:spcBef>
                <a:spcPts val="1100"/>
              </a:spcBef>
              <a:defRPr sz="2772"/>
            </a:lvl1pPr>
          </a:lstStyle>
          <a:p>
            <a:r>
              <a:t>Vad krävs av mig för att lyckas?</a:t>
            </a:r>
          </a:p>
        </p:txBody>
      </p:sp>
      <p:sp>
        <p:nvSpPr>
          <p:cNvPr id="589" name="Platshållare för innehåll 6"/>
          <p:cNvSpPr txBox="1"/>
          <p:nvPr/>
        </p:nvSpPr>
        <p:spPr>
          <a:xfrm>
            <a:off x="6240460" y="4443762"/>
            <a:ext cx="5388914" cy="1821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156599" indent="-156599">
              <a:spcBef>
                <a:spcPts val="1200"/>
              </a:spcBef>
              <a:buClr>
                <a:schemeClr val="accent1"/>
              </a:buClr>
              <a:buSzPct val="100000"/>
              <a:buFont typeface="Arial"/>
              <a:buChar char="•"/>
              <a:defRPr sz="1600"/>
            </a:pPr>
            <a:r>
              <a:t>Bra material</a:t>
            </a:r>
          </a:p>
          <a:p>
            <a:pPr marL="156599" indent="-156599">
              <a:spcBef>
                <a:spcPts val="1200"/>
              </a:spcBef>
              <a:buClr>
                <a:schemeClr val="accent1"/>
              </a:buClr>
              <a:buSzPct val="100000"/>
              <a:buFont typeface="Arial"/>
              <a:buChar char="•"/>
              <a:defRPr sz="1600"/>
            </a:pPr>
            <a:r>
              <a:t>En förmåga att förmedla komplex kunskap på ett enkelt sätt</a:t>
            </a:r>
          </a:p>
          <a:p>
            <a:pPr marL="156599" indent="-156599">
              <a:spcBef>
                <a:spcPts val="1200"/>
              </a:spcBef>
              <a:buClr>
                <a:schemeClr val="accent1"/>
              </a:buClr>
              <a:buSzPct val="100000"/>
              <a:buFont typeface="Arial"/>
              <a:buChar char="•"/>
              <a:defRPr sz="1600"/>
            </a:pPr>
            <a:r>
              <a:t>Engagemang att hjälpa gruppen och dess individer framåt</a:t>
            </a:r>
          </a:p>
        </p:txBody>
      </p:sp>
      <p:sp>
        <p:nvSpPr>
          <p:cNvPr id="590" name="Platshållare för text 8"/>
          <p:cNvSpPr>
            <a:spLocks noGrp="1"/>
          </p:cNvSpPr>
          <p:nvPr>
            <p:ph type="body" idx="24"/>
          </p:nvPr>
        </p:nvSpPr>
        <p:spPr>
          <a:xfrm>
            <a:off x="6240462" y="3725590"/>
            <a:ext cx="5388914" cy="56220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Vad krävs av ledningen?</a:t>
            </a:r>
          </a:p>
        </p:txBody>
      </p:sp>
      <p:sp>
        <p:nvSpPr>
          <p:cNvPr id="3" name="Platshållare för bild 2">
            <a:extLst>
              <a:ext uri="{FF2B5EF4-FFF2-40B4-BE49-F238E27FC236}">
                <a16:creationId xmlns:a16="http://schemas.microsoft.com/office/drawing/2014/main" id="{C27C87BD-4665-8037-E40D-40E8983C42AC}"/>
              </a:ext>
            </a:extLst>
          </p:cNvPr>
          <p:cNvSpPr>
            <a:spLocks noGrp="1"/>
          </p:cNvSpPr>
          <p:nvPr>
            <p:ph type="pic" sz="quarter" idx="21"/>
          </p:nvPr>
        </p:nvSpPr>
        <p:spPr/>
        <p:txBody>
          <a:bodyPr/>
          <a:lstStyle/>
          <a:p>
            <a:endParaRPr lang="sv-SE"/>
          </a:p>
        </p:txBody>
      </p:sp>
      <p:sp>
        <p:nvSpPr>
          <p:cNvPr id="5" name="Platshållare för bild 4">
            <a:extLst>
              <a:ext uri="{FF2B5EF4-FFF2-40B4-BE49-F238E27FC236}">
                <a16:creationId xmlns:a16="http://schemas.microsoft.com/office/drawing/2014/main" id="{135662E9-ECFA-F396-5664-10C579FC39DD}"/>
              </a:ext>
            </a:extLst>
          </p:cNvPr>
          <p:cNvSpPr>
            <a:spLocks noGrp="1"/>
          </p:cNvSpPr>
          <p:nvPr>
            <p:ph type="pic" sz="quarter" idx="23"/>
          </p:nvPr>
        </p:nvSpPr>
        <p:spPr/>
        <p:txBody>
          <a:bodyPr/>
          <a:lstStyle/>
          <a:p>
            <a:endParaRPr lang="sv-SE"/>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03"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405" name="textruta 7"/>
          <p:cNvSpPr txBox="1"/>
          <p:nvPr/>
        </p:nvSpPr>
        <p:spPr>
          <a:xfrm>
            <a:off x="836550" y="2021095"/>
            <a:ext cx="6006619"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latin typeface="Flex Display 100 Black"/>
                <a:ea typeface="Flex Display 100 Black"/>
                <a:cs typeface="Flex Display 100 Black"/>
                <a:sym typeface="Flex Display 100 Black"/>
              </a:defRPr>
            </a:lvl1pPr>
          </a:lstStyle>
          <a:p>
            <a:r>
              <a:t>Målet med genomgången:</a:t>
            </a:r>
          </a:p>
        </p:txBody>
      </p:sp>
      <p:sp>
        <p:nvSpPr>
          <p:cNvPr id="406" name="textruta 8"/>
          <p:cNvSpPr txBox="1"/>
          <p:nvPr/>
        </p:nvSpPr>
        <p:spPr>
          <a:xfrm>
            <a:off x="836550" y="3429000"/>
            <a:ext cx="9825895" cy="2326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För det första: skapa en förståelse för svenska ishockeyförbundets värdegrund.</a:t>
            </a:r>
          </a:p>
          <a:p>
            <a:endParaRPr/>
          </a:p>
          <a:p>
            <a:r>
              <a:t>För det andra: skapa en förståelse för uppdraget.</a:t>
            </a:r>
          </a:p>
          <a:p>
            <a:endParaRPr/>
          </a:p>
          <a:p>
            <a:r>
              <a:t>För det tredje: att skapa en medvetenhet för vad det innebär att vara respekterad som domare.</a:t>
            </a:r>
          </a:p>
          <a:p>
            <a:endParaRPr/>
          </a:p>
          <a:p>
            <a:r>
              <a:t>För det fjärde: På ett överskådligt sätt presentera de färdigheter en domare bör ha för att lyckas med uppdraget och ge mening till årets och framtidens domarutbildning.</a:t>
            </a:r>
          </a:p>
        </p:txBody>
      </p:sp>
      <p:sp>
        <p:nvSpPr>
          <p:cNvPr id="3" name="Platshållare för bild 2">
            <a:extLst>
              <a:ext uri="{FF2B5EF4-FFF2-40B4-BE49-F238E27FC236}">
                <a16:creationId xmlns:a16="http://schemas.microsoft.com/office/drawing/2014/main" id="{40A91592-249F-E74D-D1E1-C5DFAEFCFF13}"/>
              </a:ext>
            </a:extLst>
          </p:cNvPr>
          <p:cNvSpPr>
            <a:spLocks noGrp="1"/>
          </p:cNvSpPr>
          <p:nvPr>
            <p:ph type="pic" idx="21"/>
          </p:nvPr>
        </p:nvSpPr>
        <p:spPr/>
        <p:txBody>
          <a:bodyPr/>
          <a:lstStyle/>
          <a:p>
            <a:endParaRPr lang="sv-SE"/>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09"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410" name="textruta 3"/>
          <p:cNvSpPr txBox="1"/>
          <p:nvPr/>
        </p:nvSpPr>
        <p:spPr>
          <a:xfrm>
            <a:off x="1112330" y="3795859"/>
            <a:ext cx="1200611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000">
                <a:latin typeface="Flex Display 100 Black"/>
                <a:ea typeface="Flex Display 100 Black"/>
                <a:cs typeface="Flex Display 100 Black"/>
                <a:sym typeface="Flex Display 100 Black"/>
              </a:defRPr>
            </a:lvl1pPr>
          </a:lstStyle>
          <a:p>
            <a:r>
              <a:t>Svenska Ishockeyförbundets vision, verksamhetsgrund &amp; värdegrund. </a:t>
            </a:r>
          </a:p>
        </p:txBody>
      </p:sp>
      <p:pic>
        <p:nvPicPr>
          <p:cNvPr id="411" name="Bildobjekt 6" descr="Bildobjekt 6"/>
          <p:cNvPicPr>
            <a:picLocks noChangeAspect="1"/>
          </p:cNvPicPr>
          <p:nvPr/>
        </p:nvPicPr>
        <p:blipFill>
          <a:blip r:embed="rId2"/>
          <a:stretch>
            <a:fillRect/>
          </a:stretch>
        </p:blipFill>
        <p:spPr>
          <a:xfrm>
            <a:off x="10058741" y="4919066"/>
            <a:ext cx="1570635" cy="1570634"/>
          </a:xfrm>
          <a:prstGeom prst="rect">
            <a:avLst/>
          </a:prstGeom>
          <a:ln w="12700">
            <a:miter lim="400000"/>
          </a:ln>
        </p:spPr>
      </p:pic>
      <p:sp>
        <p:nvSpPr>
          <p:cNvPr id="412" name="textruta 5"/>
          <p:cNvSpPr txBox="1"/>
          <p:nvPr/>
        </p:nvSpPr>
        <p:spPr>
          <a:xfrm>
            <a:off x="1112329" y="2864922"/>
            <a:ext cx="10256265"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Du som domare är en avgörande del i Svenska Ishockeyförbundets verksamhet. Utan dig kan vår idrott inte utövas. Du ska därför känna till och </a:t>
            </a:r>
            <a:r>
              <a:rPr u="sng"/>
              <a:t>förhålla dig till </a:t>
            </a:r>
            <a:r>
              <a:t>dom värden vår verksamhet grundar sig på. </a:t>
            </a:r>
          </a:p>
        </p:txBody>
      </p:sp>
      <p:sp>
        <p:nvSpPr>
          <p:cNvPr id="413" name="textruta 7"/>
          <p:cNvSpPr txBox="1"/>
          <p:nvPr/>
        </p:nvSpPr>
        <p:spPr>
          <a:xfrm>
            <a:off x="1112329" y="2295713"/>
            <a:ext cx="2475717"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000">
                <a:latin typeface="Flex Display 100 Black"/>
                <a:ea typeface="Flex Display 100 Black"/>
                <a:cs typeface="Flex Display 100 Black"/>
                <a:sym typeface="Flex Display 100 Black"/>
              </a:defRPr>
            </a:lvl1pPr>
          </a:lstStyle>
          <a:p>
            <a:r>
              <a:t>För det första: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16"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417" name="textruta 6"/>
          <p:cNvSpPr txBox="1"/>
          <p:nvPr/>
        </p:nvSpPr>
        <p:spPr>
          <a:xfrm>
            <a:off x="2963377" y="2828835"/>
            <a:ext cx="6008571" cy="1209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Vi ska vara bäst i världen i ishockey på alla nivåer och vara den idrott som engagerar mest och flest. Svensk Ishockey ska också vara en samlande kraft och bidra till att bygga vårt framtida samhälle.</a:t>
            </a:r>
          </a:p>
        </p:txBody>
      </p:sp>
      <p:sp>
        <p:nvSpPr>
          <p:cNvPr id="418" name="textruta 8"/>
          <p:cNvSpPr txBox="1"/>
          <p:nvPr/>
        </p:nvSpPr>
        <p:spPr>
          <a:xfrm>
            <a:off x="569093" y="861822"/>
            <a:ext cx="6008571"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atin typeface="Flex Display 100 Black"/>
                <a:ea typeface="Flex Display 100 Black"/>
                <a:cs typeface="Flex Display 100 Black"/>
                <a:sym typeface="Flex Display 100 Black"/>
              </a:defRPr>
            </a:lvl1pPr>
          </a:lstStyle>
          <a:p>
            <a:r>
              <a:t>Vision</a:t>
            </a:r>
          </a:p>
        </p:txBody>
      </p:sp>
      <p:pic>
        <p:nvPicPr>
          <p:cNvPr id="419" name="Bildobjekt 5" descr="Bildobjekt 5"/>
          <p:cNvPicPr>
            <a:picLocks noChangeAspect="1"/>
          </p:cNvPicPr>
          <p:nvPr/>
        </p:nvPicPr>
        <p:blipFill>
          <a:blip r:embed="rId2"/>
          <a:stretch>
            <a:fillRect/>
          </a:stretch>
        </p:blipFill>
        <p:spPr>
          <a:xfrm>
            <a:off x="10058741" y="4919066"/>
            <a:ext cx="1570635" cy="157063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22"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423" name="textruta 6"/>
          <p:cNvSpPr txBox="1"/>
          <p:nvPr/>
        </p:nvSpPr>
        <p:spPr>
          <a:xfrm>
            <a:off x="3236177" y="2255819"/>
            <a:ext cx="6008571" cy="288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Flex"/>
                <a:ea typeface="Flex"/>
                <a:cs typeface="Flex"/>
                <a:sym typeface="Flex"/>
              </a:defRPr>
            </a:pPr>
            <a:r>
              <a:t>Svensk Ishockey - tillsammans tar vi ansvar och skapar passion, framgång och glädje i vardagen.</a:t>
            </a:r>
          </a:p>
          <a:p>
            <a:pPr>
              <a:defRPr>
                <a:latin typeface="Flex"/>
                <a:ea typeface="Flex"/>
                <a:cs typeface="Flex"/>
                <a:sym typeface="Flex"/>
              </a:defRPr>
            </a:pPr>
            <a:r>
              <a:t>Vi är en av de mest framgångsrika idrotterna i Sverige och en av de mest framgångsrika inom vår idrott i världen. Det ska vi fortsätta att vara. Vi ger människor glädje och gemenskap, upplevelser och stolthet. Spelare, ledare, domare, föräldrar, ungdomar, publik, fans - ja listan kan göras lång av människor som ska kunna må bra, ha kul och utvecklas genom att vara en del av eller uppleva Svensk Ishockey.</a:t>
            </a:r>
          </a:p>
        </p:txBody>
      </p:sp>
      <p:sp>
        <p:nvSpPr>
          <p:cNvPr id="424" name="textruta 8"/>
          <p:cNvSpPr txBox="1"/>
          <p:nvPr/>
        </p:nvSpPr>
        <p:spPr>
          <a:xfrm>
            <a:off x="596313" y="849478"/>
            <a:ext cx="6008571"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atin typeface="Flex Display 100 Black"/>
                <a:ea typeface="Flex Display 100 Black"/>
                <a:cs typeface="Flex Display 100 Black"/>
                <a:sym typeface="Flex Display 100 Black"/>
              </a:defRPr>
            </a:lvl1pPr>
          </a:lstStyle>
          <a:p>
            <a:r>
              <a:t>Verksamhetsidé</a:t>
            </a:r>
          </a:p>
        </p:txBody>
      </p:sp>
      <p:pic>
        <p:nvPicPr>
          <p:cNvPr id="425" name="Bildobjekt 11" descr="Bildobjekt 11"/>
          <p:cNvPicPr>
            <a:picLocks noChangeAspect="1"/>
          </p:cNvPicPr>
          <p:nvPr/>
        </p:nvPicPr>
        <p:blipFill>
          <a:blip r:embed="rId2"/>
          <a:stretch>
            <a:fillRect/>
          </a:stretch>
        </p:blipFill>
        <p:spPr>
          <a:xfrm>
            <a:off x="10058741" y="4919066"/>
            <a:ext cx="1570635" cy="157063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28"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429" name="Platshållare för text 3"/>
          <p:cNvSpPr txBox="1">
            <a:spLocks noGrp="1"/>
          </p:cNvSpPr>
          <p:nvPr>
            <p:ph type="body" sz="quarter" idx="1"/>
          </p:nvPr>
        </p:nvSpPr>
        <p:spPr>
          <a:xfrm>
            <a:off x="536433" y="1855193"/>
            <a:ext cx="3517901" cy="1116014"/>
          </a:xfrm>
          <a:prstGeom prst="rect">
            <a:avLst/>
          </a:prstGeom>
        </p:spPr>
        <p:txBody>
          <a:bodyPr/>
          <a:lstStyle/>
          <a:p>
            <a:r>
              <a:t>Tillsammans</a:t>
            </a:r>
          </a:p>
        </p:txBody>
      </p:sp>
      <p:sp>
        <p:nvSpPr>
          <p:cNvPr id="430" name="Platshållare för text 4"/>
          <p:cNvSpPr>
            <a:spLocks noGrp="1"/>
          </p:cNvSpPr>
          <p:nvPr>
            <p:ph type="body" idx="21"/>
          </p:nvPr>
        </p:nvSpPr>
        <p:spPr>
          <a:xfrm>
            <a:off x="4323953" y="1855193"/>
            <a:ext cx="3517901" cy="11160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Passion</a:t>
            </a:r>
          </a:p>
        </p:txBody>
      </p:sp>
      <p:sp>
        <p:nvSpPr>
          <p:cNvPr id="431" name="Platshållare för text 5"/>
          <p:cNvSpPr>
            <a:spLocks noGrp="1"/>
          </p:cNvSpPr>
          <p:nvPr>
            <p:ph type="body" idx="22"/>
          </p:nvPr>
        </p:nvSpPr>
        <p:spPr>
          <a:xfrm>
            <a:off x="8111474" y="1855193"/>
            <a:ext cx="3517901" cy="11160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Ansvar</a:t>
            </a:r>
          </a:p>
        </p:txBody>
      </p:sp>
      <p:sp>
        <p:nvSpPr>
          <p:cNvPr id="432" name="Platshållare för text 6"/>
          <p:cNvSpPr>
            <a:spLocks noGrp="1"/>
          </p:cNvSpPr>
          <p:nvPr>
            <p:ph type="body" idx="23"/>
          </p:nvPr>
        </p:nvSpPr>
        <p:spPr>
          <a:xfrm>
            <a:off x="522542" y="2510958"/>
            <a:ext cx="3529014" cy="25209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buSzTx/>
              <a:buNone/>
            </a:lvl1pPr>
          </a:lstStyle>
          <a:p>
            <a:r>
              <a:t>Ishockey är det vi gör. Det är den minsta gemensamma nämnaren och det som binder oss samman oavsett på vilken nivå vi finns. Vi har genom historien visat att vi inom Svensk Ishockey är som mest framgångsrika när vi gör saker tillsammans. Det är kraften när vi gör saker tillsammans vi ska utveckla och värna om när vi bygger Svensk Ishockey in i framtiden.</a:t>
            </a:r>
          </a:p>
        </p:txBody>
      </p:sp>
      <p:sp>
        <p:nvSpPr>
          <p:cNvPr id="433" name="Platshållare för text 7"/>
          <p:cNvSpPr>
            <a:spLocks noGrp="1"/>
          </p:cNvSpPr>
          <p:nvPr>
            <p:ph type="body" idx="24"/>
          </p:nvPr>
        </p:nvSpPr>
        <p:spPr>
          <a:xfrm>
            <a:off x="4321176" y="2510958"/>
            <a:ext cx="3529013" cy="25209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defTabSz="868680">
              <a:spcBef>
                <a:spcPts val="1100"/>
              </a:spcBef>
              <a:buSzTx/>
              <a:buNone/>
              <a:defRPr sz="1520"/>
            </a:lvl1pPr>
          </a:lstStyle>
          <a:p>
            <a:r>
              <a:t>Svensk Ishockey ska beröra. Ishockeyn är vår passion och det är för ishockeyn vi brinner. Vi ska beröra alla vi möter på ett positivt sätt och tillsammans ska alla som vill, få uppleva den glädje vi upplever och vara en del av vår glöd. För några betyder det att spela i våra högsta ligor, Tre Kronor eller i Damkronorna, medan det för andra handlar om att släppa sargkanten och ta sitt första skridskoskär.</a:t>
            </a:r>
          </a:p>
        </p:txBody>
      </p:sp>
      <p:sp>
        <p:nvSpPr>
          <p:cNvPr id="434" name="Platshållare för text 8"/>
          <p:cNvSpPr>
            <a:spLocks noGrp="1"/>
          </p:cNvSpPr>
          <p:nvPr>
            <p:ph type="body" idx="25"/>
          </p:nvPr>
        </p:nvSpPr>
        <p:spPr>
          <a:xfrm>
            <a:off x="8100362" y="2413200"/>
            <a:ext cx="3529014" cy="25209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defTabSz="731520">
              <a:spcBef>
                <a:spcPts val="900"/>
              </a:spcBef>
              <a:buSzTx/>
              <a:buNone/>
              <a:defRPr sz="1280"/>
            </a:lvl1pPr>
          </a:lstStyle>
          <a:p>
            <a:r>
              <a:t>Att ta ansvar innebär för oss att vi är öppna och inkluderande för alla som vill vara med och alla ska ha samma förutsättningar att utvecklas oavsett om man är tjej eller kille eller vilken bakgrund man har. Ansvar är att ha bra och utbildade ledare i alla delar av vår verksamhet. Ansvar betyder också att vi tar ansvar för oss själva och varandra. Det betyder också att vi tar ställning för Fair play mot fusk, våld, mobbning, rasism, grovt språkbruk, dopning, alkohol, droger och matchfixning. På så sätt utvecklar vi hela människan och inte bara idrottsprestationen.</a:t>
            </a:r>
          </a:p>
        </p:txBody>
      </p:sp>
      <p:sp>
        <p:nvSpPr>
          <p:cNvPr id="435" name="textruta 9"/>
          <p:cNvSpPr txBox="1"/>
          <p:nvPr/>
        </p:nvSpPr>
        <p:spPr>
          <a:xfrm>
            <a:off x="568262" y="819425"/>
            <a:ext cx="6008571"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latin typeface="Flex Display 100 Black"/>
                <a:ea typeface="Flex Display 100 Black"/>
                <a:cs typeface="Flex Display 100 Black"/>
                <a:sym typeface="Flex Display 100 Black"/>
              </a:defRPr>
            </a:lvl1pPr>
          </a:lstStyle>
          <a:p>
            <a:r>
              <a:t>Värdegrund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38"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439" name="textruta 3"/>
          <p:cNvSpPr txBox="1"/>
          <p:nvPr/>
        </p:nvSpPr>
        <p:spPr>
          <a:xfrm>
            <a:off x="1112896" y="2715655"/>
            <a:ext cx="4466852"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000">
                <a:latin typeface="Flex Display 100 Black"/>
                <a:ea typeface="Flex Display 100 Black"/>
                <a:cs typeface="Flex Display 100 Black"/>
                <a:sym typeface="Flex Display 100 Black"/>
              </a:defRPr>
            </a:pPr>
            <a:r>
              <a:t>För det andra:</a:t>
            </a:r>
          </a:p>
          <a:p>
            <a:pPr>
              <a:defRPr sz="3000">
                <a:latin typeface="Flex Display 100 Black"/>
                <a:ea typeface="Flex Display 100 Black"/>
                <a:cs typeface="Flex Display 100 Black"/>
                <a:sym typeface="Flex Display 100 Black"/>
              </a:defRPr>
            </a:pPr>
            <a:r>
              <a:t>Förståelse för uppdraget.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42"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pic>
        <p:nvPicPr>
          <p:cNvPr id="443" name="Bildobjekt 4" descr="Bildobjekt 4"/>
          <p:cNvPicPr>
            <a:picLocks noChangeAspect="1"/>
          </p:cNvPicPr>
          <p:nvPr/>
        </p:nvPicPr>
        <p:blipFill>
          <a:blip r:embed="rId3"/>
          <a:stretch>
            <a:fillRect/>
          </a:stretch>
        </p:blipFill>
        <p:spPr>
          <a:xfrm>
            <a:off x="648838" y="2003938"/>
            <a:ext cx="2723844" cy="3334591"/>
          </a:xfrm>
          <a:prstGeom prst="rect">
            <a:avLst/>
          </a:prstGeom>
          <a:ln w="12700">
            <a:miter lim="400000"/>
          </a:ln>
          <a:effectLst>
            <a:outerShdw blurRad="596900" dist="50800" dir="5400000" rotWithShape="0">
              <a:srgbClr val="000000">
                <a:alpha val="38823"/>
              </a:srgbClr>
            </a:outerShdw>
          </a:effectLst>
        </p:spPr>
      </p:pic>
      <p:pic>
        <p:nvPicPr>
          <p:cNvPr id="444" name="Bildobjekt 6" descr="Bildobjekt 6"/>
          <p:cNvPicPr>
            <a:picLocks noChangeAspect="1"/>
          </p:cNvPicPr>
          <p:nvPr/>
        </p:nvPicPr>
        <p:blipFill>
          <a:blip r:embed="rId4"/>
          <a:stretch>
            <a:fillRect/>
          </a:stretch>
        </p:blipFill>
        <p:spPr>
          <a:xfrm>
            <a:off x="3701065" y="1997838"/>
            <a:ext cx="2539399" cy="3332362"/>
          </a:xfrm>
          <a:prstGeom prst="rect">
            <a:avLst/>
          </a:prstGeom>
          <a:ln w="12700">
            <a:miter lim="400000"/>
          </a:ln>
          <a:effectLst>
            <a:outerShdw blurRad="596900" dist="50800" dir="5400000" rotWithShape="0">
              <a:srgbClr val="000000">
                <a:alpha val="38823"/>
              </a:srgbClr>
            </a:outerShdw>
          </a:effectLst>
        </p:spPr>
      </p:pic>
      <p:sp>
        <p:nvSpPr>
          <p:cNvPr id="445" name="Rubrik 1"/>
          <p:cNvSpPr txBox="1"/>
          <p:nvPr/>
        </p:nvSpPr>
        <p:spPr>
          <a:xfrm>
            <a:off x="596581" y="944562"/>
            <a:ext cx="10998836"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latin typeface="Flex Display 100 Black"/>
                <a:ea typeface="Flex Display 100 Black"/>
                <a:cs typeface="Flex Display 100 Black"/>
                <a:sym typeface="Flex Display 100 Black"/>
              </a:defRPr>
            </a:lvl1pPr>
          </a:lstStyle>
          <a:p>
            <a:r>
              <a:t>Ishockeyns regelverk</a:t>
            </a:r>
          </a:p>
        </p:txBody>
      </p:sp>
      <p:sp>
        <p:nvSpPr>
          <p:cNvPr id="446" name="textruta 8"/>
          <p:cNvSpPr txBox="1"/>
          <p:nvPr/>
        </p:nvSpPr>
        <p:spPr>
          <a:xfrm>
            <a:off x="6614568" y="1997838"/>
            <a:ext cx="4882874" cy="364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500" b="1"/>
            </a:pPr>
            <a:r>
              <a:t>Regelverket är till för spelarna och matchen!</a:t>
            </a:r>
          </a:p>
          <a:p>
            <a:pPr>
              <a:defRPr b="1"/>
            </a:pPr>
            <a:endParaRPr/>
          </a:p>
          <a:p>
            <a:pPr>
              <a:defRPr b="1"/>
            </a:pPr>
            <a:endParaRPr/>
          </a:p>
          <a:p>
            <a:pPr>
              <a:defRPr b="1"/>
            </a:pPr>
            <a:r>
              <a:t>1. Definierar vad som är regelrätt och regelvidrigt samt på vilka grunder det ska bedömas. </a:t>
            </a:r>
          </a:p>
          <a:p>
            <a:pPr>
              <a:defRPr b="1"/>
            </a:pPr>
            <a:endParaRPr/>
          </a:p>
          <a:p>
            <a:pPr>
              <a:defRPr b="1"/>
            </a:pPr>
            <a:r>
              <a:t>2. Definierar domarens funktion och tillskriver domarrollen den auktoritet som behövs för att matchen ska kunna genomföras.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tshållare för sidfot 1"/>
          <p:cNvSpPr txBox="1"/>
          <p:nvPr/>
        </p:nvSpPr>
        <p:spPr>
          <a:xfrm>
            <a:off x="6240462" y="479168"/>
            <a:ext cx="34925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800" cap="all" spc="50"/>
            </a:lvl1pPr>
          </a:lstStyle>
          <a:p>
            <a:r>
              <a:t>Domarrollen</a:t>
            </a:r>
          </a:p>
        </p:txBody>
      </p:sp>
      <p:sp>
        <p:nvSpPr>
          <p:cNvPr id="451" name="Platshållare för bildnummer 2"/>
          <p:cNvSpPr txBox="1">
            <a:spLocks noGrp="1"/>
          </p:cNvSpPr>
          <p:nvPr>
            <p:ph type="sldNum" sz="quarter" idx="2"/>
          </p:nvPr>
        </p:nvSpPr>
        <p:spPr>
          <a:xfrm>
            <a:off x="11502374" y="461168"/>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pic>
        <p:nvPicPr>
          <p:cNvPr id="452" name="Bildobjekt 6" descr="Bildobjekt 6"/>
          <p:cNvPicPr>
            <a:picLocks noChangeAspect="1"/>
          </p:cNvPicPr>
          <p:nvPr/>
        </p:nvPicPr>
        <p:blipFill>
          <a:blip r:embed="rId3"/>
          <a:stretch>
            <a:fillRect/>
          </a:stretch>
        </p:blipFill>
        <p:spPr>
          <a:xfrm>
            <a:off x="648838" y="1997838"/>
            <a:ext cx="2539398" cy="3332362"/>
          </a:xfrm>
          <a:prstGeom prst="rect">
            <a:avLst/>
          </a:prstGeom>
          <a:ln w="12700">
            <a:miter lim="400000"/>
          </a:ln>
          <a:effectLst>
            <a:outerShdw blurRad="596900" dist="50800" dir="5400000" rotWithShape="0">
              <a:srgbClr val="000000">
                <a:alpha val="38823"/>
              </a:srgbClr>
            </a:outerShdw>
          </a:effectLst>
        </p:spPr>
      </p:pic>
      <p:sp>
        <p:nvSpPr>
          <p:cNvPr id="453" name="Rubrik 1"/>
          <p:cNvSpPr txBox="1"/>
          <p:nvPr/>
        </p:nvSpPr>
        <p:spPr>
          <a:xfrm>
            <a:off x="596581" y="944562"/>
            <a:ext cx="10998836"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latin typeface="Flex Display 100 Black"/>
                <a:ea typeface="Flex Display 100 Black"/>
                <a:cs typeface="Flex Display 100 Black"/>
                <a:sym typeface="Flex Display 100 Black"/>
              </a:defRPr>
            </a:lvl1pPr>
          </a:lstStyle>
          <a:p>
            <a:r>
              <a:t>Ishockeyns regelverk</a:t>
            </a:r>
          </a:p>
        </p:txBody>
      </p:sp>
      <p:sp>
        <p:nvSpPr>
          <p:cNvPr id="454" name="textruta 8"/>
          <p:cNvSpPr txBox="1"/>
          <p:nvPr/>
        </p:nvSpPr>
        <p:spPr>
          <a:xfrm>
            <a:off x="3799026" y="1975434"/>
            <a:ext cx="7472828" cy="3797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500" b="1"/>
            </a:pPr>
            <a:r>
              <a:t>Domarens uppdrag enligt regelboken</a:t>
            </a:r>
          </a:p>
          <a:p>
            <a:pPr>
              <a:defRPr b="1"/>
            </a:pPr>
            <a:endParaRPr/>
          </a:p>
          <a:p>
            <a:pPr>
              <a:lnSpc>
                <a:spcPct val="90000"/>
              </a:lnSpc>
              <a:defRPr i="1"/>
            </a:pPr>
            <a:r>
              <a:t>”Huvuddomarna ska ha den övergripande tillsynen över matchen och ska ha fullt mandat över alla matchfunktionärer och spelare under matchen, inklusive under alla spelstopp. I händelse av tvist avgör huvuddomarna vars beslut är slutgiltigt.”(s. 58) </a:t>
            </a:r>
          </a:p>
          <a:p>
            <a:pPr>
              <a:lnSpc>
                <a:spcPct val="90000"/>
              </a:lnSpc>
              <a:defRPr i="1"/>
            </a:pPr>
            <a:endParaRPr/>
          </a:p>
          <a:p>
            <a:pPr>
              <a:lnSpc>
                <a:spcPct val="90000"/>
              </a:lnSpc>
              <a:defRPr i="1"/>
            </a:pPr>
            <a:r>
              <a:t>”Det är huvuddomarnas ansvar att utdöma föreskrivna utvisningar utifrån de regelbrott som inträffar."(s. 59)</a:t>
            </a:r>
          </a:p>
          <a:p>
            <a:pPr>
              <a:lnSpc>
                <a:spcPct val="90000"/>
              </a:lnSpc>
              <a:defRPr i="1"/>
            </a:pPr>
            <a:endParaRPr/>
          </a:p>
          <a:p>
            <a:pPr>
              <a:lnSpc>
                <a:spcPct val="90000"/>
              </a:lnSpc>
            </a:pPr>
            <a:r>
              <a:t>”Domarna ska ha respekt från alla spelare, tränare, ledare och föräldrar, oavsett nivå matchen spelas på.” (s.13)</a:t>
            </a:r>
            <a:endParaRPr i="1"/>
          </a:p>
          <a:p>
            <a:pPr>
              <a:lnSpc>
                <a:spcPct val="90000"/>
              </a:lnSpc>
              <a:defRPr i="1"/>
            </a:pPr>
            <a:endParaRPr i="1"/>
          </a:p>
          <a:p>
            <a:pPr>
              <a:lnSpc>
                <a:spcPct val="90000"/>
              </a:lnSpc>
              <a:defRPr i="1"/>
            </a:pPr>
            <a:r>
              <a:t>(Officiella spelregler för ishockey 2022-2023)</a:t>
            </a:r>
          </a:p>
        </p:txBody>
      </p:sp>
    </p:spTree>
  </p:cSld>
  <p:clrMapOvr>
    <a:masterClrMapping/>
  </p:clrMapOvr>
  <p:transition spd="med"/>
</p:sld>
</file>

<file path=ppt/theme/theme1.xml><?xml version="1.0" encoding="utf-8"?>
<a:theme xmlns:a="http://schemas.openxmlformats.org/drawingml/2006/main" name="Hockey">
  <a:themeElements>
    <a:clrScheme name="Hockey">
      <a:dk1>
        <a:srgbClr val="000000"/>
      </a:dk1>
      <a:lt1>
        <a:srgbClr val="FFFFFF"/>
      </a:lt1>
      <a:dk2>
        <a:srgbClr val="A7A7A7"/>
      </a:dk2>
      <a:lt2>
        <a:srgbClr val="535353"/>
      </a:lt2>
      <a:accent1>
        <a:srgbClr val="0F59EB"/>
      </a:accent1>
      <a:accent2>
        <a:srgbClr val="7DE1EB"/>
      </a:accent2>
      <a:accent3>
        <a:srgbClr val="FF4600"/>
      </a:accent3>
      <a:accent4>
        <a:srgbClr val="19DC82"/>
      </a:accent4>
      <a:accent5>
        <a:srgbClr val="002850"/>
      </a:accent5>
      <a:accent6>
        <a:srgbClr val="FFD200"/>
      </a:accent6>
      <a:hlink>
        <a:srgbClr val="0000FF"/>
      </a:hlink>
      <a:folHlink>
        <a:srgbClr val="FF00FF"/>
      </a:folHlink>
    </a:clrScheme>
    <a:fontScheme name="Hockey">
      <a:majorFont>
        <a:latin typeface="Calibri"/>
        <a:ea typeface="Calibri"/>
        <a:cs typeface="Calibri"/>
      </a:majorFont>
      <a:minorFont>
        <a:latin typeface="Helvetica"/>
        <a:ea typeface="Helvetica"/>
        <a:cs typeface="Helvetica"/>
      </a:minorFont>
    </a:fontScheme>
    <a:fmtScheme name="Hock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ockey">
  <a:themeElements>
    <a:clrScheme name="Hockey">
      <a:dk1>
        <a:srgbClr val="000000"/>
      </a:dk1>
      <a:lt1>
        <a:srgbClr val="FFFFFF"/>
      </a:lt1>
      <a:dk2>
        <a:srgbClr val="A7A7A7"/>
      </a:dk2>
      <a:lt2>
        <a:srgbClr val="535353"/>
      </a:lt2>
      <a:accent1>
        <a:srgbClr val="0F59EB"/>
      </a:accent1>
      <a:accent2>
        <a:srgbClr val="7DE1EB"/>
      </a:accent2>
      <a:accent3>
        <a:srgbClr val="FF4600"/>
      </a:accent3>
      <a:accent4>
        <a:srgbClr val="19DC82"/>
      </a:accent4>
      <a:accent5>
        <a:srgbClr val="002850"/>
      </a:accent5>
      <a:accent6>
        <a:srgbClr val="FFD200"/>
      </a:accent6>
      <a:hlink>
        <a:srgbClr val="0000FF"/>
      </a:hlink>
      <a:folHlink>
        <a:srgbClr val="FF00FF"/>
      </a:folHlink>
    </a:clrScheme>
    <a:fontScheme name="Hockey">
      <a:majorFont>
        <a:latin typeface="Calibri"/>
        <a:ea typeface="Calibri"/>
        <a:cs typeface="Calibri"/>
      </a:majorFont>
      <a:minorFont>
        <a:latin typeface="Helvetica"/>
        <a:ea typeface="Helvetica"/>
        <a:cs typeface="Helvetica"/>
      </a:minorFont>
    </a:fontScheme>
    <a:fmtScheme name="Hock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Flex 70"/>
            <a:ea typeface="Flex 70"/>
            <a:cs typeface="Flex 70"/>
            <a:sym typeface="Flex 70"/>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1845</Words>
  <Application>Microsoft Office PowerPoint</Application>
  <PresentationFormat>Bredbild</PresentationFormat>
  <Paragraphs>176</Paragraphs>
  <Slides>18</Slides>
  <Notes>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Calibri</vt:lpstr>
      <vt:lpstr>Flex</vt:lpstr>
      <vt:lpstr>Flex 70</vt:lpstr>
      <vt:lpstr>Flex Display 100 Black</vt:lpstr>
      <vt:lpstr>Hockey</vt:lpstr>
      <vt:lpstr>Domarrollen  Värdegrund – Förståelse för uppdraget - Kompetens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Domarrollen  Värdegrund – Förståelse för uppdraget - Kompetens</dc:title>
  <cp:lastModifiedBy>Magnus Cleve</cp:lastModifiedBy>
  <cp:revision>1</cp:revision>
  <dcterms:modified xsi:type="dcterms:W3CDTF">2023-08-31T08:07:03Z</dcterms:modified>
</cp:coreProperties>
</file>