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58" r:id="rId3"/>
    <p:sldId id="259" r:id="rId4"/>
    <p:sldId id="260" r:id="rId5"/>
    <p:sldId id="261" r:id="rId6"/>
    <p:sldId id="262" r:id="rId7"/>
    <p:sldId id="263" r:id="rId8"/>
    <p:sldId id="264" r:id="rId9"/>
    <p:sldId id="267" r:id="rId1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Flex 70"/>
          <a:ea typeface="Flex 70"/>
          <a:cs typeface="Flex 70"/>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0F7"/>
          </a:solidFill>
        </a:fill>
      </a:tcStyle>
    </a:wholeTbl>
    <a:band2H>
      <a:tcTxStyle/>
      <a:tcStyle>
        <a:tcBdr/>
        <a:fill>
          <a:solidFill>
            <a:srgbClr val="E6E9FB"/>
          </a:solidFill>
        </a:fill>
      </a:tcStyle>
    </a:band2H>
    <a:firstCol>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Flex 70"/>
          <a:ea typeface="Flex 70"/>
          <a:cs typeface="Flex 70"/>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ECA"/>
          </a:solidFill>
        </a:fill>
      </a:tcStyle>
    </a:wholeTbl>
    <a:band2H>
      <a:tcTxStyle/>
      <a:tcStyle>
        <a:tcBdr/>
        <a:fill>
          <a:solidFill>
            <a:srgbClr val="FFE8E6"/>
          </a:solidFill>
        </a:fill>
      </a:tcStyle>
    </a:band2H>
    <a:firstCol>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Flex 70"/>
          <a:ea typeface="Flex 70"/>
          <a:cs typeface="Flex 70"/>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ECA"/>
          </a:solidFill>
        </a:fill>
      </a:tcStyle>
    </a:wholeTbl>
    <a:band2H>
      <a:tcTxStyle/>
      <a:tcStyle>
        <a:tcBdr/>
        <a:fill>
          <a:solidFill>
            <a:srgbClr val="FFF7E6"/>
          </a:solidFill>
        </a:fill>
      </a:tcStyle>
    </a:band2H>
    <a:firstCol>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Flex 70"/>
          <a:ea typeface="Flex 70"/>
          <a:cs typeface="Flex 70"/>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Flex 70"/>
          <a:ea typeface="Flex 70"/>
          <a:cs typeface="Flex 70"/>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Flex 70"/>
          <a:ea typeface="Flex 70"/>
          <a:cs typeface="Flex 70"/>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Flex 70"/>
          <a:ea typeface="Flex 70"/>
          <a:cs typeface="Flex 70"/>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Flex 70"/>
          <a:ea typeface="Flex 70"/>
          <a:cs typeface="Flex 70"/>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Flex 70"/>
          <a:ea typeface="Flex 70"/>
          <a:cs typeface="Flex 70"/>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Flex 70"/>
          <a:ea typeface="Flex 70"/>
          <a:cs typeface="Flex 70"/>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Flex 70"/>
          <a:ea typeface="Flex 70"/>
          <a:cs typeface="Flex 70"/>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Flex 70"/>
          <a:ea typeface="Flex 70"/>
          <a:cs typeface="Flex 70"/>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8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nus Cleve" userId="14990172-43b5-4da8-be26-d6a27d87605e" providerId="ADAL" clId="{C194AC1E-DCA9-4143-9BA8-2418C1F790FF}"/>
    <pc:docChg chg="custSel delSld modSld">
      <pc:chgData name="Magnus Cleve" userId="14990172-43b5-4da8-be26-d6a27d87605e" providerId="ADAL" clId="{C194AC1E-DCA9-4143-9BA8-2418C1F790FF}" dt="2023-08-31T07:57:33.247" v="3" actId="47"/>
      <pc:docMkLst>
        <pc:docMk/>
      </pc:docMkLst>
      <pc:sldChg chg="del">
        <pc:chgData name="Magnus Cleve" userId="14990172-43b5-4da8-be26-d6a27d87605e" providerId="ADAL" clId="{C194AC1E-DCA9-4143-9BA8-2418C1F790FF}" dt="2023-08-31T07:57:19.920" v="0" actId="47"/>
        <pc:sldMkLst>
          <pc:docMk/>
          <pc:sldMk cId="0" sldId="257"/>
        </pc:sldMkLst>
      </pc:sldChg>
      <pc:sldChg chg="delSp mod">
        <pc:chgData name="Magnus Cleve" userId="14990172-43b5-4da8-be26-d6a27d87605e" providerId="ADAL" clId="{C194AC1E-DCA9-4143-9BA8-2418C1F790FF}" dt="2023-08-31T07:57:24.321" v="1" actId="478"/>
        <pc:sldMkLst>
          <pc:docMk/>
          <pc:sldMk cId="0" sldId="262"/>
        </pc:sldMkLst>
        <pc:picChg chg="del">
          <ac:chgData name="Magnus Cleve" userId="14990172-43b5-4da8-be26-d6a27d87605e" providerId="ADAL" clId="{C194AC1E-DCA9-4143-9BA8-2418C1F790FF}" dt="2023-08-31T07:57:24.321" v="1" actId="478"/>
          <ac:picMkLst>
            <pc:docMk/>
            <pc:sldMk cId="0" sldId="262"/>
            <ac:picMk id="423" creationId="{00000000-0000-0000-0000-000000000000}"/>
          </ac:picMkLst>
        </pc:picChg>
      </pc:sldChg>
      <pc:sldChg chg="del">
        <pc:chgData name="Magnus Cleve" userId="14990172-43b5-4da8-be26-d6a27d87605e" providerId="ADAL" clId="{C194AC1E-DCA9-4143-9BA8-2418C1F790FF}" dt="2023-08-31T07:57:33.247" v="3" actId="47"/>
        <pc:sldMkLst>
          <pc:docMk/>
          <pc:sldMk cId="0" sldId="265"/>
        </pc:sldMkLst>
      </pc:sldChg>
      <pc:sldChg chg="del">
        <pc:chgData name="Magnus Cleve" userId="14990172-43b5-4da8-be26-d6a27d87605e" providerId="ADAL" clId="{C194AC1E-DCA9-4143-9BA8-2418C1F790FF}" dt="2023-08-31T07:57:31.395" v="2" actId="47"/>
        <pc:sldMkLst>
          <pc:docMk/>
          <pc:sldMk cId="0" sldId="266"/>
        </pc:sldMkLst>
      </pc:sldChg>
      <pc:sldMasterChg chg="delSldLayout">
        <pc:chgData name="Magnus Cleve" userId="14990172-43b5-4da8-be26-d6a27d87605e" providerId="ADAL" clId="{C194AC1E-DCA9-4143-9BA8-2418C1F790FF}" dt="2023-08-31T07:57:33.247" v="3" actId="47"/>
        <pc:sldMasterMkLst>
          <pc:docMk/>
          <pc:sldMasterMk cId="0" sldId="2147483648"/>
        </pc:sldMasterMkLst>
        <pc:sldLayoutChg chg="del">
          <pc:chgData name="Magnus Cleve" userId="14990172-43b5-4da8-be26-d6a27d87605e" providerId="ADAL" clId="{C194AC1E-DCA9-4143-9BA8-2418C1F790FF}" dt="2023-08-31T07:57:19.920" v="0" actId="47"/>
          <pc:sldLayoutMkLst>
            <pc:docMk/>
            <pc:sldMasterMk cId="0" sldId="2147483648"/>
            <pc:sldLayoutMk cId="0" sldId="2147483651"/>
          </pc:sldLayoutMkLst>
        </pc:sldLayoutChg>
        <pc:sldLayoutChg chg="del">
          <pc:chgData name="Magnus Cleve" userId="14990172-43b5-4da8-be26-d6a27d87605e" providerId="ADAL" clId="{C194AC1E-DCA9-4143-9BA8-2418C1F790FF}" dt="2023-08-31T07:57:33.247" v="3" actId="47"/>
          <pc:sldLayoutMkLst>
            <pc:docMk/>
            <pc:sldMasterMk cId="0" sldId="2147483648"/>
            <pc:sldLayoutMk cId="0" sldId="2147483654"/>
          </pc:sldLayoutMkLst>
        </pc:sldLayoutChg>
        <pc:sldLayoutChg chg="del">
          <pc:chgData name="Magnus Cleve" userId="14990172-43b5-4da8-be26-d6a27d87605e" providerId="ADAL" clId="{C194AC1E-DCA9-4143-9BA8-2418C1F790FF}" dt="2023-08-31T07:57:31.395" v="2" actId="47"/>
          <pc:sldLayoutMkLst>
            <pc:docMk/>
            <pc:sldMasterMk cId="0" sldId="2147483648"/>
            <pc:sldLayoutMk cId="0" sldId="214748366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94" name="Shape 394"/>
          <p:cNvSpPr>
            <a:spLocks noGrp="1" noRot="1" noChangeAspect="1"/>
          </p:cNvSpPr>
          <p:nvPr>
            <p:ph type="sldImg"/>
          </p:nvPr>
        </p:nvSpPr>
        <p:spPr>
          <a:xfrm>
            <a:off x="1143000" y="685800"/>
            <a:ext cx="4572000" cy="3429000"/>
          </a:xfrm>
          <a:prstGeom prst="rect">
            <a:avLst/>
          </a:prstGeom>
        </p:spPr>
        <p:txBody>
          <a:bodyPr/>
          <a:lstStyle/>
          <a:p>
            <a:endParaRPr/>
          </a:p>
        </p:txBody>
      </p:sp>
      <p:sp>
        <p:nvSpPr>
          <p:cNvPr id="395" name="Shape 395"/>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Rubrikbild">
    <p:bg>
      <p:bgPr>
        <a:solidFill>
          <a:schemeClr val="accent5"/>
        </a:solidFill>
        <a:effectLst/>
      </p:bgPr>
    </p:bg>
    <p:spTree>
      <p:nvGrpSpPr>
        <p:cNvPr id="1" name=""/>
        <p:cNvGrpSpPr/>
        <p:nvPr/>
      </p:nvGrpSpPr>
      <p:grpSpPr>
        <a:xfrm>
          <a:off x="0" y="0"/>
          <a:ext cx="0" cy="0"/>
          <a:chOff x="0" y="0"/>
          <a:chExt cx="0" cy="0"/>
        </a:xfrm>
      </p:grpSpPr>
      <p:sp>
        <p:nvSpPr>
          <p:cNvPr id="15" name="Frihandsfigur 19"/>
          <p:cNvSpPr/>
          <p:nvPr/>
        </p:nvSpPr>
        <p:spPr>
          <a:xfrm>
            <a:off x="6096000" y="0"/>
            <a:ext cx="6110736" cy="6858000"/>
          </a:xfrm>
          <a:custGeom>
            <a:avLst/>
            <a:gdLst/>
            <a:ahLst/>
            <a:cxnLst>
              <a:cxn ang="0">
                <a:pos x="wd2" y="hd2"/>
              </a:cxn>
              <a:cxn ang="5400000">
                <a:pos x="wd2" y="hd2"/>
              </a:cxn>
              <a:cxn ang="10800000">
                <a:pos x="wd2" y="hd2"/>
              </a:cxn>
              <a:cxn ang="16200000">
                <a:pos x="wd2" y="hd2"/>
              </a:cxn>
            </a:cxnLst>
            <a:rect l="0" t="0" r="r" b="b"/>
            <a:pathLst>
              <a:path w="21600" h="21600" extrusionOk="0">
                <a:moveTo>
                  <a:pt x="12055" y="0"/>
                </a:moveTo>
                <a:lnTo>
                  <a:pt x="21600" y="0"/>
                </a:lnTo>
                <a:lnTo>
                  <a:pt x="21600" y="21600"/>
                </a:lnTo>
                <a:lnTo>
                  <a:pt x="0" y="21600"/>
                </a:lnTo>
                <a:close/>
              </a:path>
            </a:pathLst>
          </a:custGeom>
          <a:solidFill>
            <a:schemeClr val="accent1"/>
          </a:solidFill>
          <a:ln w="12700">
            <a:miter lim="400000"/>
          </a:ln>
        </p:spPr>
        <p:txBody>
          <a:bodyPr lIns="45719" rIns="45719" anchor="ctr"/>
          <a:lstStyle/>
          <a:p>
            <a:pPr algn="ctr">
              <a:defRPr>
                <a:solidFill>
                  <a:srgbClr val="FFFFFF"/>
                </a:solidFill>
              </a:defRPr>
            </a:pPr>
            <a:endParaRPr/>
          </a:p>
        </p:txBody>
      </p:sp>
      <p:sp>
        <p:nvSpPr>
          <p:cNvPr id="16" name="Rätvinklig triangel 16"/>
          <p:cNvSpPr/>
          <p:nvPr/>
        </p:nvSpPr>
        <p:spPr>
          <a:xfrm flipH="1">
            <a:off x="7051313" y="527777"/>
            <a:ext cx="5155423" cy="6330223"/>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chemeClr val="accent6"/>
          </a:solidFill>
          <a:ln w="12700">
            <a:miter lim="400000"/>
          </a:ln>
        </p:spPr>
        <p:txBody>
          <a:bodyPr lIns="45719" rIns="45719" anchor="ctr"/>
          <a:lstStyle/>
          <a:p>
            <a:pPr algn="ctr">
              <a:defRPr>
                <a:solidFill>
                  <a:srgbClr val="FFFFFF"/>
                </a:solidFill>
              </a:defRPr>
            </a:pPr>
            <a:endParaRPr/>
          </a:p>
        </p:txBody>
      </p:sp>
      <p:sp>
        <p:nvSpPr>
          <p:cNvPr id="17" name="Titeltext"/>
          <p:cNvSpPr txBox="1">
            <a:spLocks noGrp="1"/>
          </p:cNvSpPr>
          <p:nvPr>
            <p:ph type="title"/>
          </p:nvPr>
        </p:nvSpPr>
        <p:spPr>
          <a:xfrm>
            <a:off x="550864" y="944562"/>
            <a:ext cx="7308851" cy="3924301"/>
          </a:xfrm>
          <a:prstGeom prst="rect">
            <a:avLst/>
          </a:prstGeom>
        </p:spPr>
        <p:txBody>
          <a:bodyPr/>
          <a:lstStyle>
            <a:lvl1pPr>
              <a:lnSpc>
                <a:spcPct val="90000"/>
              </a:lnSpc>
              <a:defRPr sz="8800">
                <a:solidFill>
                  <a:srgbClr val="FFFFFF"/>
                </a:solidFill>
                <a:latin typeface="Flex Display 100 Black"/>
                <a:ea typeface="Flex Display 100 Black"/>
                <a:cs typeface="Flex Display 100 Black"/>
                <a:sym typeface="Flex Display 100 Black"/>
              </a:defRPr>
            </a:lvl1pPr>
          </a:lstStyle>
          <a:p>
            <a:r>
              <a:t>Titeltext</a:t>
            </a:r>
          </a:p>
        </p:txBody>
      </p:sp>
      <p:sp>
        <p:nvSpPr>
          <p:cNvPr id="18" name="Brödtext nivå ett…"/>
          <p:cNvSpPr txBox="1">
            <a:spLocks noGrp="1"/>
          </p:cNvSpPr>
          <p:nvPr>
            <p:ph type="body" sz="quarter" idx="1"/>
          </p:nvPr>
        </p:nvSpPr>
        <p:spPr>
          <a:xfrm>
            <a:off x="550862" y="5132387"/>
            <a:ext cx="5400676" cy="1104900"/>
          </a:xfrm>
          <a:prstGeom prst="rect">
            <a:avLst/>
          </a:prstGeom>
        </p:spPr>
        <p:txBody>
          <a:bodyPr anchor="b">
            <a:normAutofit/>
          </a:bodyPr>
          <a:lstStyle>
            <a:lvl1pPr marL="0" indent="0">
              <a:buClrTx/>
              <a:buSzTx/>
              <a:buFontTx/>
              <a:buNone/>
              <a:defRPr sz="1200">
                <a:solidFill>
                  <a:srgbClr val="FFFFFF"/>
                </a:solidFill>
              </a:defRPr>
            </a:lvl1pPr>
            <a:lvl2pPr marL="0" indent="457200">
              <a:buClrTx/>
              <a:buSzTx/>
              <a:buFontTx/>
              <a:buNone/>
              <a:defRPr sz="1200">
                <a:solidFill>
                  <a:srgbClr val="FFFFFF"/>
                </a:solidFill>
              </a:defRPr>
            </a:lvl2pPr>
            <a:lvl3pPr marL="0" indent="914400">
              <a:buClrTx/>
              <a:buSzTx/>
              <a:buFontTx/>
              <a:buNone/>
              <a:defRPr sz="1200">
                <a:solidFill>
                  <a:srgbClr val="FFFFFF"/>
                </a:solidFill>
              </a:defRPr>
            </a:lvl3pPr>
            <a:lvl4pPr marL="0" indent="1371600">
              <a:buClrTx/>
              <a:buSzTx/>
              <a:buFontTx/>
              <a:buNone/>
              <a:defRPr sz="1200">
                <a:solidFill>
                  <a:srgbClr val="FFFFFF"/>
                </a:solidFill>
              </a:defRPr>
            </a:lvl4pPr>
            <a:lvl5pPr marL="0" indent="1828800">
              <a:buClrTx/>
              <a:buSzTx/>
              <a:buFontTx/>
              <a:buNone/>
              <a:defRPr sz="1200">
                <a:solidFill>
                  <a:srgbClr val="FFFFFF"/>
                </a:solidFill>
              </a:defRPr>
            </a:lvl5pPr>
          </a:lstStyle>
          <a:p>
            <a:r>
              <a:t>Brödtext nivå ett</a:t>
            </a:r>
          </a:p>
          <a:p>
            <a:pPr lvl="1"/>
            <a:r>
              <a:t>Brödtext nivå två</a:t>
            </a:r>
          </a:p>
          <a:p>
            <a:pPr lvl="2"/>
            <a:r>
              <a:t>Brödtext nivå tre</a:t>
            </a:r>
          </a:p>
          <a:p>
            <a:pPr lvl="3"/>
            <a:r>
              <a:t>Brödtext nivå fyra</a:t>
            </a:r>
          </a:p>
          <a:p>
            <a:pPr lvl="4"/>
            <a:r>
              <a:t>Brödtext nivå fem</a:t>
            </a:r>
          </a:p>
        </p:txBody>
      </p:sp>
      <p:sp>
        <p:nvSpPr>
          <p:cNvPr id="19" name="Diabildsnumm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
        <p:nvSpPr>
          <p:cNvPr id="20" name="textruta 11"/>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SVENSKA ISHOCKEYFÖRBUNDET</a:t>
            </a:r>
          </a:p>
        </p:txBody>
      </p:sp>
      <p:sp>
        <p:nvSpPr>
          <p:cNvPr id="21" name="Rak 13"/>
          <p:cNvSpPr/>
          <p:nvPr/>
        </p:nvSpPr>
        <p:spPr>
          <a:xfrm>
            <a:off x="550862" y="692150"/>
            <a:ext cx="11090276" cy="0"/>
          </a:xfrm>
          <a:prstGeom prst="line">
            <a:avLst/>
          </a:prstGeom>
          <a:ln w="12700">
            <a:solidFill>
              <a:srgbClr val="FFFFFF"/>
            </a:solidFill>
            <a:miter/>
          </a:ln>
        </p:spPr>
        <p:txBody>
          <a:bodyPr lIns="45719" rIns="45719"/>
          <a:lstStyle/>
          <a:p>
            <a:endParaRPr/>
          </a:p>
        </p:txBody>
      </p:sp>
      <p:sp>
        <p:nvSpPr>
          <p:cNvPr id="22" name="Rak 14"/>
          <p:cNvSpPr/>
          <p:nvPr/>
        </p:nvSpPr>
        <p:spPr>
          <a:xfrm>
            <a:off x="550862" y="368299"/>
            <a:ext cx="11090276" cy="1"/>
          </a:xfrm>
          <a:prstGeom prst="line">
            <a:avLst/>
          </a:prstGeom>
          <a:ln w="12700">
            <a:solidFill>
              <a:srgbClr val="FFFFFF"/>
            </a:solidFill>
            <a:miter/>
          </a:ln>
        </p:spPr>
        <p:txBody>
          <a:bodyPr lIns="45719" rIns="45719"/>
          <a:lstStyle/>
          <a:p>
            <a:endParaRPr/>
          </a:p>
        </p:txBody>
      </p:sp>
      <p:sp>
        <p:nvSpPr>
          <p:cNvPr id="23" name="Rak 15"/>
          <p:cNvSpPr/>
          <p:nvPr/>
        </p:nvSpPr>
        <p:spPr>
          <a:xfrm>
            <a:off x="550862" y="6486800"/>
            <a:ext cx="11090276" cy="1"/>
          </a:xfrm>
          <a:prstGeom prst="line">
            <a:avLst/>
          </a:prstGeom>
          <a:ln w="12700">
            <a:solidFill>
              <a:srgbClr val="FFFFFF"/>
            </a:solidFill>
            <a:miter/>
          </a:ln>
        </p:spPr>
        <p:txBody>
          <a:bodyPr lIns="45719" rIns="45719"/>
          <a:lstStyle/>
          <a:p>
            <a:endParaRPr/>
          </a:p>
        </p:txBody>
      </p:sp>
      <p:pic>
        <p:nvPicPr>
          <p:cNvPr id="24" name="Bildobjekt 21" descr="Bildobjekt 21"/>
          <p:cNvPicPr>
            <a:picLocks noChangeAspect="1"/>
          </p:cNvPicPr>
          <p:nvPr/>
        </p:nvPicPr>
        <p:blipFill>
          <a:blip r:embed="rId2"/>
          <a:stretch>
            <a:fillRect/>
          </a:stretch>
        </p:blipFill>
        <p:spPr>
          <a:xfrm>
            <a:off x="10276768" y="4875660"/>
            <a:ext cx="1570674" cy="1570674"/>
          </a:xfrm>
          <a:prstGeom prst="rect">
            <a:avLst/>
          </a:prstGeom>
          <a:ln w="12700">
            <a:miter lim="400000"/>
          </a:ln>
        </p:spPr>
      </p:pic>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vå delar, underrubriker">
    <p:bg>
      <p:bgPr>
        <a:solidFill>
          <a:srgbClr val="FFFFFF"/>
        </a:solidFill>
        <a:effectLst/>
      </p:bgPr>
    </p:bg>
    <p:spTree>
      <p:nvGrpSpPr>
        <p:cNvPr id="1" name=""/>
        <p:cNvGrpSpPr/>
        <p:nvPr/>
      </p:nvGrpSpPr>
      <p:grpSpPr>
        <a:xfrm>
          <a:off x="0" y="0"/>
          <a:ext cx="0" cy="0"/>
          <a:chOff x="0" y="0"/>
          <a:chExt cx="0" cy="0"/>
        </a:xfrm>
      </p:grpSpPr>
      <p:sp>
        <p:nvSpPr>
          <p:cNvPr id="145" name="Titeltext"/>
          <p:cNvSpPr txBox="1">
            <a:spLocks noGrp="1"/>
          </p:cNvSpPr>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r>
              <a:t>Titeltext</a:t>
            </a:r>
          </a:p>
        </p:txBody>
      </p:sp>
      <p:sp>
        <p:nvSpPr>
          <p:cNvPr id="146" name="Brödtext nivå ett…"/>
          <p:cNvSpPr txBox="1">
            <a:spLocks noGrp="1"/>
          </p:cNvSpPr>
          <p:nvPr>
            <p:ph type="body" sz="half" idx="1"/>
          </p:nvPr>
        </p:nvSpPr>
        <p:spPr>
          <a:xfrm>
            <a:off x="562625" y="2841171"/>
            <a:ext cx="5388913" cy="3396117"/>
          </a:xfrm>
          <a:prstGeom prst="rect">
            <a:avLst/>
          </a:prstGeom>
        </p:spPr>
        <p:txBody>
          <a:bodyPr>
            <a:normAutofit/>
          </a:bodyPr>
          <a:lstStyle/>
          <a:p>
            <a:r>
              <a:t>Brödtext nivå ett</a:t>
            </a:r>
          </a:p>
          <a:p>
            <a:pPr lvl="1"/>
            <a:r>
              <a:t>Brödtext nivå två</a:t>
            </a:r>
          </a:p>
          <a:p>
            <a:pPr lvl="2"/>
            <a:r>
              <a:t>Brödtext nivå tre</a:t>
            </a:r>
          </a:p>
          <a:p>
            <a:pPr lvl="3"/>
            <a:r>
              <a:t>Brödtext nivå fyra</a:t>
            </a:r>
          </a:p>
          <a:p>
            <a:pPr lvl="4"/>
            <a:r>
              <a:t>Brödtext nivå fem</a:t>
            </a:r>
          </a:p>
        </p:txBody>
      </p:sp>
      <p:sp>
        <p:nvSpPr>
          <p:cNvPr id="147"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48" name="Platshållare för text 12"/>
          <p:cNvSpPr>
            <a:spLocks noGrp="1"/>
          </p:cNvSpPr>
          <p:nvPr>
            <p:ph type="body" sz="quarter" idx="21" hasCustomPrompt="1"/>
          </p:nvPr>
        </p:nvSpPr>
        <p:spPr>
          <a:xfrm>
            <a:off x="561974" y="2349500"/>
            <a:ext cx="5388913" cy="323851"/>
          </a:xfrm>
          <a:prstGeom prst="rect">
            <a:avLst/>
          </a:prstGeom>
        </p:spPr>
        <p:txBody>
          <a:bodyPr>
            <a:normAutofit/>
          </a:bodyPr>
          <a:lstStyle>
            <a:lvl1pPr marL="0" indent="0" defTabSz="740663">
              <a:lnSpc>
                <a:spcPct val="90000"/>
              </a:lnSpc>
              <a:spcBef>
                <a:spcPts val="900"/>
              </a:spcBef>
              <a:buClrTx/>
              <a:buSzTx/>
              <a:buFontTx/>
              <a:buNone/>
              <a:defRPr sz="2268">
                <a:latin typeface="Flex Display 100 Black"/>
                <a:ea typeface="Flex Display 100 Black"/>
                <a:cs typeface="Flex Display 100 Black"/>
                <a:sym typeface="Flex Display 100 Black"/>
              </a:defRPr>
            </a:lvl1pPr>
          </a:lstStyle>
          <a:p>
            <a:r>
              <a:t>Rubrik (1 rad)</a:t>
            </a:r>
          </a:p>
        </p:txBody>
      </p:sp>
      <p:sp>
        <p:nvSpPr>
          <p:cNvPr id="149" name="Platshållare för text 12"/>
          <p:cNvSpPr>
            <a:spLocks noGrp="1"/>
          </p:cNvSpPr>
          <p:nvPr>
            <p:ph type="body" sz="quarter" idx="22" hasCustomPrompt="1"/>
          </p:nvPr>
        </p:nvSpPr>
        <p:spPr>
          <a:xfrm>
            <a:off x="6240462" y="2349500"/>
            <a:ext cx="5388914" cy="323851"/>
          </a:xfrm>
          <a:prstGeom prst="rect">
            <a:avLst/>
          </a:prstGeom>
        </p:spPr>
        <p:txBody>
          <a:bodyPr>
            <a:normAutofit/>
          </a:bodyPr>
          <a:lstStyle>
            <a:lvl1pPr marL="0" indent="0" defTabSz="740663">
              <a:lnSpc>
                <a:spcPct val="90000"/>
              </a:lnSpc>
              <a:spcBef>
                <a:spcPts val="900"/>
              </a:spcBef>
              <a:buClrTx/>
              <a:buSzTx/>
              <a:buFontTx/>
              <a:buNone/>
              <a:defRPr sz="2268">
                <a:latin typeface="Flex Display 100 Black"/>
                <a:ea typeface="Flex Display 100 Black"/>
                <a:cs typeface="Flex Display 100 Black"/>
                <a:sym typeface="Flex Display 100 Black"/>
              </a:defRPr>
            </a:lvl1pPr>
          </a:lstStyle>
          <a:p>
            <a:r>
              <a:t>Rubrik (1 rad)</a:t>
            </a: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3 texter">
    <p:bg>
      <p:bgPr>
        <a:solidFill>
          <a:srgbClr val="FFFFFF"/>
        </a:solidFill>
        <a:effectLst/>
      </p:bgPr>
    </p:bg>
    <p:spTree>
      <p:nvGrpSpPr>
        <p:cNvPr id="1" name=""/>
        <p:cNvGrpSpPr/>
        <p:nvPr/>
      </p:nvGrpSpPr>
      <p:grpSpPr>
        <a:xfrm>
          <a:off x="0" y="0"/>
          <a:ext cx="0" cy="0"/>
          <a:chOff x="0" y="0"/>
          <a:chExt cx="0" cy="0"/>
        </a:xfrm>
      </p:grpSpPr>
      <p:sp>
        <p:nvSpPr>
          <p:cNvPr id="156"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57" name="Brödtext nivå ett…"/>
          <p:cNvSpPr txBox="1">
            <a:spLocks noGrp="1"/>
          </p:cNvSpPr>
          <p:nvPr>
            <p:ph type="body" sz="quarter" idx="1" hasCustomPrompt="1"/>
          </p:nvPr>
        </p:nvSpPr>
        <p:spPr>
          <a:xfrm>
            <a:off x="561975" y="2349500"/>
            <a:ext cx="3517900" cy="1116013"/>
          </a:xfrm>
          <a:prstGeom prst="rect">
            <a:avLst/>
          </a:prstGeom>
        </p:spPr>
        <p:txBody>
          <a:bodyPr>
            <a:normAutofit/>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vl2pPr marL="770399" indent="-313199">
              <a:lnSpc>
                <a:spcPct val="90000"/>
              </a:lnSpc>
              <a:buClrTx/>
              <a:buFontTx/>
              <a:defRPr sz="2800">
                <a:latin typeface="Flex Display 100 Black"/>
                <a:ea typeface="Flex Display 100 Black"/>
                <a:cs typeface="Flex Display 100 Black"/>
                <a:sym typeface="Flex Display 100 Black"/>
              </a:defRPr>
            </a:lvl2pPr>
            <a:lvl3pPr marL="1243800" indent="-365400">
              <a:lnSpc>
                <a:spcPct val="90000"/>
              </a:lnSpc>
              <a:buClrTx/>
              <a:buFontTx/>
              <a:defRPr sz="2800">
                <a:latin typeface="Flex Display 100 Black"/>
                <a:ea typeface="Flex Display 100 Black"/>
                <a:cs typeface="Flex Display 100 Black"/>
                <a:sym typeface="Flex Display 100 Black"/>
              </a:defRPr>
            </a:lvl3pPr>
            <a:lvl4pPr marL="1662218" indent="-398618">
              <a:lnSpc>
                <a:spcPct val="90000"/>
              </a:lnSpc>
              <a:buClrTx/>
              <a:buFontTx/>
              <a:defRPr sz="2800">
                <a:latin typeface="Flex Display 100 Black"/>
                <a:ea typeface="Flex Display 100 Black"/>
                <a:cs typeface="Flex Display 100 Black"/>
                <a:sym typeface="Flex Display 100 Black"/>
              </a:defRPr>
            </a:lvl4pPr>
            <a:lvl5pPr marL="2083418" indent="-398618">
              <a:lnSpc>
                <a:spcPct val="90000"/>
              </a:lnSpc>
              <a:buClrTx/>
              <a:buFontTx/>
              <a:defRPr sz="2800">
                <a:latin typeface="Flex Display 100 Black"/>
                <a:ea typeface="Flex Display 100 Black"/>
                <a:cs typeface="Flex Display 100 Black"/>
                <a:sym typeface="Flex Display 100 Black"/>
              </a:defRPr>
            </a:lvl5pPr>
          </a:lstStyle>
          <a:p>
            <a:r>
              <a:t>Rubrik</a:t>
            </a:r>
          </a:p>
          <a:p>
            <a:pPr lvl="1"/>
            <a:endParaRPr/>
          </a:p>
          <a:p>
            <a:pPr lvl="2"/>
            <a:endParaRPr/>
          </a:p>
          <a:p>
            <a:pPr lvl="3"/>
            <a:endParaRPr/>
          </a:p>
          <a:p>
            <a:pPr lvl="4"/>
            <a:endParaRPr/>
          </a:p>
        </p:txBody>
      </p:sp>
      <p:sp>
        <p:nvSpPr>
          <p:cNvPr id="158" name="Platshållare för text 12"/>
          <p:cNvSpPr>
            <a:spLocks noGrp="1"/>
          </p:cNvSpPr>
          <p:nvPr>
            <p:ph type="body" sz="quarter" idx="21" hasCustomPrompt="1"/>
          </p:nvPr>
        </p:nvSpPr>
        <p:spPr>
          <a:xfrm>
            <a:off x="4332287" y="2349500"/>
            <a:ext cx="3517901" cy="1116013"/>
          </a:xfrm>
          <a:prstGeom prst="rect">
            <a:avLst/>
          </a:prstGeom>
        </p:spPr>
        <p:txBody>
          <a:bodyPr>
            <a:normAutofit/>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r>
              <a:t>Rubrik</a:t>
            </a:r>
          </a:p>
        </p:txBody>
      </p:sp>
      <p:sp>
        <p:nvSpPr>
          <p:cNvPr id="159" name="Platshållare för text 12"/>
          <p:cNvSpPr>
            <a:spLocks noGrp="1"/>
          </p:cNvSpPr>
          <p:nvPr>
            <p:ph type="body" sz="quarter" idx="22" hasCustomPrompt="1"/>
          </p:nvPr>
        </p:nvSpPr>
        <p:spPr>
          <a:xfrm>
            <a:off x="8111474" y="2349500"/>
            <a:ext cx="3517901" cy="1116013"/>
          </a:xfrm>
          <a:prstGeom prst="rect">
            <a:avLst/>
          </a:prstGeom>
        </p:spPr>
        <p:txBody>
          <a:bodyPr>
            <a:normAutofit/>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r>
              <a:t>Rubrik</a:t>
            </a:r>
          </a:p>
        </p:txBody>
      </p:sp>
      <p:sp>
        <p:nvSpPr>
          <p:cNvPr id="160" name="Platshållare för text 16"/>
          <p:cNvSpPr>
            <a:spLocks noGrp="1"/>
          </p:cNvSpPr>
          <p:nvPr>
            <p:ph type="body" sz="quarter" idx="23"/>
          </p:nvPr>
        </p:nvSpPr>
        <p:spPr>
          <a:xfrm>
            <a:off x="550862" y="3721953"/>
            <a:ext cx="3529014" cy="2520951"/>
          </a:xfrm>
          <a:prstGeom prst="rect">
            <a:avLst/>
          </a:prstGeom>
        </p:spPr>
        <p:txBody>
          <a:bodyPr>
            <a:normAutofit/>
          </a:bodyPr>
          <a:lstStyle/>
          <a:p>
            <a:endParaRPr/>
          </a:p>
        </p:txBody>
      </p:sp>
      <p:sp>
        <p:nvSpPr>
          <p:cNvPr id="161" name="Platshållare för text 16"/>
          <p:cNvSpPr>
            <a:spLocks noGrp="1"/>
          </p:cNvSpPr>
          <p:nvPr>
            <p:ph type="body" sz="quarter" idx="24"/>
          </p:nvPr>
        </p:nvSpPr>
        <p:spPr>
          <a:xfrm>
            <a:off x="4332287" y="3721953"/>
            <a:ext cx="3529013" cy="2520951"/>
          </a:xfrm>
          <a:prstGeom prst="rect">
            <a:avLst/>
          </a:prstGeom>
        </p:spPr>
        <p:txBody>
          <a:bodyPr>
            <a:normAutofit/>
          </a:bodyPr>
          <a:lstStyle/>
          <a:p>
            <a:endParaRPr/>
          </a:p>
        </p:txBody>
      </p:sp>
      <p:sp>
        <p:nvSpPr>
          <p:cNvPr id="162" name="Platshållare för text 16"/>
          <p:cNvSpPr>
            <a:spLocks noGrp="1"/>
          </p:cNvSpPr>
          <p:nvPr>
            <p:ph type="body" sz="quarter" idx="25"/>
          </p:nvPr>
        </p:nvSpPr>
        <p:spPr>
          <a:xfrm>
            <a:off x="8111474" y="3721953"/>
            <a:ext cx="3529013" cy="2520951"/>
          </a:xfrm>
          <a:prstGeom prst="rect">
            <a:avLst/>
          </a:prstGeom>
        </p:spPr>
        <p:txBody>
          <a:bodyPr>
            <a:normAutofit/>
          </a:bodyPr>
          <a:lstStyle/>
          <a:p>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Rubrik och tabell">
    <p:bg>
      <p:bgPr>
        <a:solidFill>
          <a:srgbClr val="FFFFFF"/>
        </a:solidFill>
        <a:effectLst/>
      </p:bgPr>
    </p:bg>
    <p:spTree>
      <p:nvGrpSpPr>
        <p:cNvPr id="1" name=""/>
        <p:cNvGrpSpPr/>
        <p:nvPr/>
      </p:nvGrpSpPr>
      <p:grpSpPr>
        <a:xfrm>
          <a:off x="0" y="0"/>
          <a:ext cx="0" cy="0"/>
          <a:chOff x="0" y="0"/>
          <a:chExt cx="0" cy="0"/>
        </a:xfrm>
      </p:grpSpPr>
      <p:sp>
        <p:nvSpPr>
          <p:cNvPr id="169" name="Titeltext"/>
          <p:cNvSpPr txBox="1">
            <a:spLocks noGrp="1"/>
          </p:cNvSpPr>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r>
              <a:t>Titeltext</a:t>
            </a:r>
          </a:p>
        </p:txBody>
      </p:sp>
      <p:sp>
        <p:nvSpPr>
          <p:cNvPr id="170"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ext och bild">
    <p:bg>
      <p:bgPr>
        <a:solidFill>
          <a:srgbClr val="FFFFFF"/>
        </a:solidFill>
        <a:effectLst/>
      </p:bgPr>
    </p:bg>
    <p:spTree>
      <p:nvGrpSpPr>
        <p:cNvPr id="1" name=""/>
        <p:cNvGrpSpPr/>
        <p:nvPr/>
      </p:nvGrpSpPr>
      <p:grpSpPr>
        <a:xfrm>
          <a:off x="0" y="0"/>
          <a:ext cx="0" cy="0"/>
          <a:chOff x="0" y="0"/>
          <a:chExt cx="0" cy="0"/>
        </a:xfrm>
      </p:grpSpPr>
      <p:sp>
        <p:nvSpPr>
          <p:cNvPr id="177" name="Brödtext nivå ett…"/>
          <p:cNvSpPr txBox="1">
            <a:spLocks noGrp="1"/>
          </p:cNvSpPr>
          <p:nvPr>
            <p:ph type="body" sz="quarter" idx="1"/>
          </p:nvPr>
        </p:nvSpPr>
        <p:spPr>
          <a:xfrm>
            <a:off x="562625" y="3716337"/>
            <a:ext cx="5388913" cy="2520951"/>
          </a:xfrm>
          <a:prstGeom prst="rect">
            <a:avLst/>
          </a:prstGeom>
        </p:spPr>
        <p:txBody>
          <a:bodyPr>
            <a:normAutofit/>
          </a:bodyPr>
          <a:lstStyle/>
          <a:p>
            <a:r>
              <a:t>Brödtext nivå ett</a:t>
            </a:r>
          </a:p>
          <a:p>
            <a:pPr lvl="1"/>
            <a:r>
              <a:t>Brödtext nivå två</a:t>
            </a:r>
          </a:p>
          <a:p>
            <a:pPr lvl="2"/>
            <a:r>
              <a:t>Brödtext nivå tre</a:t>
            </a:r>
          </a:p>
          <a:p>
            <a:pPr lvl="3"/>
            <a:r>
              <a:t>Brödtext nivå fyra</a:t>
            </a:r>
          </a:p>
          <a:p>
            <a:pPr lvl="4"/>
            <a:r>
              <a:t>Brödtext nivå fem</a:t>
            </a:r>
          </a:p>
        </p:txBody>
      </p:sp>
      <p:sp>
        <p:nvSpPr>
          <p:cNvPr id="178"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79" name="Titeltext"/>
          <p:cNvSpPr txBox="1">
            <a:spLocks noGrp="1"/>
          </p:cNvSpPr>
          <p:nvPr>
            <p:ph type="title"/>
          </p:nvPr>
        </p:nvSpPr>
        <p:spPr>
          <a:xfrm>
            <a:off x="550862" y="944562"/>
            <a:ext cx="5400678" cy="2520950"/>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r>
              <a:t>Titeltext</a:t>
            </a:r>
          </a:p>
        </p:txBody>
      </p:sp>
      <p:sp>
        <p:nvSpPr>
          <p:cNvPr id="180" name="Platshållare för bild 12"/>
          <p:cNvSpPr>
            <a:spLocks noGrp="1"/>
          </p:cNvSpPr>
          <p:nvPr>
            <p:ph type="pic" sz="half" idx="21"/>
          </p:nvPr>
        </p:nvSpPr>
        <p:spPr>
          <a:xfrm>
            <a:off x="6240462" y="944562"/>
            <a:ext cx="5400676" cy="5292726"/>
          </a:xfrm>
          <a:prstGeom prst="rect">
            <a:avLst/>
          </a:prstGeom>
        </p:spPr>
        <p:txBody>
          <a:bodyPr lIns="91439" tIns="45719" rIns="91439" bIns="45719"/>
          <a:lstStyle/>
          <a:p>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2 bilder och text">
    <p:bg>
      <p:bgPr>
        <a:solidFill>
          <a:srgbClr val="FFFFFF"/>
        </a:solidFill>
        <a:effectLst/>
      </p:bgPr>
    </p:bg>
    <p:spTree>
      <p:nvGrpSpPr>
        <p:cNvPr id="1" name=""/>
        <p:cNvGrpSpPr/>
        <p:nvPr/>
      </p:nvGrpSpPr>
      <p:grpSpPr>
        <a:xfrm>
          <a:off x="0" y="0"/>
          <a:ext cx="0" cy="0"/>
          <a:chOff x="0" y="0"/>
          <a:chExt cx="0" cy="0"/>
        </a:xfrm>
      </p:grpSpPr>
      <p:sp>
        <p:nvSpPr>
          <p:cNvPr id="187" name="Brödtext nivå ett…"/>
          <p:cNvSpPr txBox="1">
            <a:spLocks noGrp="1"/>
          </p:cNvSpPr>
          <p:nvPr>
            <p:ph type="body" sz="quarter" idx="1"/>
          </p:nvPr>
        </p:nvSpPr>
        <p:spPr>
          <a:xfrm>
            <a:off x="6240462" y="2349500"/>
            <a:ext cx="5388914" cy="1116014"/>
          </a:xfrm>
          <a:prstGeom prst="rect">
            <a:avLst/>
          </a:prstGeom>
        </p:spPr>
        <p:txBody>
          <a:bodyPr>
            <a:normAutofit/>
          </a:bodyPr>
          <a:lstStyle/>
          <a:p>
            <a:r>
              <a:t>Brödtext nivå ett</a:t>
            </a:r>
          </a:p>
          <a:p>
            <a:pPr lvl="1"/>
            <a:r>
              <a:t>Brödtext nivå två</a:t>
            </a:r>
          </a:p>
          <a:p>
            <a:pPr lvl="2"/>
            <a:r>
              <a:t>Brödtext nivå tre</a:t>
            </a:r>
          </a:p>
          <a:p>
            <a:pPr lvl="3"/>
            <a:r>
              <a:t>Brödtext nivå fyra</a:t>
            </a:r>
          </a:p>
          <a:p>
            <a:pPr lvl="4"/>
            <a:r>
              <a:t>Brödtext nivå fem</a:t>
            </a:r>
          </a:p>
        </p:txBody>
      </p:sp>
      <p:sp>
        <p:nvSpPr>
          <p:cNvPr id="188"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89" name="Rak 8"/>
          <p:cNvSpPr/>
          <p:nvPr/>
        </p:nvSpPr>
        <p:spPr>
          <a:xfrm>
            <a:off x="550862" y="692150"/>
            <a:ext cx="11090276" cy="0"/>
          </a:xfrm>
          <a:prstGeom prst="line">
            <a:avLst/>
          </a:prstGeom>
          <a:ln w="12700">
            <a:solidFill>
              <a:srgbClr val="000000"/>
            </a:solidFill>
            <a:miter/>
          </a:ln>
        </p:spPr>
        <p:txBody>
          <a:bodyPr lIns="45719" rIns="45719"/>
          <a:lstStyle/>
          <a:p>
            <a:endParaRPr/>
          </a:p>
        </p:txBody>
      </p:sp>
      <p:sp>
        <p:nvSpPr>
          <p:cNvPr id="190" name="Rak 9"/>
          <p:cNvSpPr/>
          <p:nvPr/>
        </p:nvSpPr>
        <p:spPr>
          <a:xfrm>
            <a:off x="550862" y="368299"/>
            <a:ext cx="11090276" cy="1"/>
          </a:xfrm>
          <a:prstGeom prst="line">
            <a:avLst/>
          </a:prstGeom>
          <a:ln w="12700">
            <a:solidFill>
              <a:srgbClr val="000000"/>
            </a:solidFill>
            <a:miter/>
          </a:ln>
        </p:spPr>
        <p:txBody>
          <a:bodyPr lIns="45719" rIns="45719"/>
          <a:lstStyle/>
          <a:p>
            <a:endParaRPr/>
          </a:p>
        </p:txBody>
      </p:sp>
      <p:sp>
        <p:nvSpPr>
          <p:cNvPr id="191" name="Rak 10"/>
          <p:cNvSpPr/>
          <p:nvPr/>
        </p:nvSpPr>
        <p:spPr>
          <a:xfrm>
            <a:off x="550862" y="6486800"/>
            <a:ext cx="11090276" cy="1"/>
          </a:xfrm>
          <a:prstGeom prst="line">
            <a:avLst/>
          </a:prstGeom>
          <a:ln w="12700">
            <a:solidFill>
              <a:srgbClr val="000000"/>
            </a:solidFill>
            <a:miter/>
          </a:ln>
        </p:spPr>
        <p:txBody>
          <a:bodyPr lIns="45719" rIns="45719"/>
          <a:lstStyle/>
          <a:p>
            <a:endParaRPr/>
          </a:p>
        </p:txBody>
      </p:sp>
      <p:sp>
        <p:nvSpPr>
          <p:cNvPr id="192" name="Platshållare för bild 12"/>
          <p:cNvSpPr>
            <a:spLocks noGrp="1"/>
          </p:cNvSpPr>
          <p:nvPr>
            <p:ph type="pic" sz="quarter" idx="21"/>
          </p:nvPr>
        </p:nvSpPr>
        <p:spPr>
          <a:xfrm>
            <a:off x="562625" y="944563"/>
            <a:ext cx="5400676" cy="2520951"/>
          </a:xfrm>
          <a:prstGeom prst="rect">
            <a:avLst/>
          </a:prstGeom>
        </p:spPr>
        <p:txBody>
          <a:bodyPr lIns="91439" tIns="45719" rIns="91439" bIns="45719"/>
          <a:lstStyle/>
          <a:p>
            <a:endParaRPr/>
          </a:p>
        </p:txBody>
      </p:sp>
      <p:sp>
        <p:nvSpPr>
          <p:cNvPr id="193" name="Platshållare för text 12"/>
          <p:cNvSpPr>
            <a:spLocks noGrp="1"/>
          </p:cNvSpPr>
          <p:nvPr>
            <p:ph type="body" sz="quarter" idx="22" hasCustomPrompt="1"/>
          </p:nvPr>
        </p:nvSpPr>
        <p:spPr>
          <a:xfrm>
            <a:off x="6240462" y="951704"/>
            <a:ext cx="5388914" cy="1145384"/>
          </a:xfrm>
          <a:prstGeom prst="rect">
            <a:avLst/>
          </a:prstGeom>
        </p:spPr>
        <p:txBody>
          <a:bodyPr anchor="b">
            <a:normAutofit/>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r>
              <a:t>Rubrik på 1-2 rader</a:t>
            </a:r>
          </a:p>
        </p:txBody>
      </p:sp>
      <p:sp>
        <p:nvSpPr>
          <p:cNvPr id="194" name="Rak 13"/>
          <p:cNvSpPr/>
          <p:nvPr/>
        </p:nvSpPr>
        <p:spPr>
          <a:xfrm>
            <a:off x="562625" y="3591981"/>
            <a:ext cx="11090276" cy="1"/>
          </a:xfrm>
          <a:prstGeom prst="line">
            <a:avLst/>
          </a:prstGeom>
          <a:ln w="12700">
            <a:solidFill>
              <a:srgbClr val="000000"/>
            </a:solidFill>
            <a:miter/>
          </a:ln>
        </p:spPr>
        <p:txBody>
          <a:bodyPr lIns="45719" rIns="45719"/>
          <a:lstStyle/>
          <a:p>
            <a:endParaRPr/>
          </a:p>
        </p:txBody>
      </p:sp>
      <p:sp>
        <p:nvSpPr>
          <p:cNvPr id="195" name="Platshållare för bild 12"/>
          <p:cNvSpPr>
            <a:spLocks noGrp="1"/>
          </p:cNvSpPr>
          <p:nvPr>
            <p:ph type="pic" sz="quarter" idx="23"/>
          </p:nvPr>
        </p:nvSpPr>
        <p:spPr>
          <a:xfrm>
            <a:off x="562625" y="3718447"/>
            <a:ext cx="5400676" cy="2520951"/>
          </a:xfrm>
          <a:prstGeom prst="rect">
            <a:avLst/>
          </a:prstGeom>
        </p:spPr>
        <p:txBody>
          <a:bodyPr lIns="91439" tIns="45719" rIns="91439" bIns="45719"/>
          <a:lstStyle/>
          <a:p>
            <a:endParaRPr/>
          </a:p>
        </p:txBody>
      </p:sp>
      <p:sp>
        <p:nvSpPr>
          <p:cNvPr id="196" name="Platshållare för text 12"/>
          <p:cNvSpPr>
            <a:spLocks noGrp="1"/>
          </p:cNvSpPr>
          <p:nvPr>
            <p:ph type="body" sz="quarter" idx="24" hasCustomPrompt="1"/>
          </p:nvPr>
        </p:nvSpPr>
        <p:spPr>
          <a:xfrm>
            <a:off x="6240462" y="3725588"/>
            <a:ext cx="5388914" cy="1145384"/>
          </a:xfrm>
          <a:prstGeom prst="rect">
            <a:avLst/>
          </a:prstGeom>
        </p:spPr>
        <p:txBody>
          <a:bodyPr anchor="b">
            <a:normAutofit/>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r>
              <a:t>Rubrik på 1-2 rader</a:t>
            </a:r>
          </a:p>
        </p:txBody>
      </p:sp>
      <p:sp>
        <p:nvSpPr>
          <p:cNvPr id="197" name="textruta 17"/>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lvl1pPr>
          </a:lstStyle>
          <a:p>
            <a:r>
              <a:t>SVENSKA ISHOCKEYFÖRBUNDET</a:t>
            </a: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3 bilder och text">
    <p:bg>
      <p:bgPr>
        <a:solidFill>
          <a:srgbClr val="FFFFFF"/>
        </a:solidFill>
        <a:effectLst/>
      </p:bgPr>
    </p:bg>
    <p:spTree>
      <p:nvGrpSpPr>
        <p:cNvPr id="1" name=""/>
        <p:cNvGrpSpPr/>
        <p:nvPr/>
      </p:nvGrpSpPr>
      <p:grpSpPr>
        <a:xfrm>
          <a:off x="0" y="0"/>
          <a:ext cx="0" cy="0"/>
          <a:chOff x="0" y="0"/>
          <a:chExt cx="0" cy="0"/>
        </a:xfrm>
      </p:grpSpPr>
      <p:sp>
        <p:nvSpPr>
          <p:cNvPr id="204" name="Brödtext nivå ett…"/>
          <p:cNvSpPr txBox="1">
            <a:spLocks noGrp="1"/>
          </p:cNvSpPr>
          <p:nvPr>
            <p:ph type="body" sz="quarter" idx="1"/>
          </p:nvPr>
        </p:nvSpPr>
        <p:spPr>
          <a:xfrm>
            <a:off x="6240462" y="1755165"/>
            <a:ext cx="5388914" cy="798341"/>
          </a:xfrm>
          <a:prstGeom prst="rect">
            <a:avLst/>
          </a:prstGeom>
        </p:spPr>
        <p:txBody>
          <a:bodyPr>
            <a:normAutofit/>
          </a:bodyPr>
          <a:lstStyle>
            <a:lvl1pPr>
              <a:spcBef>
                <a:spcPts val="600"/>
              </a:spcBef>
              <a:defRPr sz="1400"/>
            </a:lvl1pPr>
            <a:lvl2pPr marL="639899" indent="-182699">
              <a:spcBef>
                <a:spcPts val="600"/>
              </a:spcBef>
              <a:defRPr sz="1400"/>
            </a:lvl2pPr>
            <a:lvl3pPr marL="1077709" indent="-199309">
              <a:spcBef>
                <a:spcPts val="600"/>
              </a:spcBef>
              <a:defRPr sz="1400"/>
            </a:lvl3pPr>
            <a:lvl4pPr marL="1482840" indent="-219240">
              <a:spcBef>
                <a:spcPts val="600"/>
              </a:spcBef>
              <a:defRPr sz="1400"/>
            </a:lvl4pPr>
            <a:lvl5pPr marL="1904039" indent="-219239">
              <a:spcBef>
                <a:spcPts val="600"/>
              </a:spcBef>
              <a:defRPr sz="1400"/>
            </a:lvl5pPr>
          </a:lstStyle>
          <a:p>
            <a:r>
              <a:t>Brödtext nivå ett</a:t>
            </a:r>
          </a:p>
          <a:p>
            <a:pPr lvl="1"/>
            <a:r>
              <a:t>Brödtext nivå två</a:t>
            </a:r>
          </a:p>
          <a:p>
            <a:pPr lvl="2"/>
            <a:r>
              <a:t>Brödtext nivå tre</a:t>
            </a:r>
          </a:p>
          <a:p>
            <a:pPr lvl="3"/>
            <a:r>
              <a:t>Brödtext nivå fyra</a:t>
            </a:r>
          </a:p>
          <a:p>
            <a:pPr lvl="4"/>
            <a:r>
              <a:t>Brödtext nivå fem</a:t>
            </a:r>
          </a:p>
        </p:txBody>
      </p:sp>
      <p:sp>
        <p:nvSpPr>
          <p:cNvPr id="205"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06" name="Rak 8"/>
          <p:cNvSpPr/>
          <p:nvPr/>
        </p:nvSpPr>
        <p:spPr>
          <a:xfrm>
            <a:off x="550862" y="692150"/>
            <a:ext cx="11090276" cy="0"/>
          </a:xfrm>
          <a:prstGeom prst="line">
            <a:avLst/>
          </a:prstGeom>
          <a:ln w="12700">
            <a:solidFill>
              <a:srgbClr val="000000"/>
            </a:solidFill>
            <a:miter/>
          </a:ln>
        </p:spPr>
        <p:txBody>
          <a:bodyPr lIns="45719" rIns="45719"/>
          <a:lstStyle/>
          <a:p>
            <a:endParaRPr/>
          </a:p>
        </p:txBody>
      </p:sp>
      <p:sp>
        <p:nvSpPr>
          <p:cNvPr id="207" name="Rak 9"/>
          <p:cNvSpPr/>
          <p:nvPr/>
        </p:nvSpPr>
        <p:spPr>
          <a:xfrm>
            <a:off x="550862" y="368299"/>
            <a:ext cx="11090276" cy="1"/>
          </a:xfrm>
          <a:prstGeom prst="line">
            <a:avLst/>
          </a:prstGeom>
          <a:ln w="12700">
            <a:solidFill>
              <a:srgbClr val="000000"/>
            </a:solidFill>
            <a:miter/>
          </a:ln>
        </p:spPr>
        <p:txBody>
          <a:bodyPr lIns="45719" rIns="45719"/>
          <a:lstStyle/>
          <a:p>
            <a:endParaRPr/>
          </a:p>
        </p:txBody>
      </p:sp>
      <p:sp>
        <p:nvSpPr>
          <p:cNvPr id="208" name="Rak 10"/>
          <p:cNvSpPr/>
          <p:nvPr/>
        </p:nvSpPr>
        <p:spPr>
          <a:xfrm>
            <a:off x="550862" y="6486800"/>
            <a:ext cx="11090276" cy="1"/>
          </a:xfrm>
          <a:prstGeom prst="line">
            <a:avLst/>
          </a:prstGeom>
          <a:ln w="12700">
            <a:solidFill>
              <a:srgbClr val="000000"/>
            </a:solidFill>
            <a:miter/>
          </a:ln>
        </p:spPr>
        <p:txBody>
          <a:bodyPr lIns="45719" rIns="45719"/>
          <a:lstStyle/>
          <a:p>
            <a:endParaRPr/>
          </a:p>
        </p:txBody>
      </p:sp>
      <p:sp>
        <p:nvSpPr>
          <p:cNvPr id="209" name="Platshållare för bild 12"/>
          <p:cNvSpPr>
            <a:spLocks noGrp="1"/>
          </p:cNvSpPr>
          <p:nvPr>
            <p:ph type="pic" sz="quarter" idx="21"/>
          </p:nvPr>
        </p:nvSpPr>
        <p:spPr>
          <a:xfrm>
            <a:off x="562625" y="944563"/>
            <a:ext cx="5400676" cy="1598401"/>
          </a:xfrm>
          <a:prstGeom prst="rect">
            <a:avLst/>
          </a:prstGeom>
        </p:spPr>
        <p:txBody>
          <a:bodyPr lIns="91439" tIns="45719" rIns="91439" bIns="45719"/>
          <a:lstStyle/>
          <a:p>
            <a:endParaRPr/>
          </a:p>
        </p:txBody>
      </p:sp>
      <p:sp>
        <p:nvSpPr>
          <p:cNvPr id="210" name="Platshållare för text 12"/>
          <p:cNvSpPr>
            <a:spLocks noGrp="1"/>
          </p:cNvSpPr>
          <p:nvPr>
            <p:ph type="body" sz="quarter" idx="22" hasCustomPrompt="1"/>
          </p:nvPr>
        </p:nvSpPr>
        <p:spPr>
          <a:xfrm>
            <a:off x="6240462" y="951705"/>
            <a:ext cx="5388914" cy="682522"/>
          </a:xfrm>
          <a:prstGeom prst="rect">
            <a:avLst/>
          </a:prstGeom>
        </p:spPr>
        <p:txBody>
          <a:bodyPr anchor="b">
            <a:normAutofit/>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r>
              <a:t>Rubrik på 1-2 rader</a:t>
            </a:r>
          </a:p>
        </p:txBody>
      </p:sp>
      <p:sp>
        <p:nvSpPr>
          <p:cNvPr id="211" name="Rak 13"/>
          <p:cNvSpPr/>
          <p:nvPr/>
        </p:nvSpPr>
        <p:spPr>
          <a:xfrm>
            <a:off x="562625" y="2663808"/>
            <a:ext cx="11090276" cy="1"/>
          </a:xfrm>
          <a:prstGeom prst="line">
            <a:avLst/>
          </a:prstGeom>
          <a:ln w="12700">
            <a:solidFill>
              <a:srgbClr val="000000"/>
            </a:solidFill>
            <a:miter/>
          </a:ln>
        </p:spPr>
        <p:txBody>
          <a:bodyPr lIns="45719" rIns="45719"/>
          <a:lstStyle/>
          <a:p>
            <a:endParaRPr/>
          </a:p>
        </p:txBody>
      </p:sp>
      <p:sp>
        <p:nvSpPr>
          <p:cNvPr id="212" name="Platshållare för bild 12"/>
          <p:cNvSpPr>
            <a:spLocks noGrp="1"/>
          </p:cNvSpPr>
          <p:nvPr>
            <p:ph type="pic" sz="quarter" idx="23"/>
          </p:nvPr>
        </p:nvSpPr>
        <p:spPr>
          <a:xfrm>
            <a:off x="562625" y="2784654"/>
            <a:ext cx="5400676" cy="1598401"/>
          </a:xfrm>
          <a:prstGeom prst="rect">
            <a:avLst/>
          </a:prstGeom>
        </p:spPr>
        <p:txBody>
          <a:bodyPr lIns="91439" tIns="45719" rIns="91439" bIns="45719"/>
          <a:lstStyle/>
          <a:p>
            <a:endParaRPr/>
          </a:p>
        </p:txBody>
      </p:sp>
      <p:sp>
        <p:nvSpPr>
          <p:cNvPr id="213" name="Platshållare för text 12"/>
          <p:cNvSpPr>
            <a:spLocks noGrp="1"/>
          </p:cNvSpPr>
          <p:nvPr>
            <p:ph type="body" sz="quarter" idx="24" hasCustomPrompt="1"/>
          </p:nvPr>
        </p:nvSpPr>
        <p:spPr>
          <a:xfrm>
            <a:off x="6240462" y="2779112"/>
            <a:ext cx="5388914" cy="682522"/>
          </a:xfrm>
          <a:prstGeom prst="rect">
            <a:avLst/>
          </a:prstGeom>
        </p:spPr>
        <p:txBody>
          <a:bodyPr anchor="b">
            <a:normAutofit/>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r>
              <a:t>Rubrik på 1-2 rader</a:t>
            </a:r>
          </a:p>
        </p:txBody>
      </p:sp>
      <p:sp>
        <p:nvSpPr>
          <p:cNvPr id="214" name="Rak 21"/>
          <p:cNvSpPr/>
          <p:nvPr/>
        </p:nvSpPr>
        <p:spPr>
          <a:xfrm>
            <a:off x="562625" y="4503899"/>
            <a:ext cx="11090276" cy="1"/>
          </a:xfrm>
          <a:prstGeom prst="line">
            <a:avLst/>
          </a:prstGeom>
          <a:ln w="12700">
            <a:solidFill>
              <a:srgbClr val="000000"/>
            </a:solidFill>
            <a:miter/>
          </a:ln>
        </p:spPr>
        <p:txBody>
          <a:bodyPr lIns="45719" rIns="45719"/>
          <a:lstStyle/>
          <a:p>
            <a:endParaRPr/>
          </a:p>
        </p:txBody>
      </p:sp>
      <p:sp>
        <p:nvSpPr>
          <p:cNvPr id="215" name="Platshållare för bild 12"/>
          <p:cNvSpPr>
            <a:spLocks noGrp="1"/>
          </p:cNvSpPr>
          <p:nvPr>
            <p:ph type="pic" sz="quarter" idx="25"/>
          </p:nvPr>
        </p:nvSpPr>
        <p:spPr>
          <a:xfrm>
            <a:off x="562625" y="4624744"/>
            <a:ext cx="5400676" cy="1598401"/>
          </a:xfrm>
          <a:prstGeom prst="rect">
            <a:avLst/>
          </a:prstGeom>
        </p:spPr>
        <p:txBody>
          <a:bodyPr lIns="91439" tIns="45719" rIns="91439" bIns="45719"/>
          <a:lstStyle/>
          <a:p>
            <a:endParaRPr/>
          </a:p>
        </p:txBody>
      </p:sp>
      <p:sp>
        <p:nvSpPr>
          <p:cNvPr id="216" name="Platshållare för text 12"/>
          <p:cNvSpPr>
            <a:spLocks noGrp="1"/>
          </p:cNvSpPr>
          <p:nvPr>
            <p:ph type="body" sz="quarter" idx="26" hasCustomPrompt="1"/>
          </p:nvPr>
        </p:nvSpPr>
        <p:spPr>
          <a:xfrm>
            <a:off x="6240462" y="4631885"/>
            <a:ext cx="5388914" cy="682522"/>
          </a:xfrm>
          <a:prstGeom prst="rect">
            <a:avLst/>
          </a:prstGeom>
        </p:spPr>
        <p:txBody>
          <a:bodyPr anchor="b">
            <a:normAutofit/>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r>
              <a:t>Rubrik på 1-2 rader</a:t>
            </a:r>
          </a:p>
        </p:txBody>
      </p:sp>
      <p:sp>
        <p:nvSpPr>
          <p:cNvPr id="217" name="textruta 22"/>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lvl1pPr>
          </a:lstStyle>
          <a:p>
            <a:r>
              <a:t>SVENSKA ISHOCKEYFÖRBUNDET</a:t>
            </a: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6 bilder och text">
    <p:bg>
      <p:bgPr>
        <a:solidFill>
          <a:srgbClr val="FFFFFF"/>
        </a:solidFill>
        <a:effectLst/>
      </p:bgPr>
    </p:bg>
    <p:spTree>
      <p:nvGrpSpPr>
        <p:cNvPr id="1" name=""/>
        <p:cNvGrpSpPr/>
        <p:nvPr/>
      </p:nvGrpSpPr>
      <p:grpSpPr>
        <a:xfrm>
          <a:off x="0" y="0"/>
          <a:ext cx="0" cy="0"/>
          <a:chOff x="0" y="0"/>
          <a:chExt cx="0" cy="0"/>
        </a:xfrm>
      </p:grpSpPr>
      <p:sp>
        <p:nvSpPr>
          <p:cNvPr id="224" name="Brödtext nivå ett…"/>
          <p:cNvSpPr txBox="1">
            <a:spLocks noGrp="1"/>
          </p:cNvSpPr>
          <p:nvPr>
            <p:ph type="body" sz="quarter" idx="1"/>
          </p:nvPr>
        </p:nvSpPr>
        <p:spPr>
          <a:xfrm>
            <a:off x="6240462" y="1755165"/>
            <a:ext cx="5388914" cy="798341"/>
          </a:xfrm>
          <a:prstGeom prst="rect">
            <a:avLst/>
          </a:prstGeom>
        </p:spPr>
        <p:txBody>
          <a:bodyPr>
            <a:normAutofit/>
          </a:bodyPr>
          <a:lstStyle>
            <a:lvl1pPr>
              <a:spcBef>
                <a:spcPts val="600"/>
              </a:spcBef>
              <a:defRPr sz="1400"/>
            </a:lvl1pPr>
            <a:lvl2pPr marL="639899" indent="-182699">
              <a:spcBef>
                <a:spcPts val="600"/>
              </a:spcBef>
              <a:defRPr sz="1400"/>
            </a:lvl2pPr>
            <a:lvl3pPr marL="1077709" indent="-199309">
              <a:spcBef>
                <a:spcPts val="600"/>
              </a:spcBef>
              <a:defRPr sz="1400"/>
            </a:lvl3pPr>
            <a:lvl4pPr marL="1482840" indent="-219240">
              <a:spcBef>
                <a:spcPts val="600"/>
              </a:spcBef>
              <a:defRPr sz="1400"/>
            </a:lvl4pPr>
            <a:lvl5pPr marL="1904039" indent="-219239">
              <a:spcBef>
                <a:spcPts val="600"/>
              </a:spcBef>
              <a:defRPr sz="1400"/>
            </a:lvl5pPr>
          </a:lstStyle>
          <a:p>
            <a:r>
              <a:t>Brödtext nivå ett</a:t>
            </a:r>
          </a:p>
          <a:p>
            <a:pPr lvl="1"/>
            <a:r>
              <a:t>Brödtext nivå två</a:t>
            </a:r>
          </a:p>
          <a:p>
            <a:pPr lvl="2"/>
            <a:r>
              <a:t>Brödtext nivå tre</a:t>
            </a:r>
          </a:p>
          <a:p>
            <a:pPr lvl="3"/>
            <a:r>
              <a:t>Brödtext nivå fyra</a:t>
            </a:r>
          </a:p>
          <a:p>
            <a:pPr lvl="4"/>
            <a:r>
              <a:t>Brödtext nivå fem</a:t>
            </a:r>
          </a:p>
        </p:txBody>
      </p:sp>
      <p:sp>
        <p:nvSpPr>
          <p:cNvPr id="225"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26" name="Rak 8"/>
          <p:cNvSpPr/>
          <p:nvPr/>
        </p:nvSpPr>
        <p:spPr>
          <a:xfrm>
            <a:off x="550862" y="692150"/>
            <a:ext cx="11090276" cy="0"/>
          </a:xfrm>
          <a:prstGeom prst="line">
            <a:avLst/>
          </a:prstGeom>
          <a:ln w="12700">
            <a:solidFill>
              <a:srgbClr val="000000"/>
            </a:solidFill>
            <a:miter/>
          </a:ln>
        </p:spPr>
        <p:txBody>
          <a:bodyPr lIns="45719" rIns="45719"/>
          <a:lstStyle/>
          <a:p>
            <a:endParaRPr/>
          </a:p>
        </p:txBody>
      </p:sp>
      <p:sp>
        <p:nvSpPr>
          <p:cNvPr id="227" name="Rak 9"/>
          <p:cNvSpPr/>
          <p:nvPr/>
        </p:nvSpPr>
        <p:spPr>
          <a:xfrm>
            <a:off x="550862" y="368299"/>
            <a:ext cx="11090276" cy="1"/>
          </a:xfrm>
          <a:prstGeom prst="line">
            <a:avLst/>
          </a:prstGeom>
          <a:ln w="12700">
            <a:solidFill>
              <a:srgbClr val="000000"/>
            </a:solidFill>
            <a:miter/>
          </a:ln>
        </p:spPr>
        <p:txBody>
          <a:bodyPr lIns="45719" rIns="45719"/>
          <a:lstStyle/>
          <a:p>
            <a:endParaRPr/>
          </a:p>
        </p:txBody>
      </p:sp>
      <p:sp>
        <p:nvSpPr>
          <p:cNvPr id="228" name="Rak 10"/>
          <p:cNvSpPr/>
          <p:nvPr/>
        </p:nvSpPr>
        <p:spPr>
          <a:xfrm>
            <a:off x="550862" y="6486800"/>
            <a:ext cx="11090276" cy="1"/>
          </a:xfrm>
          <a:prstGeom prst="line">
            <a:avLst/>
          </a:prstGeom>
          <a:ln w="12700">
            <a:solidFill>
              <a:srgbClr val="000000"/>
            </a:solidFill>
            <a:miter/>
          </a:ln>
        </p:spPr>
        <p:txBody>
          <a:bodyPr lIns="45719" rIns="45719"/>
          <a:lstStyle/>
          <a:p>
            <a:endParaRPr/>
          </a:p>
        </p:txBody>
      </p:sp>
      <p:sp>
        <p:nvSpPr>
          <p:cNvPr id="229" name="Platshållare för bild 12"/>
          <p:cNvSpPr>
            <a:spLocks noGrp="1"/>
          </p:cNvSpPr>
          <p:nvPr>
            <p:ph type="pic" sz="quarter" idx="21"/>
          </p:nvPr>
        </p:nvSpPr>
        <p:spPr>
          <a:xfrm>
            <a:off x="562625" y="944563"/>
            <a:ext cx="2576137" cy="1598401"/>
          </a:xfrm>
          <a:prstGeom prst="rect">
            <a:avLst/>
          </a:prstGeom>
        </p:spPr>
        <p:txBody>
          <a:bodyPr lIns="91439" tIns="45719" rIns="91439" bIns="45719"/>
          <a:lstStyle/>
          <a:p>
            <a:endParaRPr/>
          </a:p>
        </p:txBody>
      </p:sp>
      <p:sp>
        <p:nvSpPr>
          <p:cNvPr id="230" name="Platshållare för text 12"/>
          <p:cNvSpPr>
            <a:spLocks noGrp="1"/>
          </p:cNvSpPr>
          <p:nvPr>
            <p:ph type="body" sz="quarter" idx="22" hasCustomPrompt="1"/>
          </p:nvPr>
        </p:nvSpPr>
        <p:spPr>
          <a:xfrm>
            <a:off x="6240462" y="951705"/>
            <a:ext cx="5388914" cy="682522"/>
          </a:xfrm>
          <a:prstGeom prst="rect">
            <a:avLst/>
          </a:prstGeom>
        </p:spPr>
        <p:txBody>
          <a:bodyPr anchor="b">
            <a:normAutofit/>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r>
              <a:t>Rubrik på 1-2 rader</a:t>
            </a:r>
          </a:p>
        </p:txBody>
      </p:sp>
      <p:sp>
        <p:nvSpPr>
          <p:cNvPr id="231" name="Rak 13"/>
          <p:cNvSpPr/>
          <p:nvPr/>
        </p:nvSpPr>
        <p:spPr>
          <a:xfrm>
            <a:off x="562625" y="2663808"/>
            <a:ext cx="11090276" cy="1"/>
          </a:xfrm>
          <a:prstGeom prst="line">
            <a:avLst/>
          </a:prstGeom>
          <a:ln w="12700">
            <a:solidFill>
              <a:srgbClr val="000000"/>
            </a:solidFill>
            <a:miter/>
          </a:ln>
        </p:spPr>
        <p:txBody>
          <a:bodyPr lIns="45719" rIns="45719"/>
          <a:lstStyle/>
          <a:p>
            <a:endParaRPr/>
          </a:p>
        </p:txBody>
      </p:sp>
      <p:sp>
        <p:nvSpPr>
          <p:cNvPr id="232" name="Platshållare för bild 12"/>
          <p:cNvSpPr>
            <a:spLocks noGrp="1"/>
          </p:cNvSpPr>
          <p:nvPr>
            <p:ph type="pic" sz="quarter" idx="23"/>
          </p:nvPr>
        </p:nvSpPr>
        <p:spPr>
          <a:xfrm>
            <a:off x="562625" y="2784654"/>
            <a:ext cx="2576137" cy="1598401"/>
          </a:xfrm>
          <a:prstGeom prst="rect">
            <a:avLst/>
          </a:prstGeom>
        </p:spPr>
        <p:txBody>
          <a:bodyPr lIns="91439" tIns="45719" rIns="91439" bIns="45719"/>
          <a:lstStyle/>
          <a:p>
            <a:endParaRPr/>
          </a:p>
        </p:txBody>
      </p:sp>
      <p:sp>
        <p:nvSpPr>
          <p:cNvPr id="233" name="Platshållare för text 12"/>
          <p:cNvSpPr>
            <a:spLocks noGrp="1"/>
          </p:cNvSpPr>
          <p:nvPr>
            <p:ph type="body" sz="quarter" idx="24" hasCustomPrompt="1"/>
          </p:nvPr>
        </p:nvSpPr>
        <p:spPr>
          <a:xfrm>
            <a:off x="6240462" y="2779112"/>
            <a:ext cx="5388914" cy="682522"/>
          </a:xfrm>
          <a:prstGeom prst="rect">
            <a:avLst/>
          </a:prstGeom>
        </p:spPr>
        <p:txBody>
          <a:bodyPr anchor="b">
            <a:normAutofit/>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r>
              <a:t>Rubrik på 1-2 rader</a:t>
            </a:r>
          </a:p>
        </p:txBody>
      </p:sp>
      <p:sp>
        <p:nvSpPr>
          <p:cNvPr id="234" name="Rak 21"/>
          <p:cNvSpPr/>
          <p:nvPr/>
        </p:nvSpPr>
        <p:spPr>
          <a:xfrm>
            <a:off x="562625" y="4503899"/>
            <a:ext cx="11090276" cy="1"/>
          </a:xfrm>
          <a:prstGeom prst="line">
            <a:avLst/>
          </a:prstGeom>
          <a:ln w="12700">
            <a:solidFill>
              <a:srgbClr val="000000"/>
            </a:solidFill>
            <a:miter/>
          </a:ln>
        </p:spPr>
        <p:txBody>
          <a:bodyPr lIns="45719" rIns="45719"/>
          <a:lstStyle/>
          <a:p>
            <a:endParaRPr/>
          </a:p>
        </p:txBody>
      </p:sp>
      <p:sp>
        <p:nvSpPr>
          <p:cNvPr id="235" name="Platshållare för bild 12"/>
          <p:cNvSpPr>
            <a:spLocks noGrp="1"/>
          </p:cNvSpPr>
          <p:nvPr>
            <p:ph type="pic" sz="quarter" idx="25"/>
          </p:nvPr>
        </p:nvSpPr>
        <p:spPr>
          <a:xfrm>
            <a:off x="562625" y="4624744"/>
            <a:ext cx="2576137" cy="1598401"/>
          </a:xfrm>
          <a:prstGeom prst="rect">
            <a:avLst/>
          </a:prstGeom>
        </p:spPr>
        <p:txBody>
          <a:bodyPr lIns="91439" tIns="45719" rIns="91439" bIns="45719"/>
          <a:lstStyle/>
          <a:p>
            <a:endParaRPr/>
          </a:p>
        </p:txBody>
      </p:sp>
      <p:sp>
        <p:nvSpPr>
          <p:cNvPr id="236" name="Platshållare för text 12"/>
          <p:cNvSpPr>
            <a:spLocks noGrp="1"/>
          </p:cNvSpPr>
          <p:nvPr>
            <p:ph type="body" sz="quarter" idx="26" hasCustomPrompt="1"/>
          </p:nvPr>
        </p:nvSpPr>
        <p:spPr>
          <a:xfrm>
            <a:off x="6240462" y="4631885"/>
            <a:ext cx="5388914" cy="682522"/>
          </a:xfrm>
          <a:prstGeom prst="rect">
            <a:avLst/>
          </a:prstGeom>
        </p:spPr>
        <p:txBody>
          <a:bodyPr anchor="b">
            <a:normAutofit/>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r>
              <a:t>Rubrik på 1-2 rader</a:t>
            </a:r>
          </a:p>
        </p:txBody>
      </p:sp>
      <p:sp>
        <p:nvSpPr>
          <p:cNvPr id="237" name="Platshållare för bild 12"/>
          <p:cNvSpPr>
            <a:spLocks noGrp="1"/>
          </p:cNvSpPr>
          <p:nvPr>
            <p:ph type="pic" sz="quarter" idx="27"/>
          </p:nvPr>
        </p:nvSpPr>
        <p:spPr>
          <a:xfrm>
            <a:off x="3375400" y="944563"/>
            <a:ext cx="2576138" cy="1598401"/>
          </a:xfrm>
          <a:prstGeom prst="rect">
            <a:avLst/>
          </a:prstGeom>
        </p:spPr>
        <p:txBody>
          <a:bodyPr lIns="91439" tIns="45719" rIns="91439" bIns="45719"/>
          <a:lstStyle/>
          <a:p>
            <a:endParaRPr/>
          </a:p>
        </p:txBody>
      </p:sp>
      <p:sp>
        <p:nvSpPr>
          <p:cNvPr id="238" name="Platshållare för bild 12"/>
          <p:cNvSpPr>
            <a:spLocks noGrp="1"/>
          </p:cNvSpPr>
          <p:nvPr>
            <p:ph type="pic" sz="quarter" idx="28"/>
          </p:nvPr>
        </p:nvSpPr>
        <p:spPr>
          <a:xfrm>
            <a:off x="3375400" y="2784654"/>
            <a:ext cx="2576138" cy="1598401"/>
          </a:xfrm>
          <a:prstGeom prst="rect">
            <a:avLst/>
          </a:prstGeom>
        </p:spPr>
        <p:txBody>
          <a:bodyPr lIns="91439" tIns="45719" rIns="91439" bIns="45719"/>
          <a:lstStyle/>
          <a:p>
            <a:endParaRPr/>
          </a:p>
        </p:txBody>
      </p:sp>
      <p:sp>
        <p:nvSpPr>
          <p:cNvPr id="239" name="Platshållare för bild 12"/>
          <p:cNvSpPr>
            <a:spLocks noGrp="1"/>
          </p:cNvSpPr>
          <p:nvPr>
            <p:ph type="pic" sz="quarter" idx="29"/>
          </p:nvPr>
        </p:nvSpPr>
        <p:spPr>
          <a:xfrm>
            <a:off x="3375400" y="4624744"/>
            <a:ext cx="2576138" cy="1598401"/>
          </a:xfrm>
          <a:prstGeom prst="rect">
            <a:avLst/>
          </a:prstGeom>
        </p:spPr>
        <p:txBody>
          <a:bodyPr lIns="91439" tIns="45719" rIns="91439" bIns="45719"/>
          <a:lstStyle/>
          <a:p>
            <a:endParaRPr/>
          </a:p>
        </p:txBody>
      </p:sp>
      <p:sp>
        <p:nvSpPr>
          <p:cNvPr id="240" name="textruta 22"/>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lvl1pPr>
          </a:lstStyle>
          <a:p>
            <a:r>
              <a:t>SVENSKA ISHOCKEYFÖRBUNDET</a:t>
            </a: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3 bilder och text, 2">
    <p:bg>
      <p:bgPr>
        <a:solidFill>
          <a:srgbClr val="FFFFFF"/>
        </a:solidFill>
        <a:effectLst/>
      </p:bgPr>
    </p:bg>
    <p:spTree>
      <p:nvGrpSpPr>
        <p:cNvPr id="1" name=""/>
        <p:cNvGrpSpPr/>
        <p:nvPr/>
      </p:nvGrpSpPr>
      <p:grpSpPr>
        <a:xfrm>
          <a:off x="0" y="0"/>
          <a:ext cx="0" cy="0"/>
          <a:chOff x="0" y="0"/>
          <a:chExt cx="0" cy="0"/>
        </a:xfrm>
      </p:grpSpPr>
      <p:sp>
        <p:nvSpPr>
          <p:cNvPr id="247" name="Brödtext nivå ett…"/>
          <p:cNvSpPr txBox="1">
            <a:spLocks noGrp="1"/>
          </p:cNvSpPr>
          <p:nvPr>
            <p:ph type="body" sz="quarter" idx="1"/>
          </p:nvPr>
        </p:nvSpPr>
        <p:spPr>
          <a:xfrm>
            <a:off x="3375400" y="1755165"/>
            <a:ext cx="5388914" cy="798341"/>
          </a:xfrm>
          <a:prstGeom prst="rect">
            <a:avLst/>
          </a:prstGeom>
        </p:spPr>
        <p:txBody>
          <a:bodyPr>
            <a:normAutofit/>
          </a:bodyPr>
          <a:lstStyle>
            <a:lvl1pPr>
              <a:spcBef>
                <a:spcPts val="600"/>
              </a:spcBef>
              <a:defRPr sz="1400"/>
            </a:lvl1pPr>
            <a:lvl2pPr marL="639899" indent="-182699">
              <a:spcBef>
                <a:spcPts val="600"/>
              </a:spcBef>
              <a:defRPr sz="1400"/>
            </a:lvl2pPr>
            <a:lvl3pPr marL="1077709" indent="-199309">
              <a:spcBef>
                <a:spcPts val="600"/>
              </a:spcBef>
              <a:defRPr sz="1400"/>
            </a:lvl3pPr>
            <a:lvl4pPr marL="1482840" indent="-219240">
              <a:spcBef>
                <a:spcPts val="600"/>
              </a:spcBef>
              <a:defRPr sz="1400"/>
            </a:lvl4pPr>
            <a:lvl5pPr marL="1904039" indent="-219239">
              <a:spcBef>
                <a:spcPts val="600"/>
              </a:spcBef>
              <a:defRPr sz="1400"/>
            </a:lvl5pPr>
          </a:lstStyle>
          <a:p>
            <a:r>
              <a:t>Brödtext nivå ett</a:t>
            </a:r>
          </a:p>
          <a:p>
            <a:pPr lvl="1"/>
            <a:r>
              <a:t>Brödtext nivå två</a:t>
            </a:r>
          </a:p>
          <a:p>
            <a:pPr lvl="2"/>
            <a:r>
              <a:t>Brödtext nivå tre</a:t>
            </a:r>
          </a:p>
          <a:p>
            <a:pPr lvl="3"/>
            <a:r>
              <a:t>Brödtext nivå fyra</a:t>
            </a:r>
          </a:p>
          <a:p>
            <a:pPr lvl="4"/>
            <a:r>
              <a:t>Brödtext nivå fem</a:t>
            </a:r>
          </a:p>
        </p:txBody>
      </p:sp>
      <p:sp>
        <p:nvSpPr>
          <p:cNvPr id="248"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49" name="Rak 8"/>
          <p:cNvSpPr/>
          <p:nvPr/>
        </p:nvSpPr>
        <p:spPr>
          <a:xfrm>
            <a:off x="550862" y="692150"/>
            <a:ext cx="11090276" cy="0"/>
          </a:xfrm>
          <a:prstGeom prst="line">
            <a:avLst/>
          </a:prstGeom>
          <a:ln w="12700">
            <a:solidFill>
              <a:srgbClr val="000000"/>
            </a:solidFill>
            <a:miter/>
          </a:ln>
        </p:spPr>
        <p:txBody>
          <a:bodyPr lIns="45719" rIns="45719"/>
          <a:lstStyle/>
          <a:p>
            <a:endParaRPr/>
          </a:p>
        </p:txBody>
      </p:sp>
      <p:sp>
        <p:nvSpPr>
          <p:cNvPr id="250" name="Rak 9"/>
          <p:cNvSpPr/>
          <p:nvPr/>
        </p:nvSpPr>
        <p:spPr>
          <a:xfrm>
            <a:off x="550862" y="368299"/>
            <a:ext cx="11090276" cy="1"/>
          </a:xfrm>
          <a:prstGeom prst="line">
            <a:avLst/>
          </a:prstGeom>
          <a:ln w="12700">
            <a:solidFill>
              <a:srgbClr val="000000"/>
            </a:solidFill>
            <a:miter/>
          </a:ln>
        </p:spPr>
        <p:txBody>
          <a:bodyPr lIns="45719" rIns="45719"/>
          <a:lstStyle/>
          <a:p>
            <a:endParaRPr/>
          </a:p>
        </p:txBody>
      </p:sp>
      <p:sp>
        <p:nvSpPr>
          <p:cNvPr id="251" name="Rak 10"/>
          <p:cNvSpPr/>
          <p:nvPr/>
        </p:nvSpPr>
        <p:spPr>
          <a:xfrm>
            <a:off x="550862" y="6486800"/>
            <a:ext cx="11090276" cy="1"/>
          </a:xfrm>
          <a:prstGeom prst="line">
            <a:avLst/>
          </a:prstGeom>
          <a:ln w="12700">
            <a:solidFill>
              <a:srgbClr val="000000"/>
            </a:solidFill>
            <a:miter/>
          </a:ln>
        </p:spPr>
        <p:txBody>
          <a:bodyPr lIns="45719" rIns="45719"/>
          <a:lstStyle/>
          <a:p>
            <a:endParaRPr/>
          </a:p>
        </p:txBody>
      </p:sp>
      <p:sp>
        <p:nvSpPr>
          <p:cNvPr id="252" name="Platshållare för bild 12"/>
          <p:cNvSpPr>
            <a:spLocks noGrp="1"/>
          </p:cNvSpPr>
          <p:nvPr>
            <p:ph type="pic" sz="quarter" idx="21"/>
          </p:nvPr>
        </p:nvSpPr>
        <p:spPr>
          <a:xfrm>
            <a:off x="562625" y="944563"/>
            <a:ext cx="2576137" cy="1598401"/>
          </a:xfrm>
          <a:prstGeom prst="rect">
            <a:avLst/>
          </a:prstGeom>
        </p:spPr>
        <p:txBody>
          <a:bodyPr lIns="91439" tIns="45719" rIns="91439" bIns="45719"/>
          <a:lstStyle/>
          <a:p>
            <a:endParaRPr/>
          </a:p>
        </p:txBody>
      </p:sp>
      <p:sp>
        <p:nvSpPr>
          <p:cNvPr id="253" name="Platshållare för text 12"/>
          <p:cNvSpPr>
            <a:spLocks noGrp="1"/>
          </p:cNvSpPr>
          <p:nvPr>
            <p:ph type="body" sz="quarter" idx="22" hasCustomPrompt="1"/>
          </p:nvPr>
        </p:nvSpPr>
        <p:spPr>
          <a:xfrm>
            <a:off x="3375400" y="951705"/>
            <a:ext cx="5388914" cy="682522"/>
          </a:xfrm>
          <a:prstGeom prst="rect">
            <a:avLst/>
          </a:prstGeom>
        </p:spPr>
        <p:txBody>
          <a:bodyPr anchor="b">
            <a:normAutofit/>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r>
              <a:t>Rubrik på 1-2 rader</a:t>
            </a:r>
          </a:p>
        </p:txBody>
      </p:sp>
      <p:sp>
        <p:nvSpPr>
          <p:cNvPr id="254" name="Rak 13"/>
          <p:cNvSpPr/>
          <p:nvPr/>
        </p:nvSpPr>
        <p:spPr>
          <a:xfrm>
            <a:off x="562625" y="2663808"/>
            <a:ext cx="11090276" cy="1"/>
          </a:xfrm>
          <a:prstGeom prst="line">
            <a:avLst/>
          </a:prstGeom>
          <a:ln w="12700">
            <a:solidFill>
              <a:srgbClr val="000000"/>
            </a:solidFill>
            <a:miter/>
          </a:ln>
        </p:spPr>
        <p:txBody>
          <a:bodyPr lIns="45719" rIns="45719"/>
          <a:lstStyle/>
          <a:p>
            <a:endParaRPr/>
          </a:p>
        </p:txBody>
      </p:sp>
      <p:sp>
        <p:nvSpPr>
          <p:cNvPr id="255" name="Platshållare för bild 12"/>
          <p:cNvSpPr>
            <a:spLocks noGrp="1"/>
          </p:cNvSpPr>
          <p:nvPr>
            <p:ph type="pic" sz="quarter" idx="23"/>
          </p:nvPr>
        </p:nvSpPr>
        <p:spPr>
          <a:xfrm>
            <a:off x="562625" y="2784654"/>
            <a:ext cx="2576137" cy="1598401"/>
          </a:xfrm>
          <a:prstGeom prst="rect">
            <a:avLst/>
          </a:prstGeom>
        </p:spPr>
        <p:txBody>
          <a:bodyPr lIns="91439" tIns="45719" rIns="91439" bIns="45719"/>
          <a:lstStyle/>
          <a:p>
            <a:endParaRPr/>
          </a:p>
        </p:txBody>
      </p:sp>
      <p:sp>
        <p:nvSpPr>
          <p:cNvPr id="256" name="Platshållare för text 12"/>
          <p:cNvSpPr>
            <a:spLocks noGrp="1"/>
          </p:cNvSpPr>
          <p:nvPr>
            <p:ph type="body" sz="quarter" idx="24" hasCustomPrompt="1"/>
          </p:nvPr>
        </p:nvSpPr>
        <p:spPr>
          <a:xfrm>
            <a:off x="3375400" y="2779112"/>
            <a:ext cx="5388914" cy="682522"/>
          </a:xfrm>
          <a:prstGeom prst="rect">
            <a:avLst/>
          </a:prstGeom>
        </p:spPr>
        <p:txBody>
          <a:bodyPr anchor="b">
            <a:normAutofit/>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r>
              <a:t>Rubrik på 1-2 rader</a:t>
            </a:r>
          </a:p>
        </p:txBody>
      </p:sp>
      <p:sp>
        <p:nvSpPr>
          <p:cNvPr id="257" name="Rak 21"/>
          <p:cNvSpPr/>
          <p:nvPr/>
        </p:nvSpPr>
        <p:spPr>
          <a:xfrm>
            <a:off x="562625" y="4503899"/>
            <a:ext cx="11090276" cy="1"/>
          </a:xfrm>
          <a:prstGeom prst="line">
            <a:avLst/>
          </a:prstGeom>
          <a:ln w="12700">
            <a:solidFill>
              <a:srgbClr val="000000"/>
            </a:solidFill>
            <a:miter/>
          </a:ln>
        </p:spPr>
        <p:txBody>
          <a:bodyPr lIns="45719" rIns="45719"/>
          <a:lstStyle/>
          <a:p>
            <a:endParaRPr/>
          </a:p>
        </p:txBody>
      </p:sp>
      <p:sp>
        <p:nvSpPr>
          <p:cNvPr id="258" name="Platshållare för bild 12"/>
          <p:cNvSpPr>
            <a:spLocks noGrp="1"/>
          </p:cNvSpPr>
          <p:nvPr>
            <p:ph type="pic" sz="quarter" idx="25"/>
          </p:nvPr>
        </p:nvSpPr>
        <p:spPr>
          <a:xfrm>
            <a:off x="562625" y="4624744"/>
            <a:ext cx="2576137" cy="1598401"/>
          </a:xfrm>
          <a:prstGeom prst="rect">
            <a:avLst/>
          </a:prstGeom>
        </p:spPr>
        <p:txBody>
          <a:bodyPr lIns="91439" tIns="45719" rIns="91439" bIns="45719"/>
          <a:lstStyle/>
          <a:p>
            <a:endParaRPr/>
          </a:p>
        </p:txBody>
      </p:sp>
      <p:sp>
        <p:nvSpPr>
          <p:cNvPr id="259" name="Platshållare för text 12"/>
          <p:cNvSpPr>
            <a:spLocks noGrp="1"/>
          </p:cNvSpPr>
          <p:nvPr>
            <p:ph type="body" sz="quarter" idx="26" hasCustomPrompt="1"/>
          </p:nvPr>
        </p:nvSpPr>
        <p:spPr>
          <a:xfrm>
            <a:off x="3375400" y="4631885"/>
            <a:ext cx="5388914" cy="682522"/>
          </a:xfrm>
          <a:prstGeom prst="rect">
            <a:avLst/>
          </a:prstGeom>
        </p:spPr>
        <p:txBody>
          <a:bodyPr anchor="b">
            <a:normAutofit/>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r>
              <a:t>Rubrik på 1-2 rader</a:t>
            </a:r>
          </a:p>
        </p:txBody>
      </p:sp>
      <p:sp>
        <p:nvSpPr>
          <p:cNvPr id="260" name="textruta 22"/>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lvl1pPr>
          </a:lstStyle>
          <a:p>
            <a:r>
              <a:t>SVENSKA ISHOCKEYFÖRBUNDET</a:t>
            </a: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Stor bild">
    <p:bg>
      <p:bgPr>
        <a:solidFill>
          <a:srgbClr val="FFFFFF"/>
        </a:solidFill>
        <a:effectLst/>
      </p:bgPr>
    </p:bg>
    <p:spTree>
      <p:nvGrpSpPr>
        <p:cNvPr id="1" name=""/>
        <p:cNvGrpSpPr/>
        <p:nvPr/>
      </p:nvGrpSpPr>
      <p:grpSpPr>
        <a:xfrm>
          <a:off x="0" y="0"/>
          <a:ext cx="0" cy="0"/>
          <a:chOff x="0" y="0"/>
          <a:chExt cx="0" cy="0"/>
        </a:xfrm>
      </p:grpSpPr>
      <p:sp>
        <p:nvSpPr>
          <p:cNvPr id="267"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68" name="Platshållare för bild 12"/>
          <p:cNvSpPr>
            <a:spLocks noGrp="1"/>
          </p:cNvSpPr>
          <p:nvPr>
            <p:ph type="pic" idx="21"/>
          </p:nvPr>
        </p:nvSpPr>
        <p:spPr>
          <a:xfrm>
            <a:off x="550862" y="944562"/>
            <a:ext cx="11090276" cy="5292726"/>
          </a:xfrm>
          <a:prstGeom prst="rect">
            <a:avLst/>
          </a:prstGeom>
        </p:spPr>
        <p:txBody>
          <a:bodyPr lIns="91439" tIns="45719" rIns="91439" bIns="45719"/>
          <a:lstStyle/>
          <a:p>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4 Filmer">
    <p:bg>
      <p:bgPr>
        <a:solidFill>
          <a:srgbClr val="FFFFFF"/>
        </a:solidFill>
        <a:effectLst/>
      </p:bgPr>
    </p:bg>
    <p:spTree>
      <p:nvGrpSpPr>
        <p:cNvPr id="1" name=""/>
        <p:cNvGrpSpPr/>
        <p:nvPr/>
      </p:nvGrpSpPr>
      <p:grpSpPr>
        <a:xfrm>
          <a:off x="0" y="0"/>
          <a:ext cx="0" cy="0"/>
          <a:chOff x="0" y="0"/>
          <a:chExt cx="0" cy="0"/>
        </a:xfrm>
      </p:grpSpPr>
      <p:sp>
        <p:nvSpPr>
          <p:cNvPr id="283"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84" name="Platshållare för media 2"/>
          <p:cNvSpPr>
            <a:spLocks noGrp="1"/>
          </p:cNvSpPr>
          <p:nvPr>
            <p:ph type="media" sz="quarter" idx="21"/>
          </p:nvPr>
        </p:nvSpPr>
        <p:spPr>
          <a:xfrm>
            <a:off x="550862" y="944563"/>
            <a:ext cx="5400676" cy="2520951"/>
          </a:xfrm>
          <a:prstGeom prst="rect">
            <a:avLst/>
          </a:prstGeom>
        </p:spPr>
        <p:txBody>
          <a:bodyPr lIns="91439" tIns="45719" rIns="91439" bIns="45719"/>
          <a:lstStyle/>
          <a:p>
            <a:endParaRPr/>
          </a:p>
        </p:txBody>
      </p:sp>
      <p:sp>
        <p:nvSpPr>
          <p:cNvPr id="285" name="Platshållare för media 2"/>
          <p:cNvSpPr>
            <a:spLocks noGrp="1"/>
          </p:cNvSpPr>
          <p:nvPr>
            <p:ph type="media" sz="quarter" idx="22"/>
          </p:nvPr>
        </p:nvSpPr>
        <p:spPr>
          <a:xfrm>
            <a:off x="550862" y="3713436"/>
            <a:ext cx="5400676" cy="2520951"/>
          </a:xfrm>
          <a:prstGeom prst="rect">
            <a:avLst/>
          </a:prstGeom>
        </p:spPr>
        <p:txBody>
          <a:bodyPr lIns="91439" tIns="45719" rIns="91439" bIns="45719"/>
          <a:lstStyle/>
          <a:p>
            <a:endParaRPr/>
          </a:p>
        </p:txBody>
      </p:sp>
      <p:sp>
        <p:nvSpPr>
          <p:cNvPr id="286" name="Platshållare för media 2"/>
          <p:cNvSpPr>
            <a:spLocks noGrp="1"/>
          </p:cNvSpPr>
          <p:nvPr>
            <p:ph type="media" sz="quarter" idx="23"/>
          </p:nvPr>
        </p:nvSpPr>
        <p:spPr>
          <a:xfrm>
            <a:off x="6240462" y="944563"/>
            <a:ext cx="5400676" cy="2520951"/>
          </a:xfrm>
          <a:prstGeom prst="rect">
            <a:avLst/>
          </a:prstGeom>
        </p:spPr>
        <p:txBody>
          <a:bodyPr lIns="91439" tIns="45719" rIns="91439" bIns="45719"/>
          <a:lstStyle/>
          <a:p>
            <a:endParaRPr/>
          </a:p>
        </p:txBody>
      </p:sp>
      <p:sp>
        <p:nvSpPr>
          <p:cNvPr id="287" name="Platshållare för media 2"/>
          <p:cNvSpPr>
            <a:spLocks noGrp="1"/>
          </p:cNvSpPr>
          <p:nvPr>
            <p:ph type="media" sz="quarter" idx="24"/>
          </p:nvPr>
        </p:nvSpPr>
        <p:spPr>
          <a:xfrm>
            <a:off x="6240462" y="3713436"/>
            <a:ext cx="5400676" cy="2520951"/>
          </a:xfrm>
          <a:prstGeom prst="rect">
            <a:avLst/>
          </a:prstGeom>
        </p:spPr>
        <p:txBody>
          <a:bodyPr lIns="91439" tIns="45719" rIns="91439" bIns="45719"/>
          <a:lstStyle/>
          <a:p>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Kapitel, Bi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1" name="Titeltext"/>
          <p:cNvSpPr txBox="1">
            <a:spLocks noGrp="1"/>
          </p:cNvSpPr>
          <p:nvPr>
            <p:ph type="title"/>
          </p:nvPr>
        </p:nvSpPr>
        <p:spPr>
          <a:xfrm>
            <a:off x="6240462" y="944562"/>
            <a:ext cx="5388914" cy="3931098"/>
          </a:xfrm>
          <a:prstGeom prst="rect">
            <a:avLst/>
          </a:prstGeom>
        </p:spPr>
        <p:txBody>
          <a:bodyPr/>
          <a:lstStyle>
            <a:lvl1pPr>
              <a:lnSpc>
                <a:spcPct val="90000"/>
              </a:lnSpc>
              <a:defRPr sz="4800">
                <a:latin typeface="Flex Display 100 Black"/>
                <a:ea typeface="Flex Display 100 Black"/>
                <a:cs typeface="Flex Display 100 Black"/>
                <a:sym typeface="Flex Display 100 Black"/>
              </a:defRPr>
            </a:lvl1pPr>
          </a:lstStyle>
          <a:p>
            <a:r>
              <a:t>Titeltext</a:t>
            </a:r>
          </a:p>
        </p:txBody>
      </p:sp>
      <p:sp>
        <p:nvSpPr>
          <p:cNvPr id="32" name="Diabildsnumm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33" name="Bildobjekt 10" descr="Bildobjekt 10"/>
          <p:cNvPicPr>
            <a:picLocks noChangeAspect="1"/>
          </p:cNvPicPr>
          <p:nvPr/>
        </p:nvPicPr>
        <p:blipFill>
          <a:blip r:embed="rId3"/>
          <a:stretch>
            <a:fillRect/>
          </a:stretch>
        </p:blipFill>
        <p:spPr>
          <a:xfrm>
            <a:off x="10276768" y="4875660"/>
            <a:ext cx="1570674" cy="1570674"/>
          </a:xfrm>
          <a:prstGeom prst="rect">
            <a:avLst/>
          </a:prstGeom>
          <a:ln w="12700">
            <a:miter lim="400000"/>
          </a:ln>
        </p:spPr>
      </p:pic>
      <p:sp>
        <p:nvSpPr>
          <p:cNvPr id="34" name="Rak 82"/>
          <p:cNvSpPr/>
          <p:nvPr/>
        </p:nvSpPr>
        <p:spPr>
          <a:xfrm>
            <a:off x="550862" y="692150"/>
            <a:ext cx="11090276" cy="0"/>
          </a:xfrm>
          <a:prstGeom prst="line">
            <a:avLst/>
          </a:prstGeom>
          <a:ln w="12700">
            <a:solidFill>
              <a:srgbClr val="000000"/>
            </a:solidFill>
            <a:miter/>
          </a:ln>
        </p:spPr>
        <p:txBody>
          <a:bodyPr lIns="45719" rIns="45719"/>
          <a:lstStyle/>
          <a:p>
            <a:endParaRPr/>
          </a:p>
        </p:txBody>
      </p:sp>
      <p:sp>
        <p:nvSpPr>
          <p:cNvPr id="35" name="Rak 83"/>
          <p:cNvSpPr/>
          <p:nvPr/>
        </p:nvSpPr>
        <p:spPr>
          <a:xfrm>
            <a:off x="550862" y="368299"/>
            <a:ext cx="11090276" cy="1"/>
          </a:xfrm>
          <a:prstGeom prst="line">
            <a:avLst/>
          </a:prstGeom>
          <a:ln w="12700">
            <a:solidFill>
              <a:srgbClr val="000000"/>
            </a:solidFill>
            <a:miter/>
          </a:ln>
        </p:spPr>
        <p:txBody>
          <a:bodyPr lIns="45719" rIns="45719"/>
          <a:lstStyle/>
          <a:p>
            <a:endParaRPr/>
          </a:p>
        </p:txBody>
      </p:sp>
      <p:sp>
        <p:nvSpPr>
          <p:cNvPr id="36" name="Rak 84"/>
          <p:cNvSpPr/>
          <p:nvPr/>
        </p:nvSpPr>
        <p:spPr>
          <a:xfrm>
            <a:off x="550862" y="6486800"/>
            <a:ext cx="11090276" cy="1"/>
          </a:xfrm>
          <a:prstGeom prst="line">
            <a:avLst/>
          </a:prstGeom>
          <a:ln w="12700">
            <a:solidFill>
              <a:srgbClr val="000000"/>
            </a:solidFill>
            <a:miter/>
          </a:ln>
        </p:spPr>
        <p:txBody>
          <a:bodyPr lIns="45719" rIns="45719"/>
          <a:lstStyle/>
          <a:p>
            <a:endParaRPr/>
          </a:p>
        </p:txBody>
      </p:sp>
      <p:sp>
        <p:nvSpPr>
          <p:cNvPr id="37" name="textruta 85"/>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lvl1pPr>
          </a:lstStyle>
          <a:p>
            <a:r>
              <a:t>SVENSKA ISHOCKEYFÖRBUNDET</a:t>
            </a: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2 bilder">
    <p:bg>
      <p:bgPr>
        <a:solidFill>
          <a:srgbClr val="FFFFFF"/>
        </a:solidFill>
        <a:effectLst/>
      </p:bgPr>
    </p:bg>
    <p:spTree>
      <p:nvGrpSpPr>
        <p:cNvPr id="1" name=""/>
        <p:cNvGrpSpPr/>
        <p:nvPr/>
      </p:nvGrpSpPr>
      <p:grpSpPr>
        <a:xfrm>
          <a:off x="0" y="0"/>
          <a:ext cx="0" cy="0"/>
          <a:chOff x="0" y="0"/>
          <a:chExt cx="0" cy="0"/>
        </a:xfrm>
      </p:grpSpPr>
      <p:sp>
        <p:nvSpPr>
          <p:cNvPr id="294"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95" name="Platshållare för bild 12"/>
          <p:cNvSpPr>
            <a:spLocks noGrp="1"/>
          </p:cNvSpPr>
          <p:nvPr>
            <p:ph type="pic" sz="half" idx="21"/>
          </p:nvPr>
        </p:nvSpPr>
        <p:spPr>
          <a:xfrm>
            <a:off x="550862" y="944562"/>
            <a:ext cx="5400676" cy="5292726"/>
          </a:xfrm>
          <a:prstGeom prst="rect">
            <a:avLst/>
          </a:prstGeom>
        </p:spPr>
        <p:txBody>
          <a:bodyPr lIns="91439" tIns="45719" rIns="91439" bIns="45719"/>
          <a:lstStyle/>
          <a:p>
            <a:endParaRPr/>
          </a:p>
        </p:txBody>
      </p:sp>
      <p:sp>
        <p:nvSpPr>
          <p:cNvPr id="296" name="Platshållare för bild 12"/>
          <p:cNvSpPr>
            <a:spLocks noGrp="1"/>
          </p:cNvSpPr>
          <p:nvPr>
            <p:ph type="pic" sz="half" idx="22"/>
          </p:nvPr>
        </p:nvSpPr>
        <p:spPr>
          <a:xfrm>
            <a:off x="6240462" y="944562"/>
            <a:ext cx="5400676" cy="5292726"/>
          </a:xfrm>
          <a:prstGeom prst="rect">
            <a:avLst/>
          </a:prstGeom>
        </p:spPr>
        <p:txBody>
          <a:bodyPr lIns="91439" tIns="45719" rIns="91439" bIns="45719"/>
          <a:lstStyle/>
          <a:p>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3 bilder">
    <p:bg>
      <p:bgPr>
        <a:solidFill>
          <a:srgbClr val="FFFFFF"/>
        </a:solidFill>
        <a:effectLst/>
      </p:bgPr>
    </p:bg>
    <p:spTree>
      <p:nvGrpSpPr>
        <p:cNvPr id="1" name=""/>
        <p:cNvGrpSpPr/>
        <p:nvPr/>
      </p:nvGrpSpPr>
      <p:grpSpPr>
        <a:xfrm>
          <a:off x="0" y="0"/>
          <a:ext cx="0" cy="0"/>
          <a:chOff x="0" y="0"/>
          <a:chExt cx="0" cy="0"/>
        </a:xfrm>
      </p:grpSpPr>
      <p:sp>
        <p:nvSpPr>
          <p:cNvPr id="303"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04" name="Platshållare för bild 12"/>
          <p:cNvSpPr>
            <a:spLocks noGrp="1"/>
          </p:cNvSpPr>
          <p:nvPr>
            <p:ph type="pic" sz="half" idx="21"/>
          </p:nvPr>
        </p:nvSpPr>
        <p:spPr>
          <a:xfrm>
            <a:off x="550864" y="944562"/>
            <a:ext cx="3529013" cy="5292726"/>
          </a:xfrm>
          <a:prstGeom prst="rect">
            <a:avLst/>
          </a:prstGeom>
        </p:spPr>
        <p:txBody>
          <a:bodyPr lIns="91439" tIns="45719" rIns="91439" bIns="45719"/>
          <a:lstStyle/>
          <a:p>
            <a:endParaRPr/>
          </a:p>
        </p:txBody>
      </p:sp>
      <p:sp>
        <p:nvSpPr>
          <p:cNvPr id="305" name="Platshållare för bild 12"/>
          <p:cNvSpPr>
            <a:spLocks noGrp="1"/>
          </p:cNvSpPr>
          <p:nvPr>
            <p:ph type="pic" sz="half" idx="22"/>
          </p:nvPr>
        </p:nvSpPr>
        <p:spPr>
          <a:xfrm>
            <a:off x="4332287" y="944562"/>
            <a:ext cx="3529013" cy="5292726"/>
          </a:xfrm>
          <a:prstGeom prst="rect">
            <a:avLst/>
          </a:prstGeom>
        </p:spPr>
        <p:txBody>
          <a:bodyPr lIns="91439" tIns="45719" rIns="91439" bIns="45719"/>
          <a:lstStyle/>
          <a:p>
            <a:endParaRPr/>
          </a:p>
        </p:txBody>
      </p:sp>
      <p:sp>
        <p:nvSpPr>
          <p:cNvPr id="306" name="Platshållare för bild 12"/>
          <p:cNvSpPr>
            <a:spLocks noGrp="1"/>
          </p:cNvSpPr>
          <p:nvPr>
            <p:ph type="pic" sz="half" idx="23"/>
          </p:nvPr>
        </p:nvSpPr>
        <p:spPr>
          <a:xfrm>
            <a:off x="8113711" y="944562"/>
            <a:ext cx="3529013" cy="5292726"/>
          </a:xfrm>
          <a:prstGeom prst="rect">
            <a:avLst/>
          </a:prstGeom>
        </p:spPr>
        <p:txBody>
          <a:bodyPr lIns="91439" tIns="45719" rIns="91439" bIns="45719"/>
          <a:lstStyle/>
          <a:p>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2+1 bilder">
    <p:bg>
      <p:bgPr>
        <a:solidFill>
          <a:srgbClr val="FFFFFF"/>
        </a:solidFill>
        <a:effectLst/>
      </p:bgPr>
    </p:bg>
    <p:spTree>
      <p:nvGrpSpPr>
        <p:cNvPr id="1" name=""/>
        <p:cNvGrpSpPr/>
        <p:nvPr/>
      </p:nvGrpSpPr>
      <p:grpSpPr>
        <a:xfrm>
          <a:off x="0" y="0"/>
          <a:ext cx="0" cy="0"/>
          <a:chOff x="0" y="0"/>
          <a:chExt cx="0" cy="0"/>
        </a:xfrm>
      </p:grpSpPr>
      <p:sp>
        <p:nvSpPr>
          <p:cNvPr id="313"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14" name="Platshållare för bild 12"/>
          <p:cNvSpPr>
            <a:spLocks noGrp="1"/>
          </p:cNvSpPr>
          <p:nvPr>
            <p:ph type="pic" sz="quarter" idx="21"/>
          </p:nvPr>
        </p:nvSpPr>
        <p:spPr>
          <a:xfrm>
            <a:off x="550862" y="944563"/>
            <a:ext cx="5400676" cy="2520951"/>
          </a:xfrm>
          <a:prstGeom prst="rect">
            <a:avLst/>
          </a:prstGeom>
        </p:spPr>
        <p:txBody>
          <a:bodyPr lIns="91439" tIns="45719" rIns="91439" bIns="45719"/>
          <a:lstStyle/>
          <a:p>
            <a:endParaRPr/>
          </a:p>
        </p:txBody>
      </p:sp>
      <p:sp>
        <p:nvSpPr>
          <p:cNvPr id="315" name="Platshållare för bild 12"/>
          <p:cNvSpPr>
            <a:spLocks noGrp="1"/>
          </p:cNvSpPr>
          <p:nvPr>
            <p:ph type="pic" sz="half" idx="22"/>
          </p:nvPr>
        </p:nvSpPr>
        <p:spPr>
          <a:xfrm>
            <a:off x="6240462" y="944563"/>
            <a:ext cx="5400676" cy="5292725"/>
          </a:xfrm>
          <a:prstGeom prst="rect">
            <a:avLst/>
          </a:prstGeom>
        </p:spPr>
        <p:txBody>
          <a:bodyPr lIns="91439" tIns="45719" rIns="91439" bIns="45719"/>
          <a:lstStyle/>
          <a:p>
            <a:endParaRPr/>
          </a:p>
        </p:txBody>
      </p:sp>
      <p:sp>
        <p:nvSpPr>
          <p:cNvPr id="316" name="Platshållare för bild 12"/>
          <p:cNvSpPr>
            <a:spLocks noGrp="1"/>
          </p:cNvSpPr>
          <p:nvPr>
            <p:ph type="pic" sz="quarter" idx="23"/>
          </p:nvPr>
        </p:nvSpPr>
        <p:spPr>
          <a:xfrm>
            <a:off x="550862" y="3716337"/>
            <a:ext cx="5400676" cy="2520951"/>
          </a:xfrm>
          <a:prstGeom prst="rect">
            <a:avLst/>
          </a:prstGeom>
        </p:spPr>
        <p:txBody>
          <a:bodyPr lIns="91439" tIns="45719" rIns="91439" bIns="45719"/>
          <a:lstStyle/>
          <a:p>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1+2 bilder">
    <p:bg>
      <p:bgPr>
        <a:solidFill>
          <a:srgbClr val="FFFFFF"/>
        </a:solidFill>
        <a:effectLst/>
      </p:bgPr>
    </p:bg>
    <p:spTree>
      <p:nvGrpSpPr>
        <p:cNvPr id="1" name=""/>
        <p:cNvGrpSpPr/>
        <p:nvPr/>
      </p:nvGrpSpPr>
      <p:grpSpPr>
        <a:xfrm>
          <a:off x="0" y="0"/>
          <a:ext cx="0" cy="0"/>
          <a:chOff x="0" y="0"/>
          <a:chExt cx="0" cy="0"/>
        </a:xfrm>
      </p:grpSpPr>
      <p:sp>
        <p:nvSpPr>
          <p:cNvPr id="323"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24" name="Platshållare för bild 12"/>
          <p:cNvSpPr>
            <a:spLocks noGrp="1"/>
          </p:cNvSpPr>
          <p:nvPr>
            <p:ph type="pic" sz="half" idx="21"/>
          </p:nvPr>
        </p:nvSpPr>
        <p:spPr>
          <a:xfrm>
            <a:off x="550862" y="944563"/>
            <a:ext cx="5400676" cy="5292725"/>
          </a:xfrm>
          <a:prstGeom prst="rect">
            <a:avLst/>
          </a:prstGeom>
        </p:spPr>
        <p:txBody>
          <a:bodyPr lIns="91439" tIns="45719" rIns="91439" bIns="45719"/>
          <a:lstStyle/>
          <a:p>
            <a:endParaRPr/>
          </a:p>
        </p:txBody>
      </p:sp>
      <p:sp>
        <p:nvSpPr>
          <p:cNvPr id="325" name="Platshållare för bild 12"/>
          <p:cNvSpPr>
            <a:spLocks noGrp="1"/>
          </p:cNvSpPr>
          <p:nvPr>
            <p:ph type="pic" sz="quarter" idx="22"/>
          </p:nvPr>
        </p:nvSpPr>
        <p:spPr>
          <a:xfrm>
            <a:off x="6240462" y="944563"/>
            <a:ext cx="5400676" cy="2520951"/>
          </a:xfrm>
          <a:prstGeom prst="rect">
            <a:avLst/>
          </a:prstGeom>
        </p:spPr>
        <p:txBody>
          <a:bodyPr lIns="91439" tIns="45719" rIns="91439" bIns="45719"/>
          <a:lstStyle/>
          <a:p>
            <a:endParaRPr/>
          </a:p>
        </p:txBody>
      </p:sp>
      <p:sp>
        <p:nvSpPr>
          <p:cNvPr id="326" name="Platshållare för bild 12"/>
          <p:cNvSpPr>
            <a:spLocks noGrp="1"/>
          </p:cNvSpPr>
          <p:nvPr>
            <p:ph type="pic" sz="quarter" idx="23"/>
          </p:nvPr>
        </p:nvSpPr>
        <p:spPr>
          <a:xfrm>
            <a:off x="6240462" y="3716337"/>
            <a:ext cx="5400676" cy="2520951"/>
          </a:xfrm>
          <a:prstGeom prst="rect">
            <a:avLst/>
          </a:prstGeom>
        </p:spPr>
        <p:txBody>
          <a:bodyPr lIns="91439" tIns="45719" rIns="91439" bIns="45719"/>
          <a:lstStyle/>
          <a:p>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4 bilder">
    <p:bg>
      <p:bgPr>
        <a:solidFill>
          <a:srgbClr val="FFFFFF"/>
        </a:solidFill>
        <a:effectLst/>
      </p:bgPr>
    </p:bg>
    <p:spTree>
      <p:nvGrpSpPr>
        <p:cNvPr id="1" name=""/>
        <p:cNvGrpSpPr/>
        <p:nvPr/>
      </p:nvGrpSpPr>
      <p:grpSpPr>
        <a:xfrm>
          <a:off x="0" y="0"/>
          <a:ext cx="0" cy="0"/>
          <a:chOff x="0" y="0"/>
          <a:chExt cx="0" cy="0"/>
        </a:xfrm>
      </p:grpSpPr>
      <p:sp>
        <p:nvSpPr>
          <p:cNvPr id="333"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34" name="Platshållare för bild 12"/>
          <p:cNvSpPr>
            <a:spLocks noGrp="1"/>
          </p:cNvSpPr>
          <p:nvPr>
            <p:ph type="pic" sz="quarter" idx="21"/>
          </p:nvPr>
        </p:nvSpPr>
        <p:spPr>
          <a:xfrm>
            <a:off x="550862" y="944563"/>
            <a:ext cx="5400676" cy="2520951"/>
          </a:xfrm>
          <a:prstGeom prst="rect">
            <a:avLst/>
          </a:prstGeom>
        </p:spPr>
        <p:txBody>
          <a:bodyPr lIns="91439" tIns="45719" rIns="91439" bIns="45719"/>
          <a:lstStyle/>
          <a:p>
            <a:endParaRPr/>
          </a:p>
        </p:txBody>
      </p:sp>
      <p:sp>
        <p:nvSpPr>
          <p:cNvPr id="335" name="Platshållare för bild 12"/>
          <p:cNvSpPr>
            <a:spLocks noGrp="1"/>
          </p:cNvSpPr>
          <p:nvPr>
            <p:ph type="pic" sz="quarter" idx="22"/>
          </p:nvPr>
        </p:nvSpPr>
        <p:spPr>
          <a:xfrm>
            <a:off x="6240462" y="944563"/>
            <a:ext cx="5400676" cy="2520951"/>
          </a:xfrm>
          <a:prstGeom prst="rect">
            <a:avLst/>
          </a:prstGeom>
        </p:spPr>
        <p:txBody>
          <a:bodyPr lIns="91439" tIns="45719" rIns="91439" bIns="45719"/>
          <a:lstStyle/>
          <a:p>
            <a:endParaRPr/>
          </a:p>
        </p:txBody>
      </p:sp>
      <p:sp>
        <p:nvSpPr>
          <p:cNvPr id="336" name="Platshållare för bild 12"/>
          <p:cNvSpPr>
            <a:spLocks noGrp="1"/>
          </p:cNvSpPr>
          <p:nvPr>
            <p:ph type="pic" sz="quarter" idx="23"/>
          </p:nvPr>
        </p:nvSpPr>
        <p:spPr>
          <a:xfrm>
            <a:off x="550862" y="3716337"/>
            <a:ext cx="5400676" cy="2520951"/>
          </a:xfrm>
          <a:prstGeom prst="rect">
            <a:avLst/>
          </a:prstGeom>
        </p:spPr>
        <p:txBody>
          <a:bodyPr lIns="91439" tIns="45719" rIns="91439" bIns="45719"/>
          <a:lstStyle/>
          <a:p>
            <a:endParaRPr/>
          </a:p>
        </p:txBody>
      </p:sp>
      <p:sp>
        <p:nvSpPr>
          <p:cNvPr id="337" name="Platshållare för bild 12"/>
          <p:cNvSpPr>
            <a:spLocks noGrp="1"/>
          </p:cNvSpPr>
          <p:nvPr>
            <p:ph type="pic" sz="quarter" idx="24"/>
          </p:nvPr>
        </p:nvSpPr>
        <p:spPr>
          <a:xfrm>
            <a:off x="6240462" y="3716337"/>
            <a:ext cx="5400676" cy="2520951"/>
          </a:xfrm>
          <a:prstGeom prst="rect">
            <a:avLst/>
          </a:prstGeom>
        </p:spPr>
        <p:txBody>
          <a:bodyPr lIns="91439" tIns="45719" rIns="91439" bIns="45719"/>
          <a:lstStyle/>
          <a:p>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6 bilder">
    <p:bg>
      <p:bgPr>
        <a:solidFill>
          <a:srgbClr val="FFFFFF"/>
        </a:solidFill>
        <a:effectLst/>
      </p:bgPr>
    </p:bg>
    <p:spTree>
      <p:nvGrpSpPr>
        <p:cNvPr id="1" name=""/>
        <p:cNvGrpSpPr/>
        <p:nvPr/>
      </p:nvGrpSpPr>
      <p:grpSpPr>
        <a:xfrm>
          <a:off x="0" y="0"/>
          <a:ext cx="0" cy="0"/>
          <a:chOff x="0" y="0"/>
          <a:chExt cx="0" cy="0"/>
        </a:xfrm>
      </p:grpSpPr>
      <p:sp>
        <p:nvSpPr>
          <p:cNvPr id="344"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45" name="Platshållare för bild 12"/>
          <p:cNvSpPr>
            <a:spLocks noGrp="1"/>
          </p:cNvSpPr>
          <p:nvPr>
            <p:ph type="pic" sz="quarter" idx="21"/>
          </p:nvPr>
        </p:nvSpPr>
        <p:spPr>
          <a:xfrm>
            <a:off x="550864" y="944563"/>
            <a:ext cx="3529013" cy="2520951"/>
          </a:xfrm>
          <a:prstGeom prst="rect">
            <a:avLst/>
          </a:prstGeom>
        </p:spPr>
        <p:txBody>
          <a:bodyPr lIns="91439" tIns="45719" rIns="91439" bIns="45719"/>
          <a:lstStyle/>
          <a:p>
            <a:endParaRPr/>
          </a:p>
        </p:txBody>
      </p:sp>
      <p:sp>
        <p:nvSpPr>
          <p:cNvPr id="346" name="Platshållare för bild 12"/>
          <p:cNvSpPr>
            <a:spLocks noGrp="1"/>
          </p:cNvSpPr>
          <p:nvPr>
            <p:ph type="pic" sz="quarter" idx="22"/>
          </p:nvPr>
        </p:nvSpPr>
        <p:spPr>
          <a:xfrm>
            <a:off x="4332287" y="944563"/>
            <a:ext cx="3529013" cy="2520951"/>
          </a:xfrm>
          <a:prstGeom prst="rect">
            <a:avLst/>
          </a:prstGeom>
        </p:spPr>
        <p:txBody>
          <a:bodyPr lIns="91439" tIns="45719" rIns="91439" bIns="45719"/>
          <a:lstStyle/>
          <a:p>
            <a:endParaRPr/>
          </a:p>
        </p:txBody>
      </p:sp>
      <p:sp>
        <p:nvSpPr>
          <p:cNvPr id="347" name="Platshållare för bild 12"/>
          <p:cNvSpPr>
            <a:spLocks noGrp="1"/>
          </p:cNvSpPr>
          <p:nvPr>
            <p:ph type="pic" sz="quarter" idx="23"/>
          </p:nvPr>
        </p:nvSpPr>
        <p:spPr>
          <a:xfrm>
            <a:off x="8113711" y="944563"/>
            <a:ext cx="3529013" cy="2520951"/>
          </a:xfrm>
          <a:prstGeom prst="rect">
            <a:avLst/>
          </a:prstGeom>
        </p:spPr>
        <p:txBody>
          <a:bodyPr lIns="91439" tIns="45719" rIns="91439" bIns="45719"/>
          <a:lstStyle/>
          <a:p>
            <a:endParaRPr/>
          </a:p>
        </p:txBody>
      </p:sp>
      <p:sp>
        <p:nvSpPr>
          <p:cNvPr id="348" name="Platshållare för bild 12"/>
          <p:cNvSpPr>
            <a:spLocks noGrp="1"/>
          </p:cNvSpPr>
          <p:nvPr>
            <p:ph type="pic" sz="quarter" idx="24"/>
          </p:nvPr>
        </p:nvSpPr>
        <p:spPr>
          <a:xfrm>
            <a:off x="550864" y="3716337"/>
            <a:ext cx="3529013" cy="2520951"/>
          </a:xfrm>
          <a:prstGeom prst="rect">
            <a:avLst/>
          </a:prstGeom>
        </p:spPr>
        <p:txBody>
          <a:bodyPr lIns="91439" tIns="45719" rIns="91439" bIns="45719"/>
          <a:lstStyle/>
          <a:p>
            <a:endParaRPr/>
          </a:p>
        </p:txBody>
      </p:sp>
      <p:sp>
        <p:nvSpPr>
          <p:cNvPr id="349" name="Platshållare för bild 12"/>
          <p:cNvSpPr>
            <a:spLocks noGrp="1"/>
          </p:cNvSpPr>
          <p:nvPr>
            <p:ph type="pic" sz="quarter" idx="25"/>
          </p:nvPr>
        </p:nvSpPr>
        <p:spPr>
          <a:xfrm>
            <a:off x="4332287" y="3716337"/>
            <a:ext cx="3529013" cy="2520951"/>
          </a:xfrm>
          <a:prstGeom prst="rect">
            <a:avLst/>
          </a:prstGeom>
        </p:spPr>
        <p:txBody>
          <a:bodyPr lIns="91439" tIns="45719" rIns="91439" bIns="45719"/>
          <a:lstStyle/>
          <a:p>
            <a:endParaRPr/>
          </a:p>
        </p:txBody>
      </p:sp>
      <p:sp>
        <p:nvSpPr>
          <p:cNvPr id="350" name="Platshållare för bild 12"/>
          <p:cNvSpPr>
            <a:spLocks noGrp="1"/>
          </p:cNvSpPr>
          <p:nvPr>
            <p:ph type="pic" sz="quarter" idx="26"/>
          </p:nvPr>
        </p:nvSpPr>
        <p:spPr>
          <a:xfrm>
            <a:off x="8113711" y="3716337"/>
            <a:ext cx="3529013" cy="2520951"/>
          </a:xfrm>
          <a:prstGeom prst="rect">
            <a:avLst/>
          </a:prstGeom>
        </p:spPr>
        <p:txBody>
          <a:bodyPr lIns="91439" tIns="45719" rIns="91439" bIns="45719"/>
          <a:lstStyle/>
          <a:p>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Rubrik">
    <p:bg>
      <p:bgPr>
        <a:solidFill>
          <a:srgbClr val="FFFFFF"/>
        </a:solidFill>
        <a:effectLst/>
      </p:bgPr>
    </p:bg>
    <p:spTree>
      <p:nvGrpSpPr>
        <p:cNvPr id="1" name=""/>
        <p:cNvGrpSpPr/>
        <p:nvPr/>
      </p:nvGrpSpPr>
      <p:grpSpPr>
        <a:xfrm>
          <a:off x="0" y="0"/>
          <a:ext cx="0" cy="0"/>
          <a:chOff x="0" y="0"/>
          <a:chExt cx="0" cy="0"/>
        </a:xfrm>
      </p:grpSpPr>
      <p:sp>
        <p:nvSpPr>
          <p:cNvPr id="357"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58" name="Titeltext"/>
          <p:cNvSpPr txBox="1">
            <a:spLocks noGrp="1"/>
          </p:cNvSpPr>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r>
              <a:t>Titeltext</a:t>
            </a: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x">
  <p:cSld name="Rubrik, blå">
    <p:bg>
      <p:bgPr>
        <a:solidFill>
          <a:schemeClr val="accent5"/>
        </a:solidFill>
        <a:effectLst/>
      </p:bgPr>
    </p:bg>
    <p:spTree>
      <p:nvGrpSpPr>
        <p:cNvPr id="1" name=""/>
        <p:cNvGrpSpPr/>
        <p:nvPr/>
      </p:nvGrpSpPr>
      <p:grpSpPr>
        <a:xfrm>
          <a:off x="0" y="0"/>
          <a:ext cx="0" cy="0"/>
          <a:chOff x="0" y="0"/>
          <a:chExt cx="0" cy="0"/>
        </a:xfrm>
      </p:grpSpPr>
      <p:sp>
        <p:nvSpPr>
          <p:cNvPr id="365" name="Diabildsnumm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
        <p:nvSpPr>
          <p:cNvPr id="366" name="Rak 8"/>
          <p:cNvSpPr/>
          <p:nvPr/>
        </p:nvSpPr>
        <p:spPr>
          <a:xfrm>
            <a:off x="550862" y="692150"/>
            <a:ext cx="11090276" cy="0"/>
          </a:xfrm>
          <a:prstGeom prst="line">
            <a:avLst/>
          </a:prstGeom>
          <a:ln w="12700">
            <a:solidFill>
              <a:srgbClr val="FFFFFF"/>
            </a:solidFill>
            <a:miter/>
          </a:ln>
        </p:spPr>
        <p:txBody>
          <a:bodyPr lIns="45719" rIns="45719"/>
          <a:lstStyle/>
          <a:p>
            <a:endParaRPr/>
          </a:p>
        </p:txBody>
      </p:sp>
      <p:sp>
        <p:nvSpPr>
          <p:cNvPr id="367" name="Rak 9"/>
          <p:cNvSpPr/>
          <p:nvPr/>
        </p:nvSpPr>
        <p:spPr>
          <a:xfrm>
            <a:off x="550862" y="368299"/>
            <a:ext cx="11090276" cy="1"/>
          </a:xfrm>
          <a:prstGeom prst="line">
            <a:avLst/>
          </a:prstGeom>
          <a:ln w="12700">
            <a:solidFill>
              <a:srgbClr val="FFFFFF"/>
            </a:solidFill>
            <a:miter/>
          </a:ln>
        </p:spPr>
        <p:txBody>
          <a:bodyPr lIns="45719" rIns="45719"/>
          <a:lstStyle/>
          <a:p>
            <a:endParaRPr/>
          </a:p>
        </p:txBody>
      </p:sp>
      <p:sp>
        <p:nvSpPr>
          <p:cNvPr id="368" name="Rak 10"/>
          <p:cNvSpPr/>
          <p:nvPr/>
        </p:nvSpPr>
        <p:spPr>
          <a:xfrm>
            <a:off x="550862" y="6486800"/>
            <a:ext cx="11090276" cy="1"/>
          </a:xfrm>
          <a:prstGeom prst="line">
            <a:avLst/>
          </a:prstGeom>
          <a:ln w="12700">
            <a:solidFill>
              <a:srgbClr val="FFFFFF"/>
            </a:solidFill>
            <a:miter/>
          </a:ln>
        </p:spPr>
        <p:txBody>
          <a:bodyPr lIns="45719" rIns="45719"/>
          <a:lstStyle/>
          <a:p>
            <a:endParaRPr/>
          </a:p>
        </p:txBody>
      </p:sp>
      <p:sp>
        <p:nvSpPr>
          <p:cNvPr id="369" name="textruta 11"/>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SVENSKA ISHOCKEYFÖRBUNDET</a:t>
            </a:r>
          </a:p>
        </p:txBody>
      </p:sp>
      <p:sp>
        <p:nvSpPr>
          <p:cNvPr id="370" name="Titeltext"/>
          <p:cNvSpPr txBox="1">
            <a:spLocks noGrp="1"/>
          </p:cNvSpPr>
          <p:nvPr>
            <p:ph type="title"/>
          </p:nvPr>
        </p:nvSpPr>
        <p:spPr>
          <a:xfrm>
            <a:off x="550862" y="944562"/>
            <a:ext cx="11090276" cy="1152526"/>
          </a:xfrm>
          <a:prstGeom prst="rect">
            <a:avLst/>
          </a:prstGeom>
        </p:spPr>
        <p:txBody>
          <a:bodyPr/>
          <a:lstStyle>
            <a:lvl1pPr>
              <a:lnSpc>
                <a:spcPct val="90000"/>
              </a:lnSpc>
              <a:defRPr sz="4400">
                <a:solidFill>
                  <a:srgbClr val="FFFFFF"/>
                </a:solidFill>
                <a:latin typeface="Flex Display 100 Black"/>
                <a:ea typeface="Flex Display 100 Black"/>
                <a:cs typeface="Flex Display 100 Black"/>
                <a:sym typeface="Flex Display 100 Black"/>
              </a:defRPr>
            </a:lvl1pPr>
          </a:lstStyle>
          <a:p>
            <a:r>
              <a:t>Titeltext</a:t>
            </a: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Tom">
    <p:bg>
      <p:bgPr>
        <a:solidFill>
          <a:srgbClr val="FFFFFF"/>
        </a:solidFill>
        <a:effectLst/>
      </p:bgPr>
    </p:bg>
    <p:spTree>
      <p:nvGrpSpPr>
        <p:cNvPr id="1" name=""/>
        <p:cNvGrpSpPr/>
        <p:nvPr/>
      </p:nvGrpSpPr>
      <p:grpSpPr>
        <a:xfrm>
          <a:off x="0" y="0"/>
          <a:ext cx="0" cy="0"/>
          <a:chOff x="0" y="0"/>
          <a:chExt cx="0" cy="0"/>
        </a:xfrm>
      </p:grpSpPr>
      <p:sp>
        <p:nvSpPr>
          <p:cNvPr id="377"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x">
  <p:cSld name="Tom, blå">
    <p:bg>
      <p:bgPr>
        <a:solidFill>
          <a:schemeClr val="accent5"/>
        </a:solidFill>
        <a:effectLst/>
      </p:bgPr>
    </p:bg>
    <p:spTree>
      <p:nvGrpSpPr>
        <p:cNvPr id="1" name=""/>
        <p:cNvGrpSpPr/>
        <p:nvPr/>
      </p:nvGrpSpPr>
      <p:grpSpPr>
        <a:xfrm>
          <a:off x="0" y="0"/>
          <a:ext cx="0" cy="0"/>
          <a:chOff x="0" y="0"/>
          <a:chExt cx="0" cy="0"/>
        </a:xfrm>
      </p:grpSpPr>
      <p:sp>
        <p:nvSpPr>
          <p:cNvPr id="384" name="Diabildsnumm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
        <p:nvSpPr>
          <p:cNvPr id="385" name="Rak 8"/>
          <p:cNvSpPr/>
          <p:nvPr/>
        </p:nvSpPr>
        <p:spPr>
          <a:xfrm>
            <a:off x="550862" y="692150"/>
            <a:ext cx="11090276" cy="0"/>
          </a:xfrm>
          <a:prstGeom prst="line">
            <a:avLst/>
          </a:prstGeom>
          <a:ln w="12700">
            <a:solidFill>
              <a:srgbClr val="FFFFFF"/>
            </a:solidFill>
            <a:miter/>
          </a:ln>
        </p:spPr>
        <p:txBody>
          <a:bodyPr lIns="45719" rIns="45719"/>
          <a:lstStyle/>
          <a:p>
            <a:endParaRPr/>
          </a:p>
        </p:txBody>
      </p:sp>
      <p:sp>
        <p:nvSpPr>
          <p:cNvPr id="386" name="Rak 9"/>
          <p:cNvSpPr/>
          <p:nvPr/>
        </p:nvSpPr>
        <p:spPr>
          <a:xfrm>
            <a:off x="550862" y="368299"/>
            <a:ext cx="11090276" cy="1"/>
          </a:xfrm>
          <a:prstGeom prst="line">
            <a:avLst/>
          </a:prstGeom>
          <a:ln w="12700">
            <a:solidFill>
              <a:srgbClr val="FFFFFF"/>
            </a:solidFill>
            <a:miter/>
          </a:ln>
        </p:spPr>
        <p:txBody>
          <a:bodyPr lIns="45719" rIns="45719"/>
          <a:lstStyle/>
          <a:p>
            <a:endParaRPr/>
          </a:p>
        </p:txBody>
      </p:sp>
      <p:sp>
        <p:nvSpPr>
          <p:cNvPr id="387" name="Rak 10"/>
          <p:cNvSpPr/>
          <p:nvPr/>
        </p:nvSpPr>
        <p:spPr>
          <a:xfrm>
            <a:off x="550862" y="6486800"/>
            <a:ext cx="11090276" cy="1"/>
          </a:xfrm>
          <a:prstGeom prst="line">
            <a:avLst/>
          </a:prstGeom>
          <a:ln w="12700">
            <a:solidFill>
              <a:srgbClr val="FFFFFF"/>
            </a:solidFill>
            <a:miter/>
          </a:ln>
        </p:spPr>
        <p:txBody>
          <a:bodyPr lIns="45719" rIns="45719"/>
          <a:lstStyle/>
          <a:p>
            <a:endParaRPr/>
          </a:p>
        </p:txBody>
      </p:sp>
      <p:sp>
        <p:nvSpPr>
          <p:cNvPr id="388" name="textruta 11"/>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SVENSKA ISHOCKEYFÖRBUNDET</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Kapitel, Bild 3">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8" name="Diabildsnumm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59" name="Bildobjekt 21" descr="Bildobjekt 21"/>
          <p:cNvPicPr>
            <a:picLocks noChangeAspect="1"/>
          </p:cNvPicPr>
          <p:nvPr/>
        </p:nvPicPr>
        <p:blipFill>
          <a:blip r:embed="rId3"/>
          <a:stretch>
            <a:fillRect/>
          </a:stretch>
        </p:blipFill>
        <p:spPr>
          <a:xfrm>
            <a:off x="10276768" y="4875660"/>
            <a:ext cx="1570674" cy="1570674"/>
          </a:xfrm>
          <a:prstGeom prst="rect">
            <a:avLst/>
          </a:prstGeom>
          <a:ln w="12700">
            <a:miter lim="400000"/>
          </a:ln>
        </p:spPr>
      </p:pic>
      <p:sp>
        <p:nvSpPr>
          <p:cNvPr id="60" name="Titeltext"/>
          <p:cNvSpPr txBox="1">
            <a:spLocks noGrp="1"/>
          </p:cNvSpPr>
          <p:nvPr>
            <p:ph type="title"/>
          </p:nvPr>
        </p:nvSpPr>
        <p:spPr>
          <a:xfrm>
            <a:off x="550862" y="3716337"/>
            <a:ext cx="9182101" cy="2520951"/>
          </a:xfrm>
          <a:prstGeom prst="rect">
            <a:avLst/>
          </a:prstGeom>
        </p:spPr>
        <p:txBody>
          <a:bodyPr anchor="b"/>
          <a:lstStyle>
            <a:lvl1pPr>
              <a:lnSpc>
                <a:spcPct val="90000"/>
              </a:lnSpc>
              <a:defRPr sz="4800">
                <a:latin typeface="Flex Display 100 Black"/>
                <a:ea typeface="Flex Display 100 Black"/>
                <a:cs typeface="Flex Display 100 Black"/>
                <a:sym typeface="Flex Display 100 Black"/>
              </a:defRPr>
            </a:lvl1pPr>
          </a:lstStyle>
          <a:p>
            <a:r>
              <a:t>Titeltext</a:t>
            </a:r>
          </a:p>
        </p:txBody>
      </p:sp>
      <p:sp>
        <p:nvSpPr>
          <p:cNvPr id="61" name="Rak 22"/>
          <p:cNvSpPr/>
          <p:nvPr/>
        </p:nvSpPr>
        <p:spPr>
          <a:xfrm>
            <a:off x="550862" y="692150"/>
            <a:ext cx="11090276" cy="0"/>
          </a:xfrm>
          <a:prstGeom prst="line">
            <a:avLst/>
          </a:prstGeom>
          <a:ln w="12700">
            <a:solidFill>
              <a:srgbClr val="000000"/>
            </a:solidFill>
            <a:miter/>
          </a:ln>
        </p:spPr>
        <p:txBody>
          <a:bodyPr lIns="45719" rIns="45719"/>
          <a:lstStyle/>
          <a:p>
            <a:endParaRPr/>
          </a:p>
        </p:txBody>
      </p:sp>
      <p:sp>
        <p:nvSpPr>
          <p:cNvPr id="62" name="Rak 27"/>
          <p:cNvSpPr/>
          <p:nvPr/>
        </p:nvSpPr>
        <p:spPr>
          <a:xfrm>
            <a:off x="550862" y="368299"/>
            <a:ext cx="11090276" cy="1"/>
          </a:xfrm>
          <a:prstGeom prst="line">
            <a:avLst/>
          </a:prstGeom>
          <a:ln w="12700">
            <a:solidFill>
              <a:srgbClr val="000000"/>
            </a:solidFill>
            <a:miter/>
          </a:ln>
        </p:spPr>
        <p:txBody>
          <a:bodyPr lIns="45719" rIns="45719"/>
          <a:lstStyle/>
          <a:p>
            <a:endParaRPr/>
          </a:p>
        </p:txBody>
      </p:sp>
      <p:sp>
        <p:nvSpPr>
          <p:cNvPr id="63" name="Rak 28"/>
          <p:cNvSpPr/>
          <p:nvPr/>
        </p:nvSpPr>
        <p:spPr>
          <a:xfrm>
            <a:off x="550862" y="6486800"/>
            <a:ext cx="11090276" cy="1"/>
          </a:xfrm>
          <a:prstGeom prst="line">
            <a:avLst/>
          </a:prstGeom>
          <a:ln w="12700">
            <a:solidFill>
              <a:srgbClr val="000000"/>
            </a:solidFill>
            <a:miter/>
          </a:ln>
        </p:spPr>
        <p:txBody>
          <a:bodyPr lIns="45719" rIns="45719"/>
          <a:lstStyle/>
          <a:p>
            <a:endParaRPr/>
          </a:p>
        </p:txBody>
      </p:sp>
      <p:sp>
        <p:nvSpPr>
          <p:cNvPr id="64" name="textruta 29"/>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lvl1pPr>
          </a:lstStyle>
          <a:p>
            <a:r>
              <a:t>SVENSKA ISHOCKEYFÖRBUNDET</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Kapitel, Bild 3, Vit">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71" name="Rektangel 2"/>
          <p:cNvSpPr/>
          <p:nvPr/>
        </p:nvSpPr>
        <p:spPr>
          <a:xfrm>
            <a:off x="0" y="3465512"/>
            <a:ext cx="12192000" cy="3392488"/>
          </a:xfrm>
          <a:prstGeom prst="rect">
            <a:avLst/>
          </a:prstGeom>
          <a:gradFill>
            <a:gsLst>
              <a:gs pos="0">
                <a:schemeClr val="accent5">
                  <a:alpha val="0"/>
                </a:schemeClr>
              </a:gs>
              <a:gs pos="100000">
                <a:schemeClr val="accent5">
                  <a:alpha val="40000"/>
                </a:schemeClr>
              </a:gs>
            </a:gsLst>
            <a:lin ang="5400000"/>
          </a:gradFill>
          <a:ln w="12700">
            <a:miter lim="400000"/>
          </a:ln>
        </p:spPr>
        <p:txBody>
          <a:bodyPr lIns="45719" rIns="45719" anchor="ctr"/>
          <a:lstStyle/>
          <a:p>
            <a:pPr algn="ctr">
              <a:defRPr>
                <a:solidFill>
                  <a:srgbClr val="FFFFFF"/>
                </a:solidFill>
              </a:defRPr>
            </a:pPr>
            <a:endParaRPr/>
          </a:p>
        </p:txBody>
      </p:sp>
      <p:pic>
        <p:nvPicPr>
          <p:cNvPr id="72" name="Bildobjekt 17" descr="Bildobjekt 17"/>
          <p:cNvPicPr>
            <a:picLocks noChangeAspect="1"/>
          </p:cNvPicPr>
          <p:nvPr/>
        </p:nvPicPr>
        <p:blipFill>
          <a:blip r:embed="rId3"/>
          <a:stretch>
            <a:fillRect/>
          </a:stretch>
        </p:blipFill>
        <p:spPr>
          <a:xfrm>
            <a:off x="10276768" y="4875660"/>
            <a:ext cx="1570674" cy="1570674"/>
          </a:xfrm>
          <a:prstGeom prst="rect">
            <a:avLst/>
          </a:prstGeom>
          <a:ln w="12700">
            <a:miter lim="400000"/>
          </a:ln>
        </p:spPr>
      </p:pic>
      <p:sp>
        <p:nvSpPr>
          <p:cNvPr id="73" name="Diabildsnumm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
        <p:nvSpPr>
          <p:cNvPr id="74" name="Titeltext"/>
          <p:cNvSpPr txBox="1">
            <a:spLocks noGrp="1"/>
          </p:cNvSpPr>
          <p:nvPr>
            <p:ph type="title"/>
          </p:nvPr>
        </p:nvSpPr>
        <p:spPr>
          <a:xfrm>
            <a:off x="550862" y="3716337"/>
            <a:ext cx="9182101" cy="2520951"/>
          </a:xfrm>
          <a:prstGeom prst="rect">
            <a:avLst/>
          </a:prstGeom>
        </p:spPr>
        <p:txBody>
          <a:bodyPr anchor="b"/>
          <a:lstStyle>
            <a:lvl1pPr>
              <a:lnSpc>
                <a:spcPct val="90000"/>
              </a:lnSpc>
              <a:defRPr sz="4800">
                <a:solidFill>
                  <a:srgbClr val="FFFFFF"/>
                </a:solidFill>
                <a:latin typeface="Flex Display 100 Black"/>
                <a:ea typeface="Flex Display 100 Black"/>
                <a:cs typeface="Flex Display 100 Black"/>
                <a:sym typeface="Flex Display 100 Black"/>
              </a:defRPr>
            </a:lvl1pPr>
          </a:lstStyle>
          <a:p>
            <a:r>
              <a:t>Titeltext</a:t>
            </a:r>
          </a:p>
        </p:txBody>
      </p:sp>
      <p:sp>
        <p:nvSpPr>
          <p:cNvPr id="75" name="textruta 30"/>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SVENSKA ISHOCKEYFÖRBUNDET</a:t>
            </a:r>
          </a:p>
        </p:txBody>
      </p:sp>
      <p:sp>
        <p:nvSpPr>
          <p:cNvPr id="76" name="Rak 31"/>
          <p:cNvSpPr/>
          <p:nvPr/>
        </p:nvSpPr>
        <p:spPr>
          <a:xfrm>
            <a:off x="550862" y="692150"/>
            <a:ext cx="11090276" cy="0"/>
          </a:xfrm>
          <a:prstGeom prst="line">
            <a:avLst/>
          </a:prstGeom>
          <a:ln w="12700">
            <a:solidFill>
              <a:srgbClr val="FFFFFF"/>
            </a:solidFill>
            <a:miter/>
          </a:ln>
        </p:spPr>
        <p:txBody>
          <a:bodyPr lIns="45719" rIns="45719"/>
          <a:lstStyle/>
          <a:p>
            <a:endParaRPr/>
          </a:p>
        </p:txBody>
      </p:sp>
      <p:sp>
        <p:nvSpPr>
          <p:cNvPr id="77" name="Rak 32"/>
          <p:cNvSpPr/>
          <p:nvPr/>
        </p:nvSpPr>
        <p:spPr>
          <a:xfrm>
            <a:off x="550862" y="368299"/>
            <a:ext cx="11090276" cy="1"/>
          </a:xfrm>
          <a:prstGeom prst="line">
            <a:avLst/>
          </a:prstGeom>
          <a:ln w="12700">
            <a:solidFill>
              <a:srgbClr val="FFFFFF"/>
            </a:solidFill>
            <a:miter/>
          </a:ln>
        </p:spPr>
        <p:txBody>
          <a:bodyPr lIns="45719" rIns="45719"/>
          <a:lstStyle/>
          <a:p>
            <a:endParaRPr/>
          </a:p>
        </p:txBody>
      </p:sp>
      <p:sp>
        <p:nvSpPr>
          <p:cNvPr id="78" name="Rak 33"/>
          <p:cNvSpPr/>
          <p:nvPr/>
        </p:nvSpPr>
        <p:spPr>
          <a:xfrm>
            <a:off x="550862" y="6486800"/>
            <a:ext cx="11090276" cy="1"/>
          </a:xfrm>
          <a:prstGeom prst="line">
            <a:avLst/>
          </a:prstGeom>
          <a:ln w="12700">
            <a:solidFill>
              <a:srgbClr val="FFFFFF"/>
            </a:solidFill>
            <a:miter/>
          </a:ln>
        </p:spPr>
        <p:txBody>
          <a:bodyPr lIns="45719" rIns="45719"/>
          <a:lstStyle/>
          <a:p>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itat, Gul">
    <p:spTree>
      <p:nvGrpSpPr>
        <p:cNvPr id="1" name=""/>
        <p:cNvGrpSpPr/>
        <p:nvPr/>
      </p:nvGrpSpPr>
      <p:grpSpPr>
        <a:xfrm>
          <a:off x="0" y="0"/>
          <a:ext cx="0" cy="0"/>
          <a:chOff x="0" y="0"/>
          <a:chExt cx="0" cy="0"/>
        </a:xfrm>
      </p:grpSpPr>
      <p:sp>
        <p:nvSpPr>
          <p:cNvPr id="99" name="Titeltext"/>
          <p:cNvSpPr txBox="1">
            <a:spLocks noGrp="1"/>
          </p:cNvSpPr>
          <p:nvPr>
            <p:ph type="title"/>
          </p:nvPr>
        </p:nvSpPr>
        <p:spPr>
          <a:prstGeom prst="rect">
            <a:avLst/>
          </a:prstGeom>
        </p:spPr>
        <p:txBody>
          <a:bodyPr/>
          <a:lstStyle/>
          <a:p>
            <a:r>
              <a:t>Titeltext</a:t>
            </a:r>
          </a:p>
        </p:txBody>
      </p:sp>
      <p:sp>
        <p:nvSpPr>
          <p:cNvPr id="100"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Citat, Blå">
    <p:bg>
      <p:bgPr>
        <a:solidFill>
          <a:schemeClr val="accent5"/>
        </a:solidFill>
        <a:effectLst/>
      </p:bgPr>
    </p:bg>
    <p:spTree>
      <p:nvGrpSpPr>
        <p:cNvPr id="1" name=""/>
        <p:cNvGrpSpPr/>
        <p:nvPr/>
      </p:nvGrpSpPr>
      <p:grpSpPr>
        <a:xfrm>
          <a:off x="0" y="0"/>
          <a:ext cx="0" cy="0"/>
          <a:chOff x="0" y="0"/>
          <a:chExt cx="0" cy="0"/>
        </a:xfrm>
      </p:grpSpPr>
      <p:sp>
        <p:nvSpPr>
          <p:cNvPr id="107" name="Diabildsnumm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
        <p:nvSpPr>
          <p:cNvPr id="108" name="Rak 13"/>
          <p:cNvSpPr/>
          <p:nvPr/>
        </p:nvSpPr>
        <p:spPr>
          <a:xfrm>
            <a:off x="550862" y="692150"/>
            <a:ext cx="11090276" cy="0"/>
          </a:xfrm>
          <a:prstGeom prst="line">
            <a:avLst/>
          </a:prstGeom>
          <a:ln w="12700">
            <a:solidFill>
              <a:srgbClr val="FFFFFF"/>
            </a:solidFill>
            <a:miter/>
          </a:ln>
        </p:spPr>
        <p:txBody>
          <a:bodyPr lIns="45719" rIns="45719"/>
          <a:lstStyle/>
          <a:p>
            <a:endParaRPr/>
          </a:p>
        </p:txBody>
      </p:sp>
      <p:sp>
        <p:nvSpPr>
          <p:cNvPr id="109" name="Rak 14"/>
          <p:cNvSpPr/>
          <p:nvPr/>
        </p:nvSpPr>
        <p:spPr>
          <a:xfrm>
            <a:off x="550862" y="368299"/>
            <a:ext cx="11090276" cy="1"/>
          </a:xfrm>
          <a:prstGeom prst="line">
            <a:avLst/>
          </a:prstGeom>
          <a:ln w="12700">
            <a:solidFill>
              <a:srgbClr val="FFFFFF"/>
            </a:solidFill>
            <a:miter/>
          </a:ln>
        </p:spPr>
        <p:txBody>
          <a:bodyPr lIns="45719" rIns="45719"/>
          <a:lstStyle/>
          <a:p>
            <a:endParaRPr/>
          </a:p>
        </p:txBody>
      </p:sp>
      <p:sp>
        <p:nvSpPr>
          <p:cNvPr id="110" name="Rak 15"/>
          <p:cNvSpPr/>
          <p:nvPr/>
        </p:nvSpPr>
        <p:spPr>
          <a:xfrm>
            <a:off x="550862" y="6486800"/>
            <a:ext cx="11090276" cy="1"/>
          </a:xfrm>
          <a:prstGeom prst="line">
            <a:avLst/>
          </a:prstGeom>
          <a:ln w="12700">
            <a:solidFill>
              <a:srgbClr val="FFFFFF"/>
            </a:solidFill>
            <a:miter/>
          </a:ln>
        </p:spPr>
        <p:txBody>
          <a:bodyPr lIns="45719" rIns="45719"/>
          <a:lstStyle/>
          <a:p>
            <a:endParaRPr/>
          </a:p>
        </p:txBody>
      </p:sp>
      <p:sp>
        <p:nvSpPr>
          <p:cNvPr id="111" name="Titeltext"/>
          <p:cNvSpPr txBox="1">
            <a:spLocks noGrp="1"/>
          </p:cNvSpPr>
          <p:nvPr>
            <p:ph type="title"/>
          </p:nvPr>
        </p:nvSpPr>
        <p:spPr>
          <a:prstGeom prst="rect">
            <a:avLst/>
          </a:prstGeom>
        </p:spPr>
        <p:txBody>
          <a:bodyPr/>
          <a:lstStyle>
            <a:lvl1pPr>
              <a:defRPr>
                <a:solidFill>
                  <a:schemeClr val="accent1"/>
                </a:solidFill>
              </a:defRPr>
            </a:lvl1pPr>
          </a:lstStyle>
          <a:p>
            <a:r>
              <a:t>Titeltext</a:t>
            </a:r>
          </a:p>
        </p:txBody>
      </p:sp>
      <p:sp>
        <p:nvSpPr>
          <p:cNvPr id="112" name="textruta 8"/>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SVENSKA ISHOCKEYFÖRBUNDET</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1_Citat, Gul">
    <p:bg>
      <p:bgPr>
        <a:solidFill>
          <a:srgbClr val="FFFFFF"/>
        </a:solidFill>
        <a:effectLst/>
      </p:bgPr>
    </p:bg>
    <p:spTree>
      <p:nvGrpSpPr>
        <p:cNvPr id="1" name=""/>
        <p:cNvGrpSpPr/>
        <p:nvPr/>
      </p:nvGrpSpPr>
      <p:grpSpPr>
        <a:xfrm>
          <a:off x="0" y="0"/>
          <a:ext cx="0" cy="0"/>
          <a:chOff x="0" y="0"/>
          <a:chExt cx="0" cy="0"/>
        </a:xfrm>
      </p:grpSpPr>
      <p:sp>
        <p:nvSpPr>
          <p:cNvPr id="119" name="Titeltext"/>
          <p:cNvSpPr txBox="1">
            <a:spLocks noGrp="1"/>
          </p:cNvSpPr>
          <p:nvPr>
            <p:ph type="title"/>
          </p:nvPr>
        </p:nvSpPr>
        <p:spPr>
          <a:prstGeom prst="rect">
            <a:avLst/>
          </a:prstGeom>
        </p:spPr>
        <p:txBody>
          <a:bodyPr/>
          <a:lstStyle>
            <a:lvl1pPr>
              <a:defRPr>
                <a:solidFill>
                  <a:schemeClr val="accent1"/>
                </a:solidFill>
              </a:defRPr>
            </a:lvl1pPr>
          </a:lstStyle>
          <a:p>
            <a:r>
              <a:t>Titeltext</a:t>
            </a:r>
          </a:p>
        </p:txBody>
      </p:sp>
      <p:sp>
        <p:nvSpPr>
          <p:cNvPr id="120"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Rubrik och innehåll">
    <p:bg>
      <p:bgPr>
        <a:solidFill>
          <a:srgbClr val="FFFFFF"/>
        </a:solidFill>
        <a:effectLst/>
      </p:bgPr>
    </p:bg>
    <p:spTree>
      <p:nvGrpSpPr>
        <p:cNvPr id="1" name=""/>
        <p:cNvGrpSpPr/>
        <p:nvPr/>
      </p:nvGrpSpPr>
      <p:grpSpPr>
        <a:xfrm>
          <a:off x="0" y="0"/>
          <a:ext cx="0" cy="0"/>
          <a:chOff x="0" y="0"/>
          <a:chExt cx="0" cy="0"/>
        </a:xfrm>
      </p:grpSpPr>
      <p:sp>
        <p:nvSpPr>
          <p:cNvPr id="127" name="Titeltext"/>
          <p:cNvSpPr txBox="1">
            <a:spLocks noGrp="1"/>
          </p:cNvSpPr>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r>
              <a:t>Titeltext</a:t>
            </a:r>
          </a:p>
        </p:txBody>
      </p:sp>
      <p:sp>
        <p:nvSpPr>
          <p:cNvPr id="128" name="Brödtext nivå ett…"/>
          <p:cNvSpPr txBox="1">
            <a:spLocks noGrp="1"/>
          </p:cNvSpPr>
          <p:nvPr>
            <p:ph type="body" sz="half" idx="1"/>
          </p:nvPr>
        </p:nvSpPr>
        <p:spPr>
          <a:xfrm>
            <a:off x="550862" y="2349500"/>
            <a:ext cx="7308851" cy="3887788"/>
          </a:xfrm>
          <a:prstGeom prst="rect">
            <a:avLst/>
          </a:prstGeom>
        </p:spPr>
        <p:txBody>
          <a:bodyPr>
            <a:normAutofit/>
          </a:bodyPr>
          <a:lstStyle/>
          <a:p>
            <a:r>
              <a:t>Brödtext nivå ett</a:t>
            </a:r>
          </a:p>
          <a:p>
            <a:pPr lvl="1"/>
            <a:r>
              <a:t>Brödtext nivå två</a:t>
            </a:r>
          </a:p>
          <a:p>
            <a:pPr lvl="2"/>
            <a:r>
              <a:t>Brödtext nivå tre</a:t>
            </a:r>
          </a:p>
          <a:p>
            <a:pPr lvl="3"/>
            <a:r>
              <a:t>Brödtext nivå fyra</a:t>
            </a:r>
          </a:p>
          <a:p>
            <a:pPr lvl="4"/>
            <a:r>
              <a:t>Brödtext nivå fem</a:t>
            </a:r>
          </a:p>
        </p:txBody>
      </p:sp>
      <p:sp>
        <p:nvSpPr>
          <p:cNvPr id="129"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vå delar">
    <p:bg>
      <p:bgPr>
        <a:solidFill>
          <a:srgbClr val="FFFFFF"/>
        </a:solidFill>
        <a:effectLst/>
      </p:bgPr>
    </p:bg>
    <p:spTree>
      <p:nvGrpSpPr>
        <p:cNvPr id="1" name=""/>
        <p:cNvGrpSpPr/>
        <p:nvPr/>
      </p:nvGrpSpPr>
      <p:grpSpPr>
        <a:xfrm>
          <a:off x="0" y="0"/>
          <a:ext cx="0" cy="0"/>
          <a:chOff x="0" y="0"/>
          <a:chExt cx="0" cy="0"/>
        </a:xfrm>
      </p:grpSpPr>
      <p:sp>
        <p:nvSpPr>
          <p:cNvPr id="136" name="Titeltext"/>
          <p:cNvSpPr txBox="1">
            <a:spLocks noGrp="1"/>
          </p:cNvSpPr>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r>
              <a:t>Titeltext</a:t>
            </a:r>
          </a:p>
        </p:txBody>
      </p:sp>
      <p:sp>
        <p:nvSpPr>
          <p:cNvPr id="137" name="Brödtext nivå ett…"/>
          <p:cNvSpPr txBox="1">
            <a:spLocks noGrp="1"/>
          </p:cNvSpPr>
          <p:nvPr>
            <p:ph type="body" sz="half" idx="1"/>
          </p:nvPr>
        </p:nvSpPr>
        <p:spPr>
          <a:xfrm>
            <a:off x="562625" y="2349499"/>
            <a:ext cx="5388913" cy="3887790"/>
          </a:xfrm>
          <a:prstGeom prst="rect">
            <a:avLst/>
          </a:prstGeom>
        </p:spPr>
        <p:txBody>
          <a:bodyPr>
            <a:normAutofit/>
          </a:bodyPr>
          <a:lstStyle/>
          <a:p>
            <a:r>
              <a:t>Brödtext nivå ett</a:t>
            </a:r>
          </a:p>
          <a:p>
            <a:pPr lvl="1"/>
            <a:r>
              <a:t>Brödtext nivå två</a:t>
            </a:r>
          </a:p>
          <a:p>
            <a:pPr lvl="2"/>
            <a:r>
              <a:t>Brödtext nivå tre</a:t>
            </a:r>
          </a:p>
          <a:p>
            <a:pPr lvl="3"/>
            <a:r>
              <a:t>Brödtext nivå fyra</a:t>
            </a:r>
          </a:p>
          <a:p>
            <a:pPr lvl="4"/>
            <a:r>
              <a:t>Brödtext nivå fem</a:t>
            </a:r>
          </a:p>
        </p:txBody>
      </p:sp>
      <p:sp>
        <p:nvSpPr>
          <p:cNvPr id="138"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eltext"/>
          <p:cNvSpPr txBox="1">
            <a:spLocks noGrp="1"/>
          </p:cNvSpPr>
          <p:nvPr>
            <p:ph type="title"/>
          </p:nvPr>
        </p:nvSpPr>
        <p:spPr>
          <a:xfrm>
            <a:off x="550862" y="944562"/>
            <a:ext cx="11078514" cy="52927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p>
            <a:r>
              <a:t>Titeltext</a:t>
            </a:r>
          </a:p>
        </p:txBody>
      </p:sp>
      <p:sp>
        <p:nvSpPr>
          <p:cNvPr id="3" name="Diabildsnummer"/>
          <p:cNvSpPr txBox="1">
            <a:spLocks noGrp="1"/>
          </p:cNvSpPr>
          <p:nvPr>
            <p:ph type="sldNum" sz="quarter" idx="2"/>
          </p:nvPr>
        </p:nvSpPr>
        <p:spPr>
          <a:xfrm>
            <a:off x="11490965" y="461168"/>
            <a:ext cx="138411" cy="127001"/>
          </a:xfrm>
          <a:prstGeom prst="rect">
            <a:avLst/>
          </a:prstGeom>
          <a:ln w="12700">
            <a:miter lim="400000"/>
          </a:ln>
        </p:spPr>
        <p:txBody>
          <a:bodyPr wrap="none" lIns="0" tIns="0" rIns="0" bIns="0" anchor="ctr">
            <a:spAutoFit/>
          </a:bodyPr>
          <a:lstStyle>
            <a:lvl1pPr algn="r">
              <a:defRPr sz="800" cap="all" spc="50"/>
            </a:lvl1pPr>
          </a:lstStyle>
          <a:p>
            <a:fld id="{86CB4B4D-7CA3-9044-876B-883B54F8677D}" type="slidenum">
              <a:t>‹#›</a:t>
            </a:fld>
            <a:endParaRPr/>
          </a:p>
        </p:txBody>
      </p:sp>
      <p:sp>
        <p:nvSpPr>
          <p:cNvPr id="4" name="Rak 11"/>
          <p:cNvSpPr/>
          <p:nvPr/>
        </p:nvSpPr>
        <p:spPr>
          <a:xfrm>
            <a:off x="550862" y="692150"/>
            <a:ext cx="11090276" cy="0"/>
          </a:xfrm>
          <a:prstGeom prst="line">
            <a:avLst/>
          </a:prstGeom>
          <a:ln w="12700">
            <a:solidFill>
              <a:srgbClr val="000000"/>
            </a:solidFill>
            <a:miter/>
          </a:ln>
        </p:spPr>
        <p:txBody>
          <a:bodyPr lIns="45719" rIns="45719"/>
          <a:lstStyle/>
          <a:p>
            <a:endParaRPr/>
          </a:p>
        </p:txBody>
      </p:sp>
      <p:sp>
        <p:nvSpPr>
          <p:cNvPr id="5" name="Rak 12"/>
          <p:cNvSpPr/>
          <p:nvPr/>
        </p:nvSpPr>
        <p:spPr>
          <a:xfrm>
            <a:off x="550862" y="368299"/>
            <a:ext cx="11090276" cy="1"/>
          </a:xfrm>
          <a:prstGeom prst="line">
            <a:avLst/>
          </a:prstGeom>
          <a:ln w="12700">
            <a:solidFill>
              <a:srgbClr val="000000"/>
            </a:solidFill>
            <a:miter/>
          </a:ln>
        </p:spPr>
        <p:txBody>
          <a:bodyPr lIns="45719" rIns="45719"/>
          <a:lstStyle/>
          <a:p>
            <a:endParaRPr/>
          </a:p>
        </p:txBody>
      </p:sp>
      <p:sp>
        <p:nvSpPr>
          <p:cNvPr id="6" name="Rak 17"/>
          <p:cNvSpPr/>
          <p:nvPr/>
        </p:nvSpPr>
        <p:spPr>
          <a:xfrm>
            <a:off x="550862" y="6486800"/>
            <a:ext cx="11090276" cy="1"/>
          </a:xfrm>
          <a:prstGeom prst="line">
            <a:avLst/>
          </a:prstGeom>
          <a:ln w="12700">
            <a:solidFill>
              <a:srgbClr val="000000"/>
            </a:solidFill>
            <a:miter/>
          </a:ln>
        </p:spPr>
        <p:txBody>
          <a:bodyPr lIns="45719" rIns="45719"/>
          <a:lstStyle/>
          <a:p>
            <a:endParaRPr/>
          </a:p>
        </p:txBody>
      </p:sp>
      <p:sp>
        <p:nvSpPr>
          <p:cNvPr id="7" name="textruta 13"/>
          <p:cNvSpPr txBox="1"/>
          <p:nvPr/>
        </p:nvSpPr>
        <p:spPr>
          <a:xfrm>
            <a:off x="562625" y="466724"/>
            <a:ext cx="3076564"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lvl1pPr>
          </a:lstStyle>
          <a:p>
            <a:r>
              <a:t>SVENSKA ISHOCKEYFÖRBUNDET</a:t>
            </a:r>
          </a:p>
        </p:txBody>
      </p:sp>
      <p:sp>
        <p:nvSpPr>
          <p:cNvPr id="8" name="Brödtext nivå ett…"/>
          <p:cNvSpPr txBox="1">
            <a:spLocks noGrp="1"/>
          </p:cNvSpPr>
          <p:nvPr>
            <p:ph type="body" idx="1"/>
          </p:nvPr>
        </p:nvSpPr>
        <p:spPr>
          <a:xfrm>
            <a:off x="609600" y="1600200"/>
            <a:ext cx="10972800" cy="45259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lstStyle/>
          <a:p>
            <a:r>
              <a:t>Brödtext nivå ett</a:t>
            </a:r>
          </a:p>
          <a:p>
            <a:pPr lvl="1"/>
            <a:r>
              <a:t>Brödtext nivå två</a:t>
            </a:r>
          </a:p>
          <a:p>
            <a:pPr lvl="2"/>
            <a:r>
              <a:t>Brödtext nivå tre</a:t>
            </a:r>
          </a:p>
          <a:p>
            <a:pPr lvl="3"/>
            <a:r>
              <a:t>Brödtext nivå fyra</a:t>
            </a:r>
          </a:p>
          <a:p>
            <a:pPr lvl="4"/>
            <a:r>
              <a:t>Brödtext nivå fem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70" r:id="rId19"/>
    <p:sldLayoutId id="2147483671" r:id="rId20"/>
    <p:sldLayoutId id="2147483672" r:id="rId21"/>
    <p:sldLayoutId id="2147483673" r:id="rId22"/>
    <p:sldLayoutId id="2147483674" r:id="rId23"/>
    <p:sldLayoutId id="2147483675" r:id="rId24"/>
    <p:sldLayoutId id="2147483676" r:id="rId25"/>
    <p:sldLayoutId id="2147483677" r:id="rId26"/>
    <p:sldLayoutId id="2147483678" r:id="rId27"/>
    <p:sldLayoutId id="2147483679" r:id="rId28"/>
    <p:sldLayoutId id="2147483680" r:id="rId29"/>
  </p:sldLayoutIdLst>
  <p:transition spd="med"/>
  <p:txStyles>
    <p:titleStyle>
      <a:lvl1pPr marL="0" marR="0" indent="0" algn="l" defTabSz="914400" rtl="0" latinLnBrk="0">
        <a:lnSpc>
          <a:spcPct val="100000"/>
        </a:lnSpc>
        <a:spcBef>
          <a:spcPts val="0"/>
        </a:spcBef>
        <a:spcAft>
          <a:spcPts val="0"/>
        </a:spcAft>
        <a:buClrTx/>
        <a:buSzTx/>
        <a:buFontTx/>
        <a:buNone/>
        <a:tabLst/>
        <a:defRPr sz="3200" b="0" i="0" u="none" strike="noStrike" cap="none" spc="0" baseline="0">
          <a:solidFill>
            <a:schemeClr val="accent5"/>
          </a:solidFill>
          <a:uFillTx/>
          <a:latin typeface="Flex 70"/>
          <a:ea typeface="Flex 70"/>
          <a:cs typeface="Flex 70"/>
          <a:sym typeface="Flex 70"/>
        </a:defRPr>
      </a:lvl1pPr>
      <a:lvl2pPr marL="0" marR="0" indent="0" algn="l" defTabSz="914400" rtl="0" latinLnBrk="0">
        <a:lnSpc>
          <a:spcPct val="100000"/>
        </a:lnSpc>
        <a:spcBef>
          <a:spcPts val="0"/>
        </a:spcBef>
        <a:spcAft>
          <a:spcPts val="0"/>
        </a:spcAft>
        <a:buClrTx/>
        <a:buSzTx/>
        <a:buFontTx/>
        <a:buNone/>
        <a:tabLst/>
        <a:defRPr sz="3200" b="0" i="0" u="none" strike="noStrike" cap="none" spc="0" baseline="0">
          <a:solidFill>
            <a:schemeClr val="accent5"/>
          </a:solidFill>
          <a:uFillTx/>
          <a:latin typeface="Flex 70"/>
          <a:ea typeface="Flex 70"/>
          <a:cs typeface="Flex 70"/>
          <a:sym typeface="Flex 70"/>
        </a:defRPr>
      </a:lvl2pPr>
      <a:lvl3pPr marL="0" marR="0" indent="0" algn="l" defTabSz="914400" rtl="0" latinLnBrk="0">
        <a:lnSpc>
          <a:spcPct val="100000"/>
        </a:lnSpc>
        <a:spcBef>
          <a:spcPts val="0"/>
        </a:spcBef>
        <a:spcAft>
          <a:spcPts val="0"/>
        </a:spcAft>
        <a:buClrTx/>
        <a:buSzTx/>
        <a:buFontTx/>
        <a:buNone/>
        <a:tabLst/>
        <a:defRPr sz="3200" b="0" i="0" u="none" strike="noStrike" cap="none" spc="0" baseline="0">
          <a:solidFill>
            <a:schemeClr val="accent5"/>
          </a:solidFill>
          <a:uFillTx/>
          <a:latin typeface="Flex 70"/>
          <a:ea typeface="Flex 70"/>
          <a:cs typeface="Flex 70"/>
          <a:sym typeface="Flex 70"/>
        </a:defRPr>
      </a:lvl3pPr>
      <a:lvl4pPr marL="0" marR="0" indent="0" algn="l" defTabSz="914400" rtl="0" latinLnBrk="0">
        <a:lnSpc>
          <a:spcPct val="100000"/>
        </a:lnSpc>
        <a:spcBef>
          <a:spcPts val="0"/>
        </a:spcBef>
        <a:spcAft>
          <a:spcPts val="0"/>
        </a:spcAft>
        <a:buClrTx/>
        <a:buSzTx/>
        <a:buFontTx/>
        <a:buNone/>
        <a:tabLst/>
        <a:defRPr sz="3200" b="0" i="0" u="none" strike="noStrike" cap="none" spc="0" baseline="0">
          <a:solidFill>
            <a:schemeClr val="accent5"/>
          </a:solidFill>
          <a:uFillTx/>
          <a:latin typeface="Flex 70"/>
          <a:ea typeface="Flex 70"/>
          <a:cs typeface="Flex 70"/>
          <a:sym typeface="Flex 70"/>
        </a:defRPr>
      </a:lvl4pPr>
      <a:lvl5pPr marL="0" marR="0" indent="0" algn="l" defTabSz="914400" rtl="0" latinLnBrk="0">
        <a:lnSpc>
          <a:spcPct val="100000"/>
        </a:lnSpc>
        <a:spcBef>
          <a:spcPts val="0"/>
        </a:spcBef>
        <a:spcAft>
          <a:spcPts val="0"/>
        </a:spcAft>
        <a:buClrTx/>
        <a:buSzTx/>
        <a:buFontTx/>
        <a:buNone/>
        <a:tabLst/>
        <a:defRPr sz="3200" b="0" i="0" u="none" strike="noStrike" cap="none" spc="0" baseline="0">
          <a:solidFill>
            <a:schemeClr val="accent5"/>
          </a:solidFill>
          <a:uFillTx/>
          <a:latin typeface="Flex 70"/>
          <a:ea typeface="Flex 70"/>
          <a:cs typeface="Flex 70"/>
          <a:sym typeface="Flex 70"/>
        </a:defRPr>
      </a:lvl5pPr>
      <a:lvl6pPr marL="0" marR="0" indent="0" algn="l" defTabSz="914400" rtl="0" latinLnBrk="0">
        <a:lnSpc>
          <a:spcPct val="100000"/>
        </a:lnSpc>
        <a:spcBef>
          <a:spcPts val="0"/>
        </a:spcBef>
        <a:spcAft>
          <a:spcPts val="0"/>
        </a:spcAft>
        <a:buClrTx/>
        <a:buSzTx/>
        <a:buFontTx/>
        <a:buNone/>
        <a:tabLst/>
        <a:defRPr sz="3200" b="0" i="0" u="none" strike="noStrike" cap="none" spc="0" baseline="0">
          <a:solidFill>
            <a:schemeClr val="accent5"/>
          </a:solidFill>
          <a:uFillTx/>
          <a:latin typeface="Flex 70"/>
          <a:ea typeface="Flex 70"/>
          <a:cs typeface="Flex 70"/>
          <a:sym typeface="Flex 70"/>
        </a:defRPr>
      </a:lvl6pPr>
      <a:lvl7pPr marL="0" marR="0" indent="0" algn="l" defTabSz="914400" rtl="0" latinLnBrk="0">
        <a:lnSpc>
          <a:spcPct val="100000"/>
        </a:lnSpc>
        <a:spcBef>
          <a:spcPts val="0"/>
        </a:spcBef>
        <a:spcAft>
          <a:spcPts val="0"/>
        </a:spcAft>
        <a:buClrTx/>
        <a:buSzTx/>
        <a:buFontTx/>
        <a:buNone/>
        <a:tabLst/>
        <a:defRPr sz="3200" b="0" i="0" u="none" strike="noStrike" cap="none" spc="0" baseline="0">
          <a:solidFill>
            <a:schemeClr val="accent5"/>
          </a:solidFill>
          <a:uFillTx/>
          <a:latin typeface="Flex 70"/>
          <a:ea typeface="Flex 70"/>
          <a:cs typeface="Flex 70"/>
          <a:sym typeface="Flex 70"/>
        </a:defRPr>
      </a:lvl7pPr>
      <a:lvl8pPr marL="0" marR="0" indent="0" algn="l" defTabSz="914400" rtl="0" latinLnBrk="0">
        <a:lnSpc>
          <a:spcPct val="100000"/>
        </a:lnSpc>
        <a:spcBef>
          <a:spcPts val="0"/>
        </a:spcBef>
        <a:spcAft>
          <a:spcPts val="0"/>
        </a:spcAft>
        <a:buClrTx/>
        <a:buSzTx/>
        <a:buFontTx/>
        <a:buNone/>
        <a:tabLst/>
        <a:defRPr sz="3200" b="0" i="0" u="none" strike="noStrike" cap="none" spc="0" baseline="0">
          <a:solidFill>
            <a:schemeClr val="accent5"/>
          </a:solidFill>
          <a:uFillTx/>
          <a:latin typeface="Flex 70"/>
          <a:ea typeface="Flex 70"/>
          <a:cs typeface="Flex 70"/>
          <a:sym typeface="Flex 70"/>
        </a:defRPr>
      </a:lvl8pPr>
      <a:lvl9pPr marL="0" marR="0" indent="0" algn="l" defTabSz="914400" rtl="0" latinLnBrk="0">
        <a:lnSpc>
          <a:spcPct val="100000"/>
        </a:lnSpc>
        <a:spcBef>
          <a:spcPts val="0"/>
        </a:spcBef>
        <a:spcAft>
          <a:spcPts val="0"/>
        </a:spcAft>
        <a:buClrTx/>
        <a:buSzTx/>
        <a:buFontTx/>
        <a:buNone/>
        <a:tabLst/>
        <a:defRPr sz="3200" b="0" i="0" u="none" strike="noStrike" cap="none" spc="0" baseline="0">
          <a:solidFill>
            <a:schemeClr val="accent5"/>
          </a:solidFill>
          <a:uFillTx/>
          <a:latin typeface="Flex 70"/>
          <a:ea typeface="Flex 70"/>
          <a:cs typeface="Flex 70"/>
          <a:sym typeface="Flex 70"/>
        </a:defRPr>
      </a:lvl9pPr>
    </p:titleStyle>
    <p:bodyStyle>
      <a:lvl1pPr marL="156599" marR="0" indent="-156599" algn="l" defTabSz="914400" rtl="0" latinLnBrk="0">
        <a:lnSpc>
          <a:spcPct val="100000"/>
        </a:lnSpc>
        <a:spcBef>
          <a:spcPts val="1200"/>
        </a:spcBef>
        <a:spcAft>
          <a:spcPts val="0"/>
        </a:spcAft>
        <a:buClr>
          <a:schemeClr val="accent1"/>
        </a:buClr>
        <a:buSzPct val="100000"/>
        <a:buFont typeface="Arial"/>
        <a:buChar char="•"/>
        <a:tabLst/>
        <a:defRPr sz="1600" b="0" i="0" u="none" strike="noStrike" cap="none" spc="0" baseline="0">
          <a:solidFill>
            <a:srgbClr val="000000"/>
          </a:solidFill>
          <a:uFillTx/>
          <a:latin typeface="Flex 70"/>
          <a:ea typeface="Flex 70"/>
          <a:cs typeface="Flex 70"/>
          <a:sym typeface="Flex 70"/>
        </a:defRPr>
      </a:lvl1pPr>
      <a:lvl2pPr marL="636171" marR="0" indent="-178971" algn="l" defTabSz="914400" rtl="0" latinLnBrk="0">
        <a:lnSpc>
          <a:spcPct val="100000"/>
        </a:lnSpc>
        <a:spcBef>
          <a:spcPts val="1200"/>
        </a:spcBef>
        <a:spcAft>
          <a:spcPts val="0"/>
        </a:spcAft>
        <a:buClr>
          <a:schemeClr val="accent1"/>
        </a:buClr>
        <a:buSzPct val="100000"/>
        <a:buFont typeface="Arial"/>
        <a:buChar char="•"/>
        <a:tabLst/>
        <a:defRPr sz="1600" b="0" i="0" u="none" strike="noStrike" cap="none" spc="0" baseline="0">
          <a:solidFill>
            <a:srgbClr val="000000"/>
          </a:solidFill>
          <a:uFillTx/>
          <a:latin typeface="Flex 70"/>
          <a:ea typeface="Flex 70"/>
          <a:cs typeface="Flex 70"/>
          <a:sym typeface="Flex 70"/>
        </a:defRPr>
      </a:lvl2pPr>
      <a:lvl3pPr marL="1087200" marR="0" indent="-208800" algn="l" defTabSz="914400" rtl="0" latinLnBrk="0">
        <a:lnSpc>
          <a:spcPct val="100000"/>
        </a:lnSpc>
        <a:spcBef>
          <a:spcPts val="1200"/>
        </a:spcBef>
        <a:spcAft>
          <a:spcPts val="0"/>
        </a:spcAft>
        <a:buClr>
          <a:schemeClr val="accent1"/>
        </a:buClr>
        <a:buSzPct val="100000"/>
        <a:buFont typeface="Arial"/>
        <a:buChar char="•"/>
        <a:tabLst/>
        <a:defRPr sz="1600" b="0" i="0" u="none" strike="noStrike" cap="none" spc="0" baseline="0">
          <a:solidFill>
            <a:srgbClr val="000000"/>
          </a:solidFill>
          <a:uFillTx/>
          <a:latin typeface="Flex 70"/>
          <a:ea typeface="Flex 70"/>
          <a:cs typeface="Flex 70"/>
          <a:sym typeface="Flex 70"/>
        </a:defRPr>
      </a:lvl3pPr>
      <a:lvl4pPr marL="1491381" marR="0" indent="-227781" algn="l" defTabSz="914400" rtl="0" latinLnBrk="0">
        <a:lnSpc>
          <a:spcPct val="100000"/>
        </a:lnSpc>
        <a:spcBef>
          <a:spcPts val="1200"/>
        </a:spcBef>
        <a:spcAft>
          <a:spcPts val="0"/>
        </a:spcAft>
        <a:buClr>
          <a:schemeClr val="accent1"/>
        </a:buClr>
        <a:buSzPct val="100000"/>
        <a:buFont typeface="Arial"/>
        <a:buChar char="•"/>
        <a:tabLst/>
        <a:defRPr sz="1600" b="0" i="0" u="none" strike="noStrike" cap="none" spc="0" baseline="0">
          <a:solidFill>
            <a:srgbClr val="000000"/>
          </a:solidFill>
          <a:uFillTx/>
          <a:latin typeface="Flex 70"/>
          <a:ea typeface="Flex 70"/>
          <a:cs typeface="Flex 70"/>
          <a:sym typeface="Flex 70"/>
        </a:defRPr>
      </a:lvl4pPr>
      <a:lvl5pPr marL="1912581" marR="0" indent="-227781" algn="l" defTabSz="914400" rtl="0" latinLnBrk="0">
        <a:lnSpc>
          <a:spcPct val="100000"/>
        </a:lnSpc>
        <a:spcBef>
          <a:spcPts val="1200"/>
        </a:spcBef>
        <a:spcAft>
          <a:spcPts val="0"/>
        </a:spcAft>
        <a:buClr>
          <a:schemeClr val="accent1"/>
        </a:buClr>
        <a:buSzPct val="100000"/>
        <a:buFont typeface="Arial"/>
        <a:buChar char="•"/>
        <a:tabLst/>
        <a:defRPr sz="1600" b="0" i="0" u="none" strike="noStrike" cap="none" spc="0" baseline="0">
          <a:solidFill>
            <a:srgbClr val="000000"/>
          </a:solidFill>
          <a:uFillTx/>
          <a:latin typeface="Flex 70"/>
          <a:ea typeface="Flex 70"/>
          <a:cs typeface="Flex 70"/>
          <a:sym typeface="Flex 70"/>
        </a:defRPr>
      </a:lvl5pPr>
      <a:lvl6pPr marL="2489200" marR="0" indent="-203200" algn="l" defTabSz="914400" rtl="0" latinLnBrk="0">
        <a:lnSpc>
          <a:spcPct val="100000"/>
        </a:lnSpc>
        <a:spcBef>
          <a:spcPts val="1200"/>
        </a:spcBef>
        <a:spcAft>
          <a:spcPts val="0"/>
        </a:spcAft>
        <a:buClr>
          <a:schemeClr val="accent1"/>
        </a:buClr>
        <a:buSzPct val="100000"/>
        <a:buFont typeface="Arial"/>
        <a:buChar char="•"/>
        <a:tabLst/>
        <a:defRPr sz="1600" b="0" i="0" u="none" strike="noStrike" cap="none" spc="0" baseline="0">
          <a:solidFill>
            <a:srgbClr val="000000"/>
          </a:solidFill>
          <a:uFillTx/>
          <a:latin typeface="Flex 70"/>
          <a:ea typeface="Flex 70"/>
          <a:cs typeface="Flex 70"/>
          <a:sym typeface="Flex 70"/>
        </a:defRPr>
      </a:lvl6pPr>
      <a:lvl7pPr marL="2946400" marR="0" indent="-203200" algn="l" defTabSz="914400" rtl="0" latinLnBrk="0">
        <a:lnSpc>
          <a:spcPct val="100000"/>
        </a:lnSpc>
        <a:spcBef>
          <a:spcPts val="1200"/>
        </a:spcBef>
        <a:spcAft>
          <a:spcPts val="0"/>
        </a:spcAft>
        <a:buClr>
          <a:schemeClr val="accent1"/>
        </a:buClr>
        <a:buSzPct val="100000"/>
        <a:buFont typeface="Arial"/>
        <a:buChar char="•"/>
        <a:tabLst/>
        <a:defRPr sz="1600" b="0" i="0" u="none" strike="noStrike" cap="none" spc="0" baseline="0">
          <a:solidFill>
            <a:srgbClr val="000000"/>
          </a:solidFill>
          <a:uFillTx/>
          <a:latin typeface="Flex 70"/>
          <a:ea typeface="Flex 70"/>
          <a:cs typeface="Flex 70"/>
          <a:sym typeface="Flex 70"/>
        </a:defRPr>
      </a:lvl7pPr>
      <a:lvl8pPr marL="3403600" marR="0" indent="-203200" algn="l" defTabSz="914400" rtl="0" latinLnBrk="0">
        <a:lnSpc>
          <a:spcPct val="100000"/>
        </a:lnSpc>
        <a:spcBef>
          <a:spcPts val="1200"/>
        </a:spcBef>
        <a:spcAft>
          <a:spcPts val="0"/>
        </a:spcAft>
        <a:buClr>
          <a:schemeClr val="accent1"/>
        </a:buClr>
        <a:buSzPct val="100000"/>
        <a:buFont typeface="Arial"/>
        <a:buChar char="•"/>
        <a:tabLst/>
        <a:defRPr sz="1600" b="0" i="0" u="none" strike="noStrike" cap="none" spc="0" baseline="0">
          <a:solidFill>
            <a:srgbClr val="000000"/>
          </a:solidFill>
          <a:uFillTx/>
          <a:latin typeface="Flex 70"/>
          <a:ea typeface="Flex 70"/>
          <a:cs typeface="Flex 70"/>
          <a:sym typeface="Flex 70"/>
        </a:defRPr>
      </a:lvl8pPr>
      <a:lvl9pPr marL="3860800" marR="0" indent="-203200" algn="l" defTabSz="914400" rtl="0" latinLnBrk="0">
        <a:lnSpc>
          <a:spcPct val="100000"/>
        </a:lnSpc>
        <a:spcBef>
          <a:spcPts val="1200"/>
        </a:spcBef>
        <a:spcAft>
          <a:spcPts val="0"/>
        </a:spcAft>
        <a:buClr>
          <a:schemeClr val="accent1"/>
        </a:buClr>
        <a:buSzPct val="100000"/>
        <a:buFont typeface="Arial"/>
        <a:buChar char="•"/>
        <a:tabLst/>
        <a:defRPr sz="1600" b="0" i="0" u="none" strike="noStrike" cap="none" spc="0" baseline="0">
          <a:solidFill>
            <a:srgbClr val="000000"/>
          </a:solidFill>
          <a:uFillTx/>
          <a:latin typeface="Flex 70"/>
          <a:ea typeface="Flex 70"/>
          <a:cs typeface="Flex 70"/>
          <a:sym typeface="Flex 70"/>
        </a:defRPr>
      </a:lvl9pPr>
    </p:bodyStyle>
    <p:otherStyle>
      <a:lvl1pPr marL="0" marR="0" indent="0" algn="r" defTabSz="914400" rtl="0" latinLnBrk="0">
        <a:lnSpc>
          <a:spcPct val="100000"/>
        </a:lnSpc>
        <a:spcBef>
          <a:spcPts val="0"/>
        </a:spcBef>
        <a:spcAft>
          <a:spcPts val="0"/>
        </a:spcAft>
        <a:buClrTx/>
        <a:buSzTx/>
        <a:buFontTx/>
        <a:buNone/>
        <a:tabLst/>
        <a:defRPr sz="800" b="0" i="0" u="none" strike="noStrike" cap="all" spc="50" baseline="0">
          <a:solidFill>
            <a:schemeClr val="tx1"/>
          </a:solidFill>
          <a:uFillTx/>
          <a:latin typeface="+mn-lt"/>
          <a:ea typeface="+mn-ea"/>
          <a:cs typeface="+mn-cs"/>
          <a:sym typeface="Flex 70"/>
        </a:defRPr>
      </a:lvl1pPr>
      <a:lvl2pPr marL="0" marR="0" indent="457200" algn="r" defTabSz="914400" rtl="0" latinLnBrk="0">
        <a:lnSpc>
          <a:spcPct val="100000"/>
        </a:lnSpc>
        <a:spcBef>
          <a:spcPts val="0"/>
        </a:spcBef>
        <a:spcAft>
          <a:spcPts val="0"/>
        </a:spcAft>
        <a:buClrTx/>
        <a:buSzTx/>
        <a:buFontTx/>
        <a:buNone/>
        <a:tabLst/>
        <a:defRPr sz="800" b="0" i="0" u="none" strike="noStrike" cap="all" spc="50" baseline="0">
          <a:solidFill>
            <a:schemeClr val="tx1"/>
          </a:solidFill>
          <a:uFillTx/>
          <a:latin typeface="+mn-lt"/>
          <a:ea typeface="+mn-ea"/>
          <a:cs typeface="+mn-cs"/>
          <a:sym typeface="Flex 70"/>
        </a:defRPr>
      </a:lvl2pPr>
      <a:lvl3pPr marL="0" marR="0" indent="914400" algn="r" defTabSz="914400" rtl="0" latinLnBrk="0">
        <a:lnSpc>
          <a:spcPct val="100000"/>
        </a:lnSpc>
        <a:spcBef>
          <a:spcPts val="0"/>
        </a:spcBef>
        <a:spcAft>
          <a:spcPts val="0"/>
        </a:spcAft>
        <a:buClrTx/>
        <a:buSzTx/>
        <a:buFontTx/>
        <a:buNone/>
        <a:tabLst/>
        <a:defRPr sz="800" b="0" i="0" u="none" strike="noStrike" cap="all" spc="50" baseline="0">
          <a:solidFill>
            <a:schemeClr val="tx1"/>
          </a:solidFill>
          <a:uFillTx/>
          <a:latin typeface="+mn-lt"/>
          <a:ea typeface="+mn-ea"/>
          <a:cs typeface="+mn-cs"/>
          <a:sym typeface="Flex 70"/>
        </a:defRPr>
      </a:lvl3pPr>
      <a:lvl4pPr marL="0" marR="0" indent="1371600" algn="r" defTabSz="914400" rtl="0" latinLnBrk="0">
        <a:lnSpc>
          <a:spcPct val="100000"/>
        </a:lnSpc>
        <a:spcBef>
          <a:spcPts val="0"/>
        </a:spcBef>
        <a:spcAft>
          <a:spcPts val="0"/>
        </a:spcAft>
        <a:buClrTx/>
        <a:buSzTx/>
        <a:buFontTx/>
        <a:buNone/>
        <a:tabLst/>
        <a:defRPr sz="800" b="0" i="0" u="none" strike="noStrike" cap="all" spc="50" baseline="0">
          <a:solidFill>
            <a:schemeClr val="tx1"/>
          </a:solidFill>
          <a:uFillTx/>
          <a:latin typeface="+mn-lt"/>
          <a:ea typeface="+mn-ea"/>
          <a:cs typeface="+mn-cs"/>
          <a:sym typeface="Flex 70"/>
        </a:defRPr>
      </a:lvl4pPr>
      <a:lvl5pPr marL="0" marR="0" indent="1828800" algn="r" defTabSz="914400" rtl="0" latinLnBrk="0">
        <a:lnSpc>
          <a:spcPct val="100000"/>
        </a:lnSpc>
        <a:spcBef>
          <a:spcPts val="0"/>
        </a:spcBef>
        <a:spcAft>
          <a:spcPts val="0"/>
        </a:spcAft>
        <a:buClrTx/>
        <a:buSzTx/>
        <a:buFontTx/>
        <a:buNone/>
        <a:tabLst/>
        <a:defRPr sz="800" b="0" i="0" u="none" strike="noStrike" cap="all" spc="50" baseline="0">
          <a:solidFill>
            <a:schemeClr val="tx1"/>
          </a:solidFill>
          <a:uFillTx/>
          <a:latin typeface="+mn-lt"/>
          <a:ea typeface="+mn-ea"/>
          <a:cs typeface="+mn-cs"/>
          <a:sym typeface="Flex 70"/>
        </a:defRPr>
      </a:lvl5pPr>
      <a:lvl6pPr marL="0" marR="0" indent="2286000" algn="r" defTabSz="914400" rtl="0" latinLnBrk="0">
        <a:lnSpc>
          <a:spcPct val="100000"/>
        </a:lnSpc>
        <a:spcBef>
          <a:spcPts val="0"/>
        </a:spcBef>
        <a:spcAft>
          <a:spcPts val="0"/>
        </a:spcAft>
        <a:buClrTx/>
        <a:buSzTx/>
        <a:buFontTx/>
        <a:buNone/>
        <a:tabLst/>
        <a:defRPr sz="800" b="0" i="0" u="none" strike="noStrike" cap="all" spc="50" baseline="0">
          <a:solidFill>
            <a:schemeClr val="tx1"/>
          </a:solidFill>
          <a:uFillTx/>
          <a:latin typeface="+mn-lt"/>
          <a:ea typeface="+mn-ea"/>
          <a:cs typeface="+mn-cs"/>
          <a:sym typeface="Flex 70"/>
        </a:defRPr>
      </a:lvl6pPr>
      <a:lvl7pPr marL="0" marR="0" indent="2743200" algn="r" defTabSz="914400" rtl="0" latinLnBrk="0">
        <a:lnSpc>
          <a:spcPct val="100000"/>
        </a:lnSpc>
        <a:spcBef>
          <a:spcPts val="0"/>
        </a:spcBef>
        <a:spcAft>
          <a:spcPts val="0"/>
        </a:spcAft>
        <a:buClrTx/>
        <a:buSzTx/>
        <a:buFontTx/>
        <a:buNone/>
        <a:tabLst/>
        <a:defRPr sz="800" b="0" i="0" u="none" strike="noStrike" cap="all" spc="50" baseline="0">
          <a:solidFill>
            <a:schemeClr val="tx1"/>
          </a:solidFill>
          <a:uFillTx/>
          <a:latin typeface="+mn-lt"/>
          <a:ea typeface="+mn-ea"/>
          <a:cs typeface="+mn-cs"/>
          <a:sym typeface="Flex 70"/>
        </a:defRPr>
      </a:lvl7pPr>
      <a:lvl8pPr marL="0" marR="0" indent="3200400" algn="r" defTabSz="914400" rtl="0" latinLnBrk="0">
        <a:lnSpc>
          <a:spcPct val="100000"/>
        </a:lnSpc>
        <a:spcBef>
          <a:spcPts val="0"/>
        </a:spcBef>
        <a:spcAft>
          <a:spcPts val="0"/>
        </a:spcAft>
        <a:buClrTx/>
        <a:buSzTx/>
        <a:buFontTx/>
        <a:buNone/>
        <a:tabLst/>
        <a:defRPr sz="800" b="0" i="0" u="none" strike="noStrike" cap="all" spc="50" baseline="0">
          <a:solidFill>
            <a:schemeClr val="tx1"/>
          </a:solidFill>
          <a:uFillTx/>
          <a:latin typeface="+mn-lt"/>
          <a:ea typeface="+mn-ea"/>
          <a:cs typeface="+mn-cs"/>
          <a:sym typeface="Flex 70"/>
        </a:defRPr>
      </a:lvl8pPr>
      <a:lvl9pPr marL="0" marR="0" indent="3657600" algn="r" defTabSz="914400" rtl="0" latinLnBrk="0">
        <a:lnSpc>
          <a:spcPct val="100000"/>
        </a:lnSpc>
        <a:spcBef>
          <a:spcPts val="0"/>
        </a:spcBef>
        <a:spcAft>
          <a:spcPts val="0"/>
        </a:spcAft>
        <a:buClrTx/>
        <a:buSzTx/>
        <a:buFontTx/>
        <a:buNone/>
        <a:tabLst/>
        <a:defRPr sz="800" b="0" i="0" u="none" strike="noStrike" cap="all" spc="50" baseline="0">
          <a:solidFill>
            <a:schemeClr val="tx1"/>
          </a:solidFill>
          <a:uFillTx/>
          <a:latin typeface="+mn-lt"/>
          <a:ea typeface="+mn-ea"/>
          <a:cs typeface="+mn-cs"/>
          <a:sym typeface="Flex 7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 name="Rubrik 1"/>
          <p:cNvSpPr txBox="1">
            <a:spLocks noGrp="1"/>
          </p:cNvSpPr>
          <p:nvPr>
            <p:ph type="ctrTitle"/>
          </p:nvPr>
        </p:nvSpPr>
        <p:spPr>
          <a:prstGeom prst="rect">
            <a:avLst/>
          </a:prstGeom>
        </p:spPr>
        <p:txBody>
          <a:bodyPr/>
          <a:lstStyle/>
          <a:p>
            <a:pPr defTabSz="749808">
              <a:defRPr sz="7215"/>
            </a:pPr>
            <a:r>
              <a:t>Regelgenomgång </a:t>
            </a:r>
            <a:br/>
            <a:r>
              <a:t>U13-U15</a:t>
            </a:r>
            <a:br/>
            <a:r>
              <a:t>2023/2024</a:t>
            </a:r>
          </a:p>
        </p:txBody>
      </p:sp>
      <p:sp>
        <p:nvSpPr>
          <p:cNvPr id="398" name="Underrubrik 8"/>
          <p:cNvSpPr txBox="1">
            <a:spLocks noGrp="1"/>
          </p:cNvSpPr>
          <p:nvPr>
            <p:ph type="subTitle" sz="quarter" idx="1"/>
          </p:nvPr>
        </p:nvSpPr>
        <p:spPr>
          <a:prstGeom prst="rect">
            <a:avLst/>
          </a:prstGeom>
        </p:spPr>
        <p:txBody>
          <a:bodyPr/>
          <a:lstStyle/>
          <a:p>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 name="Platshållare för sidfot 1"/>
          <p:cNvSpPr txBox="1"/>
          <p:nvPr/>
        </p:nvSpPr>
        <p:spPr>
          <a:xfrm>
            <a:off x="6240462" y="479168"/>
            <a:ext cx="3492501"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Regelgenomgång Ungdom 2023/2024</a:t>
            </a:r>
          </a:p>
        </p:txBody>
      </p:sp>
      <p:sp>
        <p:nvSpPr>
          <p:cNvPr id="405" name="Platshållare för bildnummer 2"/>
          <p:cNvSpPr txBox="1">
            <a:spLocks noGrp="1"/>
          </p:cNvSpPr>
          <p:nvPr>
            <p:ph type="sldNum" sz="quarter" idx="2"/>
          </p:nvPr>
        </p:nvSpPr>
        <p:spPr>
          <a:xfrm>
            <a:off x="11502374" y="46116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2</a:t>
            </a:fld>
            <a:endParaRPr/>
          </a:p>
        </p:txBody>
      </p:sp>
      <p:sp>
        <p:nvSpPr>
          <p:cNvPr id="406" name="Rubrik 3"/>
          <p:cNvSpPr txBox="1">
            <a:spLocks noGrp="1"/>
          </p:cNvSpPr>
          <p:nvPr>
            <p:ph type="title"/>
          </p:nvPr>
        </p:nvSpPr>
        <p:spPr>
          <a:xfrm>
            <a:off x="550862" y="944562"/>
            <a:ext cx="11078514" cy="5292726"/>
          </a:xfrm>
          <a:prstGeom prst="rect">
            <a:avLst/>
          </a:prstGeom>
        </p:spPr>
        <p:txBody>
          <a:bodyPr/>
          <a:lstStyle/>
          <a:p>
            <a:pPr>
              <a:defRPr>
                <a:solidFill>
                  <a:srgbClr val="FFFFFF"/>
                </a:solidFill>
                <a:latin typeface="Flex Display 100 Black"/>
                <a:ea typeface="Flex Display 100 Black"/>
                <a:cs typeface="Flex Display 100 Black"/>
                <a:sym typeface="Flex Display 100 Black"/>
              </a:defRPr>
            </a:pPr>
            <a:r>
              <a:t>Om regelgenomgången</a:t>
            </a:r>
            <a:br/>
            <a:br/>
            <a:r>
              <a:rPr sz="2400">
                <a:latin typeface="Flex 70"/>
                <a:ea typeface="Flex 70"/>
                <a:cs typeface="Flex 70"/>
                <a:sym typeface="Flex 70"/>
              </a:rPr>
              <a:t>Inom svensk ishockey har vi ett specifikt regelverk för U13-U15. Här kommer vi att gå igenom de viktigaste reglerna för dessa serier som du som domare behöver känna till.</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 name="Platshållare för sidfot 4"/>
          <p:cNvSpPr txBox="1"/>
          <p:nvPr/>
        </p:nvSpPr>
        <p:spPr>
          <a:xfrm>
            <a:off x="6240462" y="479168"/>
            <a:ext cx="3492501"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Regelgenomgång Ungdom 2023/2024</a:t>
            </a:r>
          </a:p>
        </p:txBody>
      </p:sp>
      <p:sp>
        <p:nvSpPr>
          <p:cNvPr id="409" name="Platshållare för bildnummer 5"/>
          <p:cNvSpPr txBox="1">
            <a:spLocks noGrp="1"/>
          </p:cNvSpPr>
          <p:nvPr>
            <p:ph type="sldNum" sz="quarter" idx="2"/>
          </p:nvPr>
        </p:nvSpPr>
        <p:spPr>
          <a:xfrm>
            <a:off x="11502374" y="46116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3</a:t>
            </a:fld>
            <a:endParaRPr/>
          </a:p>
        </p:txBody>
      </p:sp>
      <p:sp>
        <p:nvSpPr>
          <p:cNvPr id="410" name="Rubrik 6"/>
          <p:cNvSpPr txBox="1">
            <a:spLocks noGrp="1"/>
          </p:cNvSpPr>
          <p:nvPr>
            <p:ph type="title"/>
          </p:nvPr>
        </p:nvSpPr>
        <p:spPr>
          <a:xfrm>
            <a:off x="550862" y="944562"/>
            <a:ext cx="11078514" cy="5292726"/>
          </a:xfrm>
          <a:prstGeom prst="rect">
            <a:avLst/>
          </a:prstGeom>
        </p:spPr>
        <p:txBody>
          <a:bodyPr/>
          <a:lstStyle/>
          <a:p>
            <a:pPr defTabSz="795527">
              <a:defRPr sz="2784">
                <a:solidFill>
                  <a:srgbClr val="FFFFFF"/>
                </a:solidFill>
                <a:latin typeface="Flex Display 100 Black"/>
                <a:ea typeface="Flex Display 100 Black"/>
                <a:cs typeface="Flex Display 100 Black"/>
                <a:sym typeface="Flex Display 100 Black"/>
              </a:defRPr>
            </a:pPr>
            <a:r>
              <a:t>Utvisningar</a:t>
            </a:r>
            <a:br/>
            <a:br/>
            <a:r>
              <a:rPr sz="1740">
                <a:latin typeface="Flex 70"/>
                <a:ea typeface="Flex 70"/>
                <a:cs typeface="Flex 70"/>
                <a:sym typeface="Flex 70"/>
              </a:rPr>
              <a:t>Följande varianter av utvisningar kan utdömas under en ishockeymatch i U13-U15:</a:t>
            </a:r>
            <a:br>
              <a:rPr sz="1740">
                <a:latin typeface="Flex 70"/>
                <a:ea typeface="Flex 70"/>
                <a:cs typeface="Flex 70"/>
                <a:sym typeface="Flex 70"/>
              </a:rPr>
            </a:br>
            <a:br>
              <a:rPr sz="1740">
                <a:latin typeface="Flex 70"/>
                <a:ea typeface="Flex 70"/>
                <a:cs typeface="Flex 70"/>
                <a:sym typeface="Flex 70"/>
              </a:rPr>
            </a:br>
            <a:r>
              <a:rPr sz="1740">
                <a:latin typeface="Flex 70"/>
                <a:ea typeface="Flex 70"/>
                <a:cs typeface="Flex 70"/>
                <a:sym typeface="Flex 70"/>
              </a:rPr>
              <a:t>- Mindre straffet (U13 1 minut/U14-U15 2 minuter).</a:t>
            </a:r>
            <a:br>
              <a:rPr sz="1740">
                <a:latin typeface="Flex 70"/>
                <a:ea typeface="Flex 70"/>
                <a:cs typeface="Flex 70"/>
                <a:sym typeface="Flex 70"/>
              </a:rPr>
            </a:br>
            <a:r>
              <a:rPr sz="1740">
                <a:latin typeface="Flex 70"/>
                <a:ea typeface="Flex 70"/>
                <a:cs typeface="Flex 70"/>
                <a:sym typeface="Flex 70"/>
              </a:rPr>
              <a:t>- Lagstraff (U13 1 minut/U14-U15 2 minuter).</a:t>
            </a:r>
            <a:br>
              <a:rPr sz="1740">
                <a:latin typeface="Flex 70"/>
                <a:ea typeface="Flex 70"/>
                <a:cs typeface="Flex 70"/>
                <a:sym typeface="Flex 70"/>
              </a:rPr>
            </a:br>
            <a:r>
              <a:rPr sz="1740">
                <a:latin typeface="Flex 70"/>
                <a:ea typeface="Flex 70"/>
                <a:cs typeface="Flex 70"/>
                <a:sym typeface="Flex 70"/>
              </a:rPr>
              <a:t>- Dubbla mindre straffet (U13 1+1 minuter, U14-U15 2+2 minuter).</a:t>
            </a:r>
            <a:br>
              <a:rPr sz="1740">
                <a:latin typeface="Flex 70"/>
                <a:ea typeface="Flex 70"/>
                <a:cs typeface="Flex 70"/>
                <a:sym typeface="Flex 70"/>
              </a:rPr>
            </a:br>
            <a:r>
              <a:rPr sz="1740">
                <a:latin typeface="Flex 70"/>
                <a:ea typeface="Flex 70"/>
                <a:cs typeface="Flex 70"/>
                <a:sym typeface="Flex 70"/>
              </a:rPr>
              <a:t>- Större straffet (U13 3 minuter, U14-U15 5 minuter).</a:t>
            </a:r>
            <a:br>
              <a:rPr sz="1740">
                <a:latin typeface="Flex 70"/>
                <a:ea typeface="Flex 70"/>
                <a:cs typeface="Flex 70"/>
                <a:sym typeface="Flex 70"/>
              </a:rPr>
            </a:br>
            <a:r>
              <a:rPr sz="1740">
                <a:latin typeface="Flex 70"/>
                <a:ea typeface="Flex 70"/>
                <a:cs typeface="Flex 70"/>
                <a:sym typeface="Flex 70"/>
              </a:rPr>
              <a:t>- Match Penalty (U13 23 minuter + anmälan, U14-U15 25 minuter + anmälan).</a:t>
            </a:r>
            <a:br>
              <a:rPr sz="1740">
                <a:latin typeface="Flex 70"/>
                <a:ea typeface="Flex 70"/>
                <a:cs typeface="Flex 70"/>
                <a:sym typeface="Flex 70"/>
              </a:rPr>
            </a:br>
            <a:r>
              <a:rPr sz="1740">
                <a:latin typeface="Flex 70"/>
                <a:ea typeface="Flex 70"/>
                <a:cs typeface="Flex 70"/>
                <a:sym typeface="Flex 70"/>
              </a:rPr>
              <a:t>- Misconduct Penalty (10 minuter)</a:t>
            </a:r>
            <a:br>
              <a:rPr sz="1740">
                <a:latin typeface="Flex 70"/>
                <a:ea typeface="Flex 70"/>
                <a:cs typeface="Flex 70"/>
                <a:sym typeface="Flex 70"/>
              </a:rPr>
            </a:br>
            <a:r>
              <a:rPr sz="1740">
                <a:latin typeface="Flex 70"/>
                <a:ea typeface="Flex 70"/>
                <a:cs typeface="Flex 70"/>
                <a:sym typeface="Flex 70"/>
              </a:rPr>
              <a:t>- Game misconduct penalty (20 minuter)</a:t>
            </a:r>
            <a:br>
              <a:rPr sz="1740">
                <a:latin typeface="Flex 70"/>
                <a:ea typeface="Flex 70"/>
                <a:cs typeface="Flex 70"/>
                <a:sym typeface="Flex 70"/>
              </a:rPr>
            </a:br>
            <a:r>
              <a:rPr sz="1740">
                <a:latin typeface="Flex 70"/>
                <a:ea typeface="Flex 70"/>
                <a:cs typeface="Flex 70"/>
                <a:sym typeface="Flex 70"/>
              </a:rPr>
              <a:t>- Straffslag</a:t>
            </a:r>
            <a:br>
              <a:rPr sz="1740">
                <a:latin typeface="Flex 70"/>
                <a:ea typeface="Flex 70"/>
                <a:cs typeface="Flex 70"/>
                <a:sym typeface="Flex 70"/>
              </a:rPr>
            </a:br>
            <a:r>
              <a:rPr sz="1740">
                <a:latin typeface="Flex 70"/>
                <a:ea typeface="Flex 70"/>
                <a:cs typeface="Flex 70"/>
                <a:sym typeface="Flex 70"/>
              </a:rPr>
              <a:t>- Tilldömt mål.</a:t>
            </a:r>
            <a:br>
              <a:rPr sz="1740">
                <a:latin typeface="Flex 70"/>
                <a:ea typeface="Flex 70"/>
                <a:cs typeface="Flex 70"/>
                <a:sym typeface="Flex 70"/>
              </a:rPr>
            </a:br>
            <a:br>
              <a:rPr sz="1740">
                <a:latin typeface="Flex 70"/>
                <a:ea typeface="Flex 70"/>
                <a:cs typeface="Flex 70"/>
                <a:sym typeface="Flex 70"/>
              </a:rPr>
            </a:br>
            <a:r>
              <a:rPr sz="1740">
                <a:latin typeface="Flex 70"/>
                <a:ea typeface="Flex 70"/>
                <a:cs typeface="Flex 70"/>
                <a:sym typeface="Flex 70"/>
              </a:rPr>
              <a:t>En utvisning kan utdömas närsomhelst från att vi har kommit ut på isen för att börja matchen tills att vi har skrivit på matchprotokollet efter matchen. </a:t>
            </a:r>
            <a:br>
              <a:rPr sz="1740">
                <a:latin typeface="Flex 70"/>
                <a:ea typeface="Flex 70"/>
                <a:cs typeface="Flex 70"/>
                <a:sym typeface="Flex 70"/>
              </a:rPr>
            </a:br>
            <a:br>
              <a:rPr sz="1740">
                <a:latin typeface="Flex 70"/>
                <a:ea typeface="Flex 70"/>
                <a:cs typeface="Flex 70"/>
                <a:sym typeface="Flex 70"/>
              </a:rPr>
            </a:br>
            <a:endParaRPr sz="1740">
              <a:latin typeface="Flex 70"/>
              <a:ea typeface="Flex 70"/>
              <a:cs typeface="Flex 70"/>
              <a:sym typeface="Flex 7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Platshållare för sidfot 4"/>
          <p:cNvSpPr txBox="1"/>
          <p:nvPr/>
        </p:nvSpPr>
        <p:spPr>
          <a:xfrm>
            <a:off x="6240462" y="479168"/>
            <a:ext cx="3492501"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Regelgenomgång Ungdom 2023/2024</a:t>
            </a:r>
          </a:p>
        </p:txBody>
      </p:sp>
      <p:sp>
        <p:nvSpPr>
          <p:cNvPr id="413" name="Platshållare för bildnummer 5"/>
          <p:cNvSpPr txBox="1">
            <a:spLocks noGrp="1"/>
          </p:cNvSpPr>
          <p:nvPr>
            <p:ph type="sldNum" sz="quarter" idx="2"/>
          </p:nvPr>
        </p:nvSpPr>
        <p:spPr>
          <a:xfrm>
            <a:off x="11502374" y="46116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4</a:t>
            </a:fld>
            <a:endParaRPr/>
          </a:p>
        </p:txBody>
      </p:sp>
      <p:sp>
        <p:nvSpPr>
          <p:cNvPr id="414" name="Rubrik 6"/>
          <p:cNvSpPr txBox="1">
            <a:spLocks noGrp="1"/>
          </p:cNvSpPr>
          <p:nvPr>
            <p:ph type="title"/>
          </p:nvPr>
        </p:nvSpPr>
        <p:spPr>
          <a:xfrm>
            <a:off x="550862" y="944562"/>
            <a:ext cx="11078514" cy="5292726"/>
          </a:xfrm>
          <a:prstGeom prst="rect">
            <a:avLst/>
          </a:prstGeom>
        </p:spPr>
        <p:txBody>
          <a:bodyPr/>
          <a:lstStyle/>
          <a:p>
            <a:pPr>
              <a:defRPr>
                <a:solidFill>
                  <a:srgbClr val="FFFFFF"/>
                </a:solidFill>
                <a:latin typeface="Flex Display 100 Black"/>
                <a:ea typeface="Flex Display 100 Black"/>
                <a:cs typeface="Flex Display 100 Black"/>
                <a:sym typeface="Flex Display 100 Black"/>
              </a:defRPr>
            </a:pPr>
            <a:r>
              <a:t>Utvisningar</a:t>
            </a:r>
            <a:br/>
            <a:br/>
            <a:r>
              <a:rPr sz="1800">
                <a:solidFill>
                  <a:srgbClr val="F2F2F2"/>
                </a:solidFill>
                <a:latin typeface="Flex 70"/>
                <a:ea typeface="Flex 70"/>
                <a:cs typeface="Flex 70"/>
                <a:sym typeface="Flex 70"/>
              </a:rPr>
              <a:t>Kvittning tillämpas i alla situationer, även om det sker i en situation där lagen spelar 5-5 och om en spelare i vardera laget utvisas mindre straffet (eller lagstraff) eller där det medföljer ett miscondcut penalty till vardera spelare.</a:t>
            </a:r>
            <a:br>
              <a:rPr sz="1800">
                <a:solidFill>
                  <a:srgbClr val="F2F2F2"/>
                </a:solidFill>
                <a:latin typeface="Flex 70"/>
                <a:ea typeface="Flex 70"/>
                <a:cs typeface="Flex 70"/>
                <a:sym typeface="Flex 70"/>
              </a:rPr>
            </a:br>
            <a:br>
              <a:rPr sz="1800">
                <a:solidFill>
                  <a:srgbClr val="F2F2F2"/>
                </a:solidFill>
                <a:latin typeface="Flex 70"/>
                <a:ea typeface="Flex 70"/>
                <a:cs typeface="Flex 70"/>
                <a:sym typeface="Flex 70"/>
              </a:rPr>
            </a:br>
            <a:br>
              <a:rPr sz="1800">
                <a:solidFill>
                  <a:srgbClr val="F2F2F2"/>
                </a:solidFill>
                <a:latin typeface="Flex 70"/>
                <a:ea typeface="Flex 70"/>
                <a:cs typeface="Flex 70"/>
                <a:sym typeface="Flex 70"/>
              </a:rPr>
            </a:br>
            <a:endParaRPr sz="1800">
              <a:solidFill>
                <a:srgbClr val="F2F2F2"/>
              </a:solidFill>
              <a:latin typeface="Flex 70"/>
              <a:ea typeface="Flex 70"/>
              <a:cs typeface="Flex 70"/>
              <a:sym typeface="Flex 70"/>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 name="Platshållare för sidfot 4"/>
          <p:cNvSpPr txBox="1"/>
          <p:nvPr/>
        </p:nvSpPr>
        <p:spPr>
          <a:xfrm>
            <a:off x="6240462" y="479168"/>
            <a:ext cx="3492501"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Regelgenomgång Ungdom 2023/2024</a:t>
            </a:r>
          </a:p>
        </p:txBody>
      </p:sp>
      <p:sp>
        <p:nvSpPr>
          <p:cNvPr id="417" name="Platshållare för bildnummer 5"/>
          <p:cNvSpPr txBox="1">
            <a:spLocks noGrp="1"/>
          </p:cNvSpPr>
          <p:nvPr>
            <p:ph type="sldNum" sz="quarter" idx="2"/>
          </p:nvPr>
        </p:nvSpPr>
        <p:spPr>
          <a:xfrm>
            <a:off x="11502374" y="46116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5</a:t>
            </a:fld>
            <a:endParaRPr/>
          </a:p>
        </p:txBody>
      </p:sp>
      <p:sp>
        <p:nvSpPr>
          <p:cNvPr id="418" name="Rubrik 6"/>
          <p:cNvSpPr txBox="1">
            <a:spLocks noGrp="1"/>
          </p:cNvSpPr>
          <p:nvPr>
            <p:ph type="title"/>
          </p:nvPr>
        </p:nvSpPr>
        <p:spPr>
          <a:xfrm>
            <a:off x="550862" y="944562"/>
            <a:ext cx="11078514" cy="5292726"/>
          </a:xfrm>
          <a:prstGeom prst="rect">
            <a:avLst/>
          </a:prstGeom>
        </p:spPr>
        <p:txBody>
          <a:bodyPr/>
          <a:lstStyle/>
          <a:p>
            <a:pPr defTabSz="886968">
              <a:defRPr sz="3104">
                <a:solidFill>
                  <a:srgbClr val="FFFFFF"/>
                </a:solidFill>
                <a:latin typeface="Flex Display 100 Black"/>
                <a:ea typeface="Flex Display 100 Black"/>
                <a:cs typeface="Flex Display 100 Black"/>
                <a:sym typeface="Flex Display 100 Black"/>
              </a:defRPr>
            </a:pPr>
            <a:r>
              <a:t>Utvisningar – Boarding och Charging</a:t>
            </a:r>
            <a:br/>
            <a:br/>
            <a:r>
              <a:rPr sz="1746">
                <a:solidFill>
                  <a:srgbClr val="F2F2F2"/>
                </a:solidFill>
                <a:latin typeface="Flex 70"/>
                <a:ea typeface="Flex 70"/>
                <a:cs typeface="Flex 70"/>
                <a:sym typeface="Flex 70"/>
              </a:rPr>
              <a:t>Domaren ska tänka på den skaderisk som finns vid våldsamma tacklingar. </a:t>
            </a:r>
            <a:br>
              <a:rPr sz="1746">
                <a:solidFill>
                  <a:srgbClr val="F2F2F2"/>
                </a:solidFill>
                <a:latin typeface="Flex 70"/>
                <a:ea typeface="Flex 70"/>
                <a:cs typeface="Flex 70"/>
                <a:sym typeface="Flex 70"/>
              </a:rPr>
            </a:br>
            <a:br>
              <a:rPr sz="1746">
                <a:solidFill>
                  <a:srgbClr val="F2F2F2"/>
                </a:solidFill>
                <a:latin typeface="Flex 70"/>
                <a:ea typeface="Flex 70"/>
                <a:cs typeface="Flex 70"/>
                <a:sym typeface="Flex 70"/>
              </a:rPr>
            </a:br>
            <a:r>
              <a:rPr sz="1746">
                <a:solidFill>
                  <a:srgbClr val="F2F2F2"/>
                </a:solidFill>
                <a:latin typeface="Flex 70"/>
                <a:ea typeface="Flex 70"/>
                <a:cs typeface="Flex 70"/>
                <a:sym typeface="Flex 70"/>
              </a:rPr>
              <a:t>En spelare som tacklar en motståndare in i sargen, på öppen is eller t.ex. in i målburen på ett våldsamt sätt så att denne riskerar att skada sig, eller så att denne skadar sig, ska anses ha gjort sig skyldig till en skaderiskerande förseelse.</a:t>
            </a:r>
            <a:br>
              <a:rPr sz="1746">
                <a:solidFill>
                  <a:srgbClr val="F2F2F2"/>
                </a:solidFill>
                <a:latin typeface="Flex 70"/>
                <a:ea typeface="Flex 70"/>
                <a:cs typeface="Flex 70"/>
                <a:sym typeface="Flex 70"/>
              </a:rPr>
            </a:br>
            <a:br>
              <a:rPr sz="1746">
                <a:solidFill>
                  <a:srgbClr val="F2F2F2"/>
                </a:solidFill>
                <a:latin typeface="Flex 70"/>
                <a:ea typeface="Flex 70"/>
                <a:cs typeface="Flex 70"/>
                <a:sym typeface="Flex 70"/>
              </a:rPr>
            </a:br>
            <a:r>
              <a:rPr sz="1746">
                <a:solidFill>
                  <a:srgbClr val="F2F2F2"/>
                </a:solidFill>
                <a:latin typeface="Flex 70"/>
                <a:ea typeface="Flex 70"/>
                <a:cs typeface="Flex 70"/>
                <a:sym typeface="Flex 70"/>
              </a:rPr>
              <a:t>Exempel: </a:t>
            </a:r>
            <a:r>
              <a:rPr sz="1746" i="1">
                <a:solidFill>
                  <a:srgbClr val="F2F2F2"/>
                </a:solidFill>
                <a:latin typeface="Flex 70"/>
                <a:ea typeface="Flex 70"/>
                <a:cs typeface="Flex 70"/>
                <a:sym typeface="Flex 70"/>
              </a:rPr>
              <a:t>En tacklingsbar spelare angrips av en motståndare på ett sätt som domaren bedömer ska bestraffas med mindre straffet för otillåten tackling. Precis innan angreppet inträffar förändrar mottagaren sin kroppsposition på ett sätt som skapar en skaderisk för honom eller henne själv. Skada uppstår.</a:t>
            </a:r>
            <a:br>
              <a:rPr sz="1746" i="1">
                <a:solidFill>
                  <a:srgbClr val="F2F2F2"/>
                </a:solidFill>
                <a:latin typeface="Flex 70"/>
                <a:ea typeface="Flex 70"/>
                <a:cs typeface="Flex 70"/>
                <a:sym typeface="Flex 70"/>
              </a:rPr>
            </a:br>
            <a:r>
              <a:rPr sz="1746" b="1" i="1">
                <a:solidFill>
                  <a:srgbClr val="F2F2F2"/>
                </a:solidFill>
                <a:latin typeface="Flex 70"/>
                <a:ea typeface="Flex 70"/>
                <a:cs typeface="Flex 70"/>
                <a:sym typeface="Flex 70"/>
              </a:rPr>
              <a:t> </a:t>
            </a:r>
            <a:br>
              <a:rPr sz="1746" b="1" i="1">
                <a:solidFill>
                  <a:srgbClr val="F2F2F2"/>
                </a:solidFill>
                <a:latin typeface="Flex 70"/>
                <a:ea typeface="Flex 70"/>
                <a:cs typeface="Flex 70"/>
                <a:sym typeface="Flex 70"/>
              </a:rPr>
            </a:br>
            <a:r>
              <a:rPr sz="1746" b="1" i="1">
                <a:solidFill>
                  <a:srgbClr val="F2F2F2"/>
                </a:solidFill>
                <a:latin typeface="Flex 70"/>
                <a:ea typeface="Flex 70"/>
                <a:cs typeface="Flex 70"/>
                <a:sym typeface="Flex 70"/>
              </a:rPr>
              <a:t>Domslut</a:t>
            </a:r>
            <a:r>
              <a:rPr sz="1746" i="1">
                <a:solidFill>
                  <a:srgbClr val="F2F2F2"/>
                </a:solidFill>
                <a:latin typeface="Flex 70"/>
                <a:ea typeface="Flex 70"/>
                <a:cs typeface="Flex 70"/>
                <a:sym typeface="Flex 70"/>
              </a:rPr>
              <a:t>: Mindre straffet för boarding/charging ska utdömas. Domaren ska ta hänsyn till att angreppet i sig ligger på en nivå av mindre straffet och att den mottagande spelaren sätter sig i en farlig position. Skadan ska därför inte bedömas ha orsakats av ett vårdslöst, obehärskat eller våldsamt beteende utan av mottagarens agerande.</a:t>
            </a:r>
            <a:br>
              <a:rPr sz="1746" i="1">
                <a:solidFill>
                  <a:srgbClr val="F2F2F2"/>
                </a:solidFill>
                <a:latin typeface="Flex 70"/>
                <a:ea typeface="Flex 70"/>
                <a:cs typeface="Flex 70"/>
                <a:sym typeface="Flex 70"/>
              </a:rPr>
            </a:br>
            <a:br>
              <a:rPr sz="1746" i="1">
                <a:solidFill>
                  <a:srgbClr val="F2F2F2"/>
                </a:solidFill>
                <a:latin typeface="Flex 70"/>
                <a:ea typeface="Flex 70"/>
                <a:cs typeface="Flex 70"/>
                <a:sym typeface="Flex 70"/>
              </a:rPr>
            </a:br>
            <a:br>
              <a:rPr sz="1746" i="1">
                <a:solidFill>
                  <a:srgbClr val="F2F2F2"/>
                </a:solidFill>
                <a:latin typeface="Flex 70"/>
                <a:ea typeface="Flex 70"/>
                <a:cs typeface="Flex 70"/>
                <a:sym typeface="Flex 70"/>
              </a:rPr>
            </a:br>
            <a:endParaRPr sz="1746" i="1">
              <a:solidFill>
                <a:srgbClr val="F2F2F2"/>
              </a:solidFill>
              <a:latin typeface="Flex 70"/>
              <a:ea typeface="Flex 70"/>
              <a:cs typeface="Flex 70"/>
              <a:sym typeface="Flex 7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 name="Platshållare för sidfot 4"/>
          <p:cNvSpPr txBox="1"/>
          <p:nvPr/>
        </p:nvSpPr>
        <p:spPr>
          <a:xfrm>
            <a:off x="6240462" y="479168"/>
            <a:ext cx="3492501"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Regelgenomgång Ungdom 2023/2024</a:t>
            </a:r>
          </a:p>
        </p:txBody>
      </p:sp>
      <p:sp>
        <p:nvSpPr>
          <p:cNvPr id="421" name="Platshållare för bildnummer 5"/>
          <p:cNvSpPr txBox="1">
            <a:spLocks noGrp="1"/>
          </p:cNvSpPr>
          <p:nvPr>
            <p:ph type="sldNum" sz="quarter" idx="2"/>
          </p:nvPr>
        </p:nvSpPr>
        <p:spPr>
          <a:xfrm>
            <a:off x="11502374" y="46116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6</a:t>
            </a:fld>
            <a:endParaRPr/>
          </a:p>
        </p:txBody>
      </p:sp>
      <p:sp>
        <p:nvSpPr>
          <p:cNvPr id="422" name="Rubrik 6"/>
          <p:cNvSpPr txBox="1">
            <a:spLocks noGrp="1"/>
          </p:cNvSpPr>
          <p:nvPr>
            <p:ph type="title"/>
          </p:nvPr>
        </p:nvSpPr>
        <p:spPr>
          <a:xfrm>
            <a:off x="550862" y="944562"/>
            <a:ext cx="11078514" cy="5292726"/>
          </a:xfrm>
          <a:prstGeom prst="rect">
            <a:avLst/>
          </a:prstGeom>
        </p:spPr>
        <p:txBody>
          <a:bodyPr/>
          <a:lstStyle/>
          <a:p>
            <a:pPr>
              <a:defRPr>
                <a:solidFill>
                  <a:srgbClr val="FFFFFF"/>
                </a:solidFill>
                <a:latin typeface="Flex Display 100 Black"/>
                <a:ea typeface="Flex Display 100 Black"/>
                <a:cs typeface="Flex Display 100 Black"/>
                <a:sym typeface="Flex Display 100 Black"/>
              </a:defRPr>
            </a:pPr>
            <a:r>
              <a:t>Utvisningar – Restriktionsområde för målvakter</a:t>
            </a:r>
            <a:br/>
            <a:br/>
            <a:r>
              <a:rPr sz="1800">
                <a:solidFill>
                  <a:srgbClr val="F2F2F2"/>
                </a:solidFill>
                <a:latin typeface="Arial"/>
                <a:ea typeface="Arial"/>
                <a:cs typeface="Arial"/>
                <a:sym typeface="Arial"/>
              </a:rPr>
              <a:t>Regeln om definierat område för målvakter </a:t>
            </a:r>
            <a:br>
              <a:rPr sz="1800">
                <a:solidFill>
                  <a:srgbClr val="F2F2F2"/>
                </a:solidFill>
                <a:latin typeface="Arial"/>
                <a:ea typeface="Arial"/>
                <a:cs typeface="Arial"/>
                <a:sym typeface="Arial"/>
              </a:rPr>
            </a:br>
            <a:r>
              <a:rPr sz="1800">
                <a:solidFill>
                  <a:srgbClr val="F2F2F2"/>
                </a:solidFill>
                <a:latin typeface="Arial"/>
                <a:ea typeface="Arial"/>
                <a:cs typeface="Arial"/>
                <a:sym typeface="Arial"/>
              </a:rPr>
              <a:t>bakom den förlängda mållinjen tillämpas </a:t>
            </a:r>
            <a:br>
              <a:rPr sz="1800">
                <a:solidFill>
                  <a:srgbClr val="F2F2F2"/>
                </a:solidFill>
                <a:latin typeface="Arial"/>
                <a:ea typeface="Arial"/>
                <a:cs typeface="Arial"/>
                <a:sym typeface="Arial"/>
              </a:rPr>
            </a:br>
            <a:r>
              <a:rPr sz="1800">
                <a:solidFill>
                  <a:srgbClr val="F2F2F2"/>
                </a:solidFill>
                <a:latin typeface="Arial"/>
                <a:ea typeface="Arial"/>
                <a:cs typeface="Arial"/>
                <a:sym typeface="Arial"/>
              </a:rPr>
              <a:t>inte i U15 och yngre.</a:t>
            </a:r>
            <a:br>
              <a:rPr sz="1800">
                <a:solidFill>
                  <a:srgbClr val="F2F2F2"/>
                </a:solidFill>
                <a:latin typeface="Arial"/>
                <a:ea typeface="Arial"/>
                <a:cs typeface="Arial"/>
                <a:sym typeface="Arial"/>
              </a:rPr>
            </a:br>
            <a:br>
              <a:rPr sz="1800">
                <a:solidFill>
                  <a:srgbClr val="F2F2F2"/>
                </a:solidFill>
                <a:latin typeface="Arial"/>
                <a:ea typeface="Arial"/>
                <a:cs typeface="Arial"/>
                <a:sym typeface="Arial"/>
              </a:rPr>
            </a:br>
            <a:r>
              <a:rPr sz="1800">
                <a:solidFill>
                  <a:srgbClr val="F2F2F2"/>
                </a:solidFill>
                <a:latin typeface="Arial"/>
                <a:ea typeface="Arial"/>
                <a:cs typeface="Arial"/>
                <a:sym typeface="Arial"/>
              </a:rPr>
              <a:t>Målvakterna får alltså spela pucken även i </a:t>
            </a:r>
            <a:br>
              <a:rPr sz="1800">
                <a:solidFill>
                  <a:srgbClr val="F2F2F2"/>
                </a:solidFill>
                <a:latin typeface="Arial"/>
                <a:ea typeface="Arial"/>
                <a:cs typeface="Arial"/>
                <a:sym typeface="Arial"/>
              </a:rPr>
            </a:br>
            <a:r>
              <a:rPr sz="1800">
                <a:solidFill>
                  <a:srgbClr val="F2F2F2"/>
                </a:solidFill>
                <a:latin typeface="Arial"/>
                <a:ea typeface="Arial"/>
                <a:cs typeface="Arial"/>
                <a:sym typeface="Arial"/>
              </a:rPr>
              <a:t>sarghörnen. </a:t>
            </a:r>
            <a:br>
              <a:rPr sz="1800">
                <a:solidFill>
                  <a:srgbClr val="F2F2F2"/>
                </a:solidFill>
                <a:latin typeface="Arial"/>
                <a:ea typeface="Arial"/>
                <a:cs typeface="Arial"/>
                <a:sym typeface="Arial"/>
              </a:rPr>
            </a:br>
            <a:br>
              <a:rPr sz="1800">
                <a:solidFill>
                  <a:srgbClr val="F2F2F2"/>
                </a:solidFill>
                <a:latin typeface="Arial"/>
                <a:ea typeface="Arial"/>
                <a:cs typeface="Arial"/>
                <a:sym typeface="Arial"/>
              </a:rPr>
            </a:br>
            <a:br>
              <a:rPr sz="1800">
                <a:solidFill>
                  <a:srgbClr val="F2F2F2"/>
                </a:solidFill>
                <a:latin typeface="Arial"/>
                <a:ea typeface="Arial"/>
                <a:cs typeface="Arial"/>
                <a:sym typeface="Arial"/>
              </a:rPr>
            </a:br>
            <a:br>
              <a:rPr sz="1800">
                <a:solidFill>
                  <a:srgbClr val="F2F2F2"/>
                </a:solidFill>
                <a:latin typeface="Arial"/>
                <a:ea typeface="Arial"/>
                <a:cs typeface="Arial"/>
                <a:sym typeface="Arial"/>
              </a:rPr>
            </a:br>
            <a:endParaRPr sz="1800">
              <a:solidFill>
                <a:srgbClr val="F2F2F2"/>
              </a:solidFill>
              <a:latin typeface="Arial"/>
              <a:ea typeface="Arial"/>
              <a:cs typeface="Arial"/>
              <a:sym typeface="Arial"/>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 name="Platshållare för sidfot 4"/>
          <p:cNvSpPr txBox="1"/>
          <p:nvPr/>
        </p:nvSpPr>
        <p:spPr>
          <a:xfrm>
            <a:off x="6240462" y="479168"/>
            <a:ext cx="3492501"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Regelgenomgång Ungdom 2023/2024</a:t>
            </a:r>
          </a:p>
        </p:txBody>
      </p:sp>
      <p:sp>
        <p:nvSpPr>
          <p:cNvPr id="426" name="Platshållare för bildnummer 5"/>
          <p:cNvSpPr txBox="1">
            <a:spLocks noGrp="1"/>
          </p:cNvSpPr>
          <p:nvPr>
            <p:ph type="sldNum" sz="quarter" idx="2"/>
          </p:nvPr>
        </p:nvSpPr>
        <p:spPr>
          <a:xfrm>
            <a:off x="11502374" y="46116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7</a:t>
            </a:fld>
            <a:endParaRPr/>
          </a:p>
        </p:txBody>
      </p:sp>
      <p:sp>
        <p:nvSpPr>
          <p:cNvPr id="427" name="Rubrik 6"/>
          <p:cNvSpPr txBox="1">
            <a:spLocks noGrp="1"/>
          </p:cNvSpPr>
          <p:nvPr>
            <p:ph type="title"/>
          </p:nvPr>
        </p:nvSpPr>
        <p:spPr>
          <a:xfrm>
            <a:off x="550862" y="944562"/>
            <a:ext cx="11078514" cy="5292726"/>
          </a:xfrm>
          <a:prstGeom prst="rect">
            <a:avLst/>
          </a:prstGeom>
        </p:spPr>
        <p:txBody>
          <a:bodyPr/>
          <a:lstStyle/>
          <a:p>
            <a:pPr defTabSz="777240">
              <a:defRPr sz="2720">
                <a:solidFill>
                  <a:srgbClr val="FFFFFF"/>
                </a:solidFill>
                <a:latin typeface="Flex Display 100 Black"/>
                <a:ea typeface="Flex Display 100 Black"/>
                <a:cs typeface="Flex Display 100 Black"/>
                <a:sym typeface="Flex Display 100 Black"/>
              </a:defRPr>
            </a:pPr>
            <a:r>
              <a:t>Matchtid och paustid</a:t>
            </a:r>
            <a:br/>
            <a:br/>
            <a:r>
              <a:rPr sz="1360">
                <a:solidFill>
                  <a:srgbClr val="F2F2F2"/>
                </a:solidFill>
                <a:latin typeface="Flex 70"/>
                <a:ea typeface="Flex 70"/>
                <a:cs typeface="Flex 70"/>
                <a:sym typeface="Flex 70"/>
              </a:rPr>
              <a:t>Matchtid för en ishockeymatch är anpassad efter respektive tävlingsnivå enligt nedan. Detta gäller så länge inga regionala eller lokala avvikelser är implementerade. </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U13 –  3 x 15 minuter</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U14 – 3 x 20 minuter</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U15 – 3 x 20 minuter</a:t>
            </a:r>
          </a:p>
          <a:p>
            <a:pPr defTabSz="777240">
              <a:defRPr sz="2720">
                <a:solidFill>
                  <a:srgbClr val="FFFFFF"/>
                </a:solidFill>
                <a:latin typeface="Flex Display 100 Black"/>
                <a:ea typeface="Flex Display 100 Black"/>
                <a:cs typeface="Flex Display 100 Black"/>
                <a:sym typeface="Flex Display 100 Black"/>
              </a:defRPr>
            </a:pPr>
            <a:endParaRPr sz="1360">
              <a:solidFill>
                <a:srgbClr val="F2F2F2"/>
              </a:solidFill>
              <a:latin typeface="Flex 70"/>
              <a:ea typeface="Flex 70"/>
              <a:cs typeface="Flex 70"/>
              <a:sym typeface="Flex 70"/>
            </a:endParaRPr>
          </a:p>
          <a:p>
            <a:pPr defTabSz="777240">
              <a:defRPr sz="2720">
                <a:solidFill>
                  <a:srgbClr val="FFFFFF"/>
                </a:solidFill>
                <a:latin typeface="Flex Display 100 Black"/>
                <a:ea typeface="Flex Display 100 Black"/>
                <a:cs typeface="Flex Display 100 Black"/>
                <a:sym typeface="Flex Display 100 Black"/>
              </a:defRPr>
            </a:pPr>
            <a:r>
              <a:rPr sz="1360">
                <a:solidFill>
                  <a:srgbClr val="F2F2F2"/>
                </a:solidFill>
                <a:latin typeface="Flex 70"/>
                <a:ea typeface="Flex 70"/>
                <a:cs typeface="Flex 70"/>
                <a:sym typeface="Flex 70"/>
              </a:rPr>
              <a:t>Bestäms på seriekonferansen. Avvikesler kan förekomma.</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 </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Matchtiden ska mätas i effektiv tid. Tiden ska starta i samband med nedsläpp och stoppas när domaren blåser i visselpipan samt om slutsignalen ljuder eller om pucken spelas in i mål.</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 </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Lagen ska byta sida inför varje period och inför overtime.</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 </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Vid matcher på utomhusbanor ska spelet stoppas 10:00 i den tredje perioden och lagen ska byta sida utan paus.</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 </a:t>
            </a:r>
            <a:br>
              <a:rPr sz="1360">
                <a:solidFill>
                  <a:srgbClr val="F2F2F2"/>
                </a:solidFill>
                <a:latin typeface="Flex 70"/>
                <a:ea typeface="Flex 70"/>
                <a:cs typeface="Flex 70"/>
                <a:sym typeface="Flex 70"/>
              </a:rPr>
            </a:br>
            <a:r>
              <a:rPr sz="1360">
                <a:solidFill>
                  <a:srgbClr val="F2F2F2"/>
                </a:solidFill>
                <a:latin typeface="Flex 70"/>
                <a:ea typeface="Flex 70"/>
                <a:cs typeface="Flex 70"/>
                <a:sym typeface="Flex 70"/>
              </a:rPr>
              <a:t>Paus ska ske mellan varje period och vara i 15 minuter enligt nedan. Under pausen ska isen prepareras av isvårdspersonal. Detta gäller så länge inget av nedan undantag träder i kraft eller administrerande förbund beslutat om annat. </a:t>
            </a:r>
            <a:br>
              <a:rPr sz="1360">
                <a:solidFill>
                  <a:srgbClr val="F2F2F2"/>
                </a:solidFill>
                <a:latin typeface="Flex 70"/>
                <a:ea typeface="Flex 70"/>
                <a:cs typeface="Flex 70"/>
                <a:sym typeface="Flex 70"/>
              </a:rPr>
            </a:br>
            <a:br>
              <a:rPr sz="1360">
                <a:solidFill>
                  <a:srgbClr val="F2F2F2"/>
                </a:solidFill>
                <a:latin typeface="Flex 70"/>
                <a:ea typeface="Flex 70"/>
                <a:cs typeface="Flex 70"/>
                <a:sym typeface="Flex 70"/>
              </a:rPr>
            </a:br>
            <a:br>
              <a:rPr sz="1360">
                <a:solidFill>
                  <a:srgbClr val="F2F2F2"/>
                </a:solidFill>
                <a:latin typeface="Flex 70"/>
                <a:ea typeface="Flex 70"/>
                <a:cs typeface="Flex 70"/>
                <a:sym typeface="Flex 70"/>
              </a:rPr>
            </a:br>
            <a:br>
              <a:rPr sz="1360">
                <a:solidFill>
                  <a:srgbClr val="F2F2F2"/>
                </a:solidFill>
                <a:latin typeface="Flex 70"/>
                <a:ea typeface="Flex 70"/>
                <a:cs typeface="Flex 70"/>
                <a:sym typeface="Flex 70"/>
              </a:rPr>
            </a:br>
            <a:br>
              <a:rPr sz="1360">
                <a:solidFill>
                  <a:srgbClr val="F2F2F2"/>
                </a:solidFill>
                <a:latin typeface="Flex 70"/>
                <a:ea typeface="Flex 70"/>
                <a:cs typeface="Flex 70"/>
                <a:sym typeface="Flex 70"/>
              </a:rPr>
            </a:br>
            <a:endParaRPr sz="1360">
              <a:solidFill>
                <a:srgbClr val="F2F2F2"/>
              </a:solidFill>
              <a:latin typeface="Flex 70"/>
              <a:ea typeface="Flex 70"/>
              <a:cs typeface="Flex 70"/>
              <a:sym typeface="Flex 70"/>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 name="Platshållare för sidfot 4"/>
          <p:cNvSpPr txBox="1"/>
          <p:nvPr/>
        </p:nvSpPr>
        <p:spPr>
          <a:xfrm>
            <a:off x="6240462" y="479168"/>
            <a:ext cx="3492501" cy="127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spAutoFit/>
          </a:bodyPr>
          <a:lstStyle>
            <a:lvl1pPr>
              <a:defRPr sz="800" cap="all" spc="50">
                <a:solidFill>
                  <a:srgbClr val="FFFFFF"/>
                </a:solidFill>
              </a:defRPr>
            </a:lvl1pPr>
          </a:lstStyle>
          <a:p>
            <a:r>
              <a:t>Regelgenomgång Ungdom 2023/2024</a:t>
            </a:r>
          </a:p>
        </p:txBody>
      </p:sp>
      <p:sp>
        <p:nvSpPr>
          <p:cNvPr id="430" name="Platshållare för bildnummer 5"/>
          <p:cNvSpPr txBox="1">
            <a:spLocks noGrp="1"/>
          </p:cNvSpPr>
          <p:nvPr>
            <p:ph type="sldNum" sz="quarter" idx="2"/>
          </p:nvPr>
        </p:nvSpPr>
        <p:spPr>
          <a:xfrm>
            <a:off x="11502374" y="46116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8</a:t>
            </a:fld>
            <a:endParaRPr/>
          </a:p>
        </p:txBody>
      </p:sp>
      <p:sp>
        <p:nvSpPr>
          <p:cNvPr id="431" name="Rubrik 6"/>
          <p:cNvSpPr txBox="1">
            <a:spLocks noGrp="1"/>
          </p:cNvSpPr>
          <p:nvPr>
            <p:ph type="title"/>
          </p:nvPr>
        </p:nvSpPr>
        <p:spPr>
          <a:xfrm>
            <a:off x="550862" y="944562"/>
            <a:ext cx="11078514" cy="5292726"/>
          </a:xfrm>
          <a:prstGeom prst="rect">
            <a:avLst/>
          </a:prstGeom>
        </p:spPr>
        <p:txBody>
          <a:bodyPr/>
          <a:lstStyle/>
          <a:p>
            <a:pPr defTabSz="822959">
              <a:defRPr sz="2880">
                <a:solidFill>
                  <a:srgbClr val="FFFFFF"/>
                </a:solidFill>
                <a:latin typeface="Flex Display 100 Black"/>
                <a:ea typeface="Flex Display 100 Black"/>
                <a:cs typeface="Flex Display 100 Black"/>
                <a:sym typeface="Flex Display 100 Black"/>
              </a:defRPr>
            </a:pPr>
            <a:r>
              <a:t>Matchtid och paustid</a:t>
            </a:r>
            <a:br/>
            <a:br/>
            <a:r>
              <a:rPr sz="1619">
                <a:solidFill>
                  <a:srgbClr val="F2F2F2"/>
                </a:solidFill>
                <a:latin typeface="Flex 70"/>
                <a:ea typeface="Flex 70"/>
                <a:cs typeface="Flex 70"/>
                <a:sym typeface="Flex 70"/>
              </a:rPr>
              <a:t>U13 – Paus 1, 4 minuter utan isvård. Paus 2, 15 minuter med tillhörande isvård. </a:t>
            </a:r>
            <a:br>
              <a:rPr sz="1619">
                <a:solidFill>
                  <a:srgbClr val="F2F2F2"/>
                </a:solidFill>
                <a:latin typeface="Flex 70"/>
                <a:ea typeface="Flex 70"/>
                <a:cs typeface="Flex 70"/>
                <a:sym typeface="Flex 70"/>
              </a:rPr>
            </a:br>
            <a:r>
              <a:rPr sz="1619" b="1">
                <a:solidFill>
                  <a:srgbClr val="F2F2F2"/>
                </a:solidFill>
                <a:latin typeface="Flex 70"/>
                <a:ea typeface="Flex 70"/>
                <a:cs typeface="Flex 70"/>
                <a:sym typeface="Flex 70"/>
              </a:rPr>
              <a:t> </a:t>
            </a:r>
            <a:br>
              <a:rPr sz="1619" b="1">
                <a:solidFill>
                  <a:srgbClr val="F2F2F2"/>
                </a:solidFill>
                <a:latin typeface="Flex 70"/>
                <a:ea typeface="Flex 70"/>
                <a:cs typeface="Flex 70"/>
                <a:sym typeface="Flex 70"/>
              </a:rPr>
            </a:br>
            <a:r>
              <a:rPr sz="1619">
                <a:solidFill>
                  <a:srgbClr val="F2F2F2"/>
                </a:solidFill>
                <a:latin typeface="Flex 70"/>
                <a:ea typeface="Flex 70"/>
                <a:cs typeface="Flex 70"/>
                <a:sym typeface="Flex 70"/>
              </a:rPr>
              <a:t>U14-U15 – Paus 1 och 2 ska vara 15 minuter långa och isvård ska ske i dessa pauser.</a:t>
            </a:r>
            <a:br>
              <a:rPr sz="1619">
                <a:solidFill>
                  <a:srgbClr val="F2F2F2"/>
                </a:solidFill>
                <a:latin typeface="Flex 70"/>
                <a:ea typeface="Flex 70"/>
                <a:cs typeface="Flex 70"/>
                <a:sym typeface="Flex 70"/>
              </a:rPr>
            </a:br>
            <a:r>
              <a:rPr sz="1619">
                <a:solidFill>
                  <a:srgbClr val="F2F2F2"/>
                </a:solidFill>
                <a:latin typeface="Flex 70"/>
                <a:ea typeface="Flex 70"/>
                <a:cs typeface="Flex 70"/>
                <a:sym typeface="Flex 70"/>
              </a:rPr>
              <a:t> </a:t>
            </a:r>
            <a:br>
              <a:rPr sz="1619">
                <a:solidFill>
                  <a:srgbClr val="F2F2F2"/>
                </a:solidFill>
                <a:latin typeface="Flex 70"/>
                <a:ea typeface="Flex 70"/>
                <a:cs typeface="Flex 70"/>
                <a:sym typeface="Flex 70"/>
              </a:rPr>
            </a:br>
            <a:r>
              <a:rPr sz="1619">
                <a:solidFill>
                  <a:srgbClr val="F2F2F2"/>
                </a:solidFill>
                <a:latin typeface="Flex 70"/>
                <a:ea typeface="Flex 70"/>
                <a:cs typeface="Flex 70"/>
                <a:sym typeface="Flex 70"/>
              </a:rPr>
              <a:t>Om overtime ska spelas i 20 minuter ska paus tas som vanligt. </a:t>
            </a:r>
            <a:br>
              <a:rPr sz="1619">
                <a:solidFill>
                  <a:srgbClr val="F2F2F2"/>
                </a:solidFill>
                <a:latin typeface="Flex 70"/>
                <a:ea typeface="Flex 70"/>
                <a:cs typeface="Flex 70"/>
                <a:sym typeface="Flex 70"/>
              </a:rPr>
            </a:br>
            <a:r>
              <a:rPr sz="1619">
                <a:solidFill>
                  <a:srgbClr val="F2F2F2"/>
                </a:solidFill>
                <a:latin typeface="Flex 70"/>
                <a:ea typeface="Flex 70"/>
                <a:cs typeface="Flex 70"/>
                <a:sym typeface="Flex 70"/>
              </a:rPr>
              <a:t> </a:t>
            </a:r>
            <a:br>
              <a:rPr sz="1619">
                <a:solidFill>
                  <a:srgbClr val="F2F2F2"/>
                </a:solidFill>
                <a:latin typeface="Flex 70"/>
                <a:ea typeface="Flex 70"/>
                <a:cs typeface="Flex 70"/>
                <a:sym typeface="Flex 70"/>
              </a:rPr>
            </a:br>
            <a:r>
              <a:rPr sz="1619">
                <a:solidFill>
                  <a:srgbClr val="F2F2F2"/>
                </a:solidFill>
                <a:latin typeface="Flex 70"/>
                <a:ea typeface="Flex 70"/>
                <a:cs typeface="Flex 70"/>
                <a:sym typeface="Flex 70"/>
              </a:rPr>
              <a:t>Om overtime ska spelas i 5 eller 10 minuter ska pauslängden vara maximalt 3 minuter och banan ska inte spolas. </a:t>
            </a:r>
            <a:br>
              <a:rPr sz="1619">
                <a:solidFill>
                  <a:srgbClr val="F2F2F2"/>
                </a:solidFill>
                <a:latin typeface="Flex 70"/>
                <a:ea typeface="Flex 70"/>
                <a:cs typeface="Flex 70"/>
                <a:sym typeface="Flex 70"/>
              </a:rPr>
            </a:br>
            <a:r>
              <a:rPr sz="1619">
                <a:solidFill>
                  <a:srgbClr val="F2F2F2"/>
                </a:solidFill>
                <a:latin typeface="Flex 70"/>
                <a:ea typeface="Flex 70"/>
                <a:cs typeface="Flex 70"/>
                <a:sym typeface="Flex 70"/>
              </a:rPr>
              <a:t> </a:t>
            </a:r>
            <a:br>
              <a:rPr sz="1619">
                <a:solidFill>
                  <a:srgbClr val="F2F2F2"/>
                </a:solidFill>
                <a:latin typeface="Flex 70"/>
                <a:ea typeface="Flex 70"/>
                <a:cs typeface="Flex 70"/>
                <a:sym typeface="Flex 70"/>
              </a:rPr>
            </a:br>
            <a:r>
              <a:rPr sz="1619">
                <a:solidFill>
                  <a:srgbClr val="F2F2F2"/>
                </a:solidFill>
                <a:latin typeface="Flex 70"/>
                <a:ea typeface="Flex 70"/>
                <a:cs typeface="Flex 70"/>
                <a:sym typeface="Flex 70"/>
              </a:rPr>
              <a:t>Paustiden ska börja räknas omedelbart vid periodslut.</a:t>
            </a:r>
            <a:br>
              <a:rPr sz="1619">
                <a:solidFill>
                  <a:srgbClr val="F2F2F2"/>
                </a:solidFill>
                <a:latin typeface="Flex 70"/>
                <a:ea typeface="Flex 70"/>
                <a:cs typeface="Flex 70"/>
                <a:sym typeface="Flex 70"/>
              </a:rPr>
            </a:br>
            <a:r>
              <a:rPr sz="1619" b="1">
                <a:solidFill>
                  <a:srgbClr val="F2F2F2"/>
                </a:solidFill>
                <a:latin typeface="Flex 70"/>
                <a:ea typeface="Flex 70"/>
                <a:cs typeface="Flex 70"/>
                <a:sym typeface="Flex 70"/>
              </a:rPr>
              <a:t> </a:t>
            </a:r>
            <a:br>
              <a:rPr sz="1619" b="1">
                <a:solidFill>
                  <a:srgbClr val="F2F2F2"/>
                </a:solidFill>
                <a:latin typeface="Flex 70"/>
                <a:ea typeface="Flex 70"/>
                <a:cs typeface="Flex 70"/>
                <a:sym typeface="Flex 70"/>
              </a:rPr>
            </a:br>
            <a:r>
              <a:rPr sz="1619">
                <a:solidFill>
                  <a:srgbClr val="F2F2F2"/>
                </a:solidFill>
                <a:latin typeface="Flex 70"/>
                <a:ea typeface="Flex 70"/>
                <a:cs typeface="Flex 70"/>
                <a:sym typeface="Flex 70"/>
              </a:rPr>
              <a:t>Om båda lagen använder samma utgång från banan ska hemmalaget ges möjlighet att lämna banan först i varje paus. Efter match ska förlorande lag lämna banan först.</a:t>
            </a:r>
            <a:br>
              <a:rPr sz="1619">
                <a:solidFill>
                  <a:srgbClr val="F2F2F2"/>
                </a:solidFill>
                <a:latin typeface="Flex 70"/>
                <a:ea typeface="Flex 70"/>
                <a:cs typeface="Flex 70"/>
                <a:sym typeface="Flex 70"/>
              </a:rPr>
            </a:br>
            <a:br>
              <a:rPr sz="1619">
                <a:solidFill>
                  <a:srgbClr val="F2F2F2"/>
                </a:solidFill>
                <a:latin typeface="Flex 70"/>
                <a:ea typeface="Flex 70"/>
                <a:cs typeface="Flex 70"/>
                <a:sym typeface="Flex 70"/>
              </a:rPr>
            </a:br>
            <a:br>
              <a:rPr sz="1619">
                <a:solidFill>
                  <a:srgbClr val="F2F2F2"/>
                </a:solidFill>
                <a:latin typeface="Flex 70"/>
                <a:ea typeface="Flex 70"/>
                <a:cs typeface="Flex 70"/>
                <a:sym typeface="Flex 70"/>
              </a:rPr>
            </a:br>
            <a:br>
              <a:rPr sz="1619">
                <a:solidFill>
                  <a:srgbClr val="F2F2F2"/>
                </a:solidFill>
                <a:latin typeface="Flex 70"/>
                <a:ea typeface="Flex 70"/>
                <a:cs typeface="Flex 70"/>
                <a:sym typeface="Flex 70"/>
              </a:rPr>
            </a:br>
            <a:br>
              <a:rPr sz="1619">
                <a:solidFill>
                  <a:srgbClr val="F2F2F2"/>
                </a:solidFill>
                <a:latin typeface="Flex 70"/>
                <a:ea typeface="Flex 70"/>
                <a:cs typeface="Flex 70"/>
                <a:sym typeface="Flex 70"/>
              </a:rPr>
            </a:br>
            <a:br>
              <a:rPr sz="1619">
                <a:solidFill>
                  <a:srgbClr val="F2F2F2"/>
                </a:solidFill>
                <a:latin typeface="Flex 70"/>
                <a:ea typeface="Flex 70"/>
                <a:cs typeface="Flex 70"/>
                <a:sym typeface="Flex 70"/>
              </a:rPr>
            </a:br>
            <a:endParaRPr sz="1619">
              <a:solidFill>
                <a:srgbClr val="F2F2F2"/>
              </a:solidFill>
              <a:latin typeface="Flex 70"/>
              <a:ea typeface="Flex 70"/>
              <a:cs typeface="Flex 70"/>
              <a:sym typeface="Flex 70"/>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 name="Rubrik 1"/>
          <p:cNvSpPr txBox="1">
            <a:spLocks noGrp="1"/>
          </p:cNvSpPr>
          <p:nvPr>
            <p:ph type="ctrTitle"/>
          </p:nvPr>
        </p:nvSpPr>
        <p:spPr>
          <a:prstGeom prst="rect">
            <a:avLst/>
          </a:prstGeom>
        </p:spPr>
        <p:txBody>
          <a:bodyPr/>
          <a:lstStyle/>
          <a:p>
            <a:pPr defTabSz="749808">
              <a:defRPr sz="7215"/>
            </a:pPr>
            <a:r>
              <a:t>Regelgenomgång </a:t>
            </a:r>
            <a:br/>
            <a:r>
              <a:t>Ungdom</a:t>
            </a:r>
            <a:br/>
            <a:r>
              <a:t>2023/2024</a:t>
            </a:r>
          </a:p>
        </p:txBody>
      </p:sp>
      <p:sp>
        <p:nvSpPr>
          <p:cNvPr id="444" name="Underrubrik 8"/>
          <p:cNvSpPr txBox="1">
            <a:spLocks noGrp="1"/>
          </p:cNvSpPr>
          <p:nvPr>
            <p:ph type="subTitle" sz="quarter" idx="1"/>
          </p:nvPr>
        </p:nvSpPr>
        <p:spPr>
          <a:prstGeom prst="rect">
            <a:avLst/>
          </a:prstGeom>
        </p:spPr>
        <p:txBody>
          <a:bodyPr/>
          <a:lstStyle/>
          <a:p>
            <a:endParaRPr/>
          </a:p>
        </p:txBody>
      </p:sp>
    </p:spTree>
  </p:cSld>
  <p:clrMapOvr>
    <a:masterClrMapping/>
  </p:clrMapOvr>
  <p:transition spd="med"/>
</p:sld>
</file>

<file path=ppt/theme/theme1.xml><?xml version="1.0" encoding="utf-8"?>
<a:theme xmlns:a="http://schemas.openxmlformats.org/drawingml/2006/main" name="Hockey">
  <a:themeElements>
    <a:clrScheme name="Hockey">
      <a:dk1>
        <a:srgbClr val="000000"/>
      </a:dk1>
      <a:lt1>
        <a:srgbClr val="FFFFFF"/>
      </a:lt1>
      <a:dk2>
        <a:srgbClr val="A7A7A7"/>
      </a:dk2>
      <a:lt2>
        <a:srgbClr val="535353"/>
      </a:lt2>
      <a:accent1>
        <a:srgbClr val="0F59EB"/>
      </a:accent1>
      <a:accent2>
        <a:srgbClr val="7DE1EB"/>
      </a:accent2>
      <a:accent3>
        <a:srgbClr val="FF4600"/>
      </a:accent3>
      <a:accent4>
        <a:srgbClr val="19DC82"/>
      </a:accent4>
      <a:accent5>
        <a:srgbClr val="002850"/>
      </a:accent5>
      <a:accent6>
        <a:srgbClr val="FFD200"/>
      </a:accent6>
      <a:hlink>
        <a:srgbClr val="0000FF"/>
      </a:hlink>
      <a:folHlink>
        <a:srgbClr val="FF00FF"/>
      </a:folHlink>
    </a:clrScheme>
    <a:fontScheme name="Hockey">
      <a:majorFont>
        <a:latin typeface="Calibri"/>
        <a:ea typeface="Calibri"/>
        <a:cs typeface="Calibri"/>
      </a:majorFont>
      <a:minorFont>
        <a:latin typeface="Helvetica"/>
        <a:ea typeface="Helvetica"/>
        <a:cs typeface="Helvetica"/>
      </a:minorFont>
    </a:fontScheme>
    <a:fmtScheme name="Hock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Hockey">
  <a:themeElements>
    <a:clrScheme name="Hockey">
      <a:dk1>
        <a:srgbClr val="000000"/>
      </a:dk1>
      <a:lt1>
        <a:srgbClr val="FFFFFF"/>
      </a:lt1>
      <a:dk2>
        <a:srgbClr val="A7A7A7"/>
      </a:dk2>
      <a:lt2>
        <a:srgbClr val="535353"/>
      </a:lt2>
      <a:accent1>
        <a:srgbClr val="0F59EB"/>
      </a:accent1>
      <a:accent2>
        <a:srgbClr val="7DE1EB"/>
      </a:accent2>
      <a:accent3>
        <a:srgbClr val="FF4600"/>
      </a:accent3>
      <a:accent4>
        <a:srgbClr val="19DC82"/>
      </a:accent4>
      <a:accent5>
        <a:srgbClr val="002850"/>
      </a:accent5>
      <a:accent6>
        <a:srgbClr val="FFD200"/>
      </a:accent6>
      <a:hlink>
        <a:srgbClr val="0000FF"/>
      </a:hlink>
      <a:folHlink>
        <a:srgbClr val="FF00FF"/>
      </a:folHlink>
    </a:clrScheme>
    <a:fontScheme name="Hockey">
      <a:majorFont>
        <a:latin typeface="Calibri"/>
        <a:ea typeface="Calibri"/>
        <a:cs typeface="Calibri"/>
      </a:majorFont>
      <a:minorFont>
        <a:latin typeface="Helvetica"/>
        <a:ea typeface="Helvetica"/>
        <a:cs typeface="Helvetica"/>
      </a:minorFont>
    </a:fontScheme>
    <a:fmtScheme name="Hock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Flex 70"/>
            <a:ea typeface="Flex 70"/>
            <a:cs typeface="Flex 70"/>
            <a:sym typeface="Flex 70"/>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805</Words>
  <Application>Microsoft Office PowerPoint</Application>
  <PresentationFormat>Bredbild</PresentationFormat>
  <Paragraphs>25</Paragraphs>
  <Slides>9</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Arial</vt:lpstr>
      <vt:lpstr>Calibri</vt:lpstr>
      <vt:lpstr>Flex 70</vt:lpstr>
      <vt:lpstr>Flex Display 100 Black</vt:lpstr>
      <vt:lpstr>Hockey</vt:lpstr>
      <vt:lpstr>Regelgenomgång  U13-U15 2023/2024</vt:lpstr>
      <vt:lpstr>Om regelgenomgången  Inom svensk ishockey har vi ett specifikt regelverk för U13-U15. Här kommer vi att gå igenom de viktigaste reglerna för dessa serier som du som domare behöver känna till.</vt:lpstr>
      <vt:lpstr>Utvisningar  Följande varianter av utvisningar kan utdömas under en ishockeymatch i U13-U15:  - Mindre straffet (U13 1 minut/U14-U15 2 minuter). - Lagstraff (U13 1 minut/U14-U15 2 minuter). - Dubbla mindre straffet (U13 1+1 minuter, U14-U15 2+2 minuter). - Större straffet (U13 3 minuter, U14-U15 5 minuter). - Match Penalty (U13 23 minuter + anmälan, U14-U15 25 minuter + anmälan). - Misconduct Penalty (10 minuter) - Game misconduct penalty (20 minuter) - Straffslag - Tilldömt mål.  En utvisning kan utdömas närsomhelst från att vi har kommit ut på isen för att börja matchen tills att vi har skrivit på matchprotokollet efter matchen.   </vt:lpstr>
      <vt:lpstr>Utvisningar  Kvittning tillämpas i alla situationer, även om det sker i en situation där lagen spelar 5-5 och om en spelare i vardera laget utvisas mindre straffet (eller lagstraff) eller där det medföljer ett miscondcut penalty till vardera spelare.   </vt:lpstr>
      <vt:lpstr>Utvisningar – Boarding och Charging  Domaren ska tänka på den skaderisk som finns vid våldsamma tacklingar.   En spelare som tacklar en motståndare in i sargen, på öppen is eller t.ex. in i målburen på ett våldsamt sätt så att denne riskerar att skada sig, eller så att denne skadar sig, ska anses ha gjort sig skyldig till en skaderiskerande förseelse.  Exempel: En tacklingsbar spelare angrips av en motståndare på ett sätt som domaren bedömer ska bestraffas med mindre straffet för otillåten tackling. Precis innan angreppet inträffar förändrar mottagaren sin kroppsposition på ett sätt som skapar en skaderisk för honom eller henne själv. Skada uppstår.   Domslut: Mindre straffet för boarding/charging ska utdömas. Domaren ska ta hänsyn till att angreppet i sig ligger på en nivå av mindre straffet och att den mottagande spelaren sätter sig i en farlig position. Skadan ska därför inte bedömas ha orsakats av ett vårdslöst, obehärskat eller våldsamt beteende utan av mottagarens agerande.   </vt:lpstr>
      <vt:lpstr>Utvisningar – Restriktionsområde för målvakter  Regeln om definierat område för målvakter  bakom den förlängda mållinjen tillämpas  inte i U15 och yngre.  Målvakterna får alltså spela pucken även i  sarghörnen.     </vt:lpstr>
      <vt:lpstr>Matchtid och paustid  Matchtid för en ishockeymatch är anpassad efter respektive tävlingsnivå enligt nedan. Detta gäller så länge inga regionala eller lokala avvikelser är implementerade.  U13 –  3 x 15 minuter U14 – 3 x 20 minuter U15 – 3 x 20 minuter  Bestäms på seriekonferansen. Avvikesler kan förekomma.   Matchtiden ska mätas i effektiv tid. Tiden ska starta i samband med nedsläpp och stoppas när domaren blåser i visselpipan samt om slutsignalen ljuder eller om pucken spelas in i mål.   Lagen ska byta sida inför varje period och inför overtime.   Vid matcher på utomhusbanor ska spelet stoppas 10:00 i den tredje perioden och lagen ska byta sida utan paus.   Paus ska ske mellan varje period och vara i 15 minuter enligt nedan. Under pausen ska isen prepareras av isvårdspersonal. Detta gäller så länge inget av nedan undantag träder i kraft eller administrerande förbund beslutat om annat.      </vt:lpstr>
      <vt:lpstr>Matchtid och paustid  U13 – Paus 1, 4 minuter utan isvård. Paus 2, 15 minuter med tillhörande isvård.    U14-U15 – Paus 1 och 2 ska vara 15 minuter långa och isvård ska ske i dessa pauser.   Om overtime ska spelas i 20 minuter ska paus tas som vanligt.    Om overtime ska spelas i 5 eller 10 minuter ska pauslängden vara maximalt 3 minuter och banan ska inte spolas.    Paustiden ska börja räknas omedelbart vid periodslut.   Om båda lagen använder samma utgång från banan ska hemmalaget ges möjlighet att lämna banan först i varje paus. Efter match ska förlorande lag lämna banan först.      </vt:lpstr>
      <vt:lpstr>Regelgenomgång  Ungdom 2023/2024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Regelgenomgång  U13-U15 2023/2024</dc:title>
  <cp:lastModifiedBy>Magnus Cleve</cp:lastModifiedBy>
  <cp:revision>1</cp:revision>
  <dcterms:modified xsi:type="dcterms:W3CDTF">2023-08-31T07:57:38Z</dcterms:modified>
</cp:coreProperties>
</file>