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F7"/>
          </a:solidFill>
        </a:fill>
      </a:tcStyle>
    </a:wholeTbl>
    <a:band2H>
      <a:tcTxStyle/>
      <a:tcStyle>
        <a:tcBdr/>
        <a:fill>
          <a:solidFill>
            <a:srgbClr val="E6E9FB"/>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ECA"/>
          </a:solidFill>
        </a:fill>
      </a:tcStyle>
    </a:wholeTbl>
    <a:band2H>
      <a:tcTxStyle/>
      <a:tcStyle>
        <a:tcBdr/>
        <a:fill>
          <a:solidFill>
            <a:srgbClr val="FFE8E6"/>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ECA"/>
          </a:solidFill>
        </a:fill>
      </a:tcStyle>
    </a:wholeTbl>
    <a:band2H>
      <a:tcTxStyle/>
      <a:tcStyle>
        <a:tcBdr/>
        <a:fill>
          <a:solidFill>
            <a:srgbClr val="FFF7E6"/>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Flex 70"/>
          <a:ea typeface="Flex 70"/>
          <a:cs typeface="Flex 70"/>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Flex 70"/>
          <a:ea typeface="Flex 70"/>
          <a:cs typeface="Flex 70"/>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lex 70"/>
          <a:ea typeface="Flex 70"/>
          <a:cs typeface="Flex 70"/>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Flex 70"/>
          <a:ea typeface="Flex 70"/>
          <a:cs typeface="Flex 70"/>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 Cleve" userId="14990172-43b5-4da8-be26-d6a27d87605e" providerId="ADAL" clId="{905149E1-B9FA-4E14-8EE0-1ED81FB2B452}"/>
    <pc:docChg chg="delSld">
      <pc:chgData name="Magnus Cleve" userId="14990172-43b5-4da8-be26-d6a27d87605e" providerId="ADAL" clId="{905149E1-B9FA-4E14-8EE0-1ED81FB2B452}" dt="2023-08-31T07:45:31.718" v="1" actId="47"/>
      <pc:docMkLst>
        <pc:docMk/>
      </pc:docMkLst>
      <pc:sldChg chg="del">
        <pc:chgData name="Magnus Cleve" userId="14990172-43b5-4da8-be26-d6a27d87605e" providerId="ADAL" clId="{905149E1-B9FA-4E14-8EE0-1ED81FB2B452}" dt="2023-08-31T07:45:23.802" v="0" actId="47"/>
        <pc:sldMkLst>
          <pc:docMk/>
          <pc:sldMk cId="0" sldId="270"/>
        </pc:sldMkLst>
      </pc:sldChg>
      <pc:sldChg chg="del">
        <pc:chgData name="Magnus Cleve" userId="14990172-43b5-4da8-be26-d6a27d87605e" providerId="ADAL" clId="{905149E1-B9FA-4E14-8EE0-1ED81FB2B452}" dt="2023-08-31T07:45:31.718" v="1" actId="47"/>
        <pc:sldMkLst>
          <pc:docMk/>
          <pc:sldMk cId="0" sldId="278"/>
        </pc:sldMkLst>
      </pc:sldChg>
    </pc:docChg>
  </pc:docChgLst>
  <pc:docChgLst>
    <pc:chgData name="Magnus Cleve" userId="14990172-43b5-4da8-be26-d6a27d87605e" providerId="ADAL" clId="{78AC2936-153F-4310-9074-77571BFC8D20}"/>
    <pc:docChg chg="custSel modSld">
      <pc:chgData name="Magnus Cleve" userId="14990172-43b5-4da8-be26-d6a27d87605e" providerId="ADAL" clId="{78AC2936-153F-4310-9074-77571BFC8D20}" dt="2023-08-31T07:53:46.609" v="0" actId="478"/>
      <pc:docMkLst>
        <pc:docMk/>
      </pc:docMkLst>
      <pc:sldChg chg="delSp mod">
        <pc:chgData name="Magnus Cleve" userId="14990172-43b5-4da8-be26-d6a27d87605e" providerId="ADAL" clId="{78AC2936-153F-4310-9074-77571BFC8D20}" dt="2023-08-31T07:53:46.609" v="0" actId="478"/>
        <pc:sldMkLst>
          <pc:docMk/>
          <pc:sldMk cId="0" sldId="279"/>
        </pc:sldMkLst>
        <pc:picChg chg="del">
          <ac:chgData name="Magnus Cleve" userId="14990172-43b5-4da8-be26-d6a27d87605e" providerId="ADAL" clId="{78AC2936-153F-4310-9074-77571BFC8D20}" dt="2023-08-31T07:53:46.609" v="0" actId="478"/>
          <ac:picMkLst>
            <pc:docMk/>
            <pc:sldMk cId="0" sldId="279"/>
            <ac:picMk id="53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xfrm>
            <a:off x="1143000" y="685800"/>
            <a:ext cx="4572000" cy="3429000"/>
          </a:xfrm>
          <a:prstGeom prst="rect">
            <a:avLst/>
          </a:prstGeom>
        </p:spPr>
        <p:txBody>
          <a:bodyPr/>
          <a:lstStyle/>
          <a:p>
            <a:endParaRPr/>
          </a:p>
        </p:txBody>
      </p:sp>
      <p:sp>
        <p:nvSpPr>
          <p:cNvPr id="395" name="Shape 39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Rubrikbild">
    <p:bg>
      <p:bgPr>
        <a:solidFill>
          <a:schemeClr val="accent5"/>
        </a:solidFill>
        <a:effectLst/>
      </p:bgPr>
    </p:bg>
    <p:spTree>
      <p:nvGrpSpPr>
        <p:cNvPr id="1" name=""/>
        <p:cNvGrpSpPr/>
        <p:nvPr/>
      </p:nvGrpSpPr>
      <p:grpSpPr>
        <a:xfrm>
          <a:off x="0" y="0"/>
          <a:ext cx="0" cy="0"/>
          <a:chOff x="0" y="0"/>
          <a:chExt cx="0" cy="0"/>
        </a:xfrm>
      </p:grpSpPr>
      <p:sp>
        <p:nvSpPr>
          <p:cNvPr id="15" name="Frihandsfigur 19"/>
          <p:cNvSpPr/>
          <p:nvPr/>
        </p:nvSpPr>
        <p:spPr>
          <a:xfrm>
            <a:off x="6096000" y="0"/>
            <a:ext cx="6110736" cy="6858000"/>
          </a:xfrm>
          <a:custGeom>
            <a:avLst/>
            <a:gdLst/>
            <a:ahLst/>
            <a:cxnLst>
              <a:cxn ang="0">
                <a:pos x="wd2" y="hd2"/>
              </a:cxn>
              <a:cxn ang="5400000">
                <a:pos x="wd2" y="hd2"/>
              </a:cxn>
              <a:cxn ang="10800000">
                <a:pos x="wd2" y="hd2"/>
              </a:cxn>
              <a:cxn ang="16200000">
                <a:pos x="wd2" y="hd2"/>
              </a:cxn>
            </a:cxnLst>
            <a:rect l="0" t="0" r="r" b="b"/>
            <a:pathLst>
              <a:path w="21600" h="21600" extrusionOk="0">
                <a:moveTo>
                  <a:pt x="12055" y="0"/>
                </a:moveTo>
                <a:lnTo>
                  <a:pt x="21600" y="0"/>
                </a:lnTo>
                <a:lnTo>
                  <a:pt x="21600"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16" name="Rätvinklig triangel 16"/>
          <p:cNvSpPr/>
          <p:nvPr/>
        </p:nvSpPr>
        <p:spPr>
          <a:xfrm flipH="1">
            <a:off x="7051313" y="527777"/>
            <a:ext cx="5155423" cy="6330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a:miter lim="400000"/>
          </a:ln>
        </p:spPr>
        <p:txBody>
          <a:bodyPr lIns="45719" rIns="45719" anchor="ctr"/>
          <a:lstStyle/>
          <a:p>
            <a:pPr algn="ctr">
              <a:defRPr>
                <a:solidFill>
                  <a:srgbClr val="FFFFFF"/>
                </a:solidFill>
              </a:defRPr>
            </a:pPr>
            <a:endParaRPr/>
          </a:p>
        </p:txBody>
      </p:sp>
      <p:sp>
        <p:nvSpPr>
          <p:cNvPr id="17" name="Titeltext"/>
          <p:cNvSpPr txBox="1">
            <a:spLocks noGrp="1"/>
          </p:cNvSpPr>
          <p:nvPr>
            <p:ph type="title"/>
          </p:nvPr>
        </p:nvSpPr>
        <p:spPr>
          <a:xfrm>
            <a:off x="550864" y="944562"/>
            <a:ext cx="7308851" cy="3924301"/>
          </a:xfrm>
          <a:prstGeom prst="rect">
            <a:avLst/>
          </a:prstGeom>
        </p:spPr>
        <p:txBody>
          <a:bodyPr/>
          <a:lstStyle>
            <a:lvl1pPr>
              <a:lnSpc>
                <a:spcPct val="90000"/>
              </a:lnSpc>
              <a:defRPr sz="8800">
                <a:solidFill>
                  <a:srgbClr val="FFFFFF"/>
                </a:solidFill>
                <a:latin typeface="Flex Display 100 Black"/>
                <a:ea typeface="Flex Display 100 Black"/>
                <a:cs typeface="Flex Display 100 Black"/>
                <a:sym typeface="Flex Display 100 Black"/>
              </a:defRPr>
            </a:lvl1pPr>
          </a:lstStyle>
          <a:p>
            <a:r>
              <a:t>Titeltext</a:t>
            </a:r>
          </a:p>
        </p:txBody>
      </p:sp>
      <p:sp>
        <p:nvSpPr>
          <p:cNvPr id="18" name="Brödtext nivå ett…"/>
          <p:cNvSpPr txBox="1">
            <a:spLocks noGrp="1"/>
          </p:cNvSpPr>
          <p:nvPr>
            <p:ph type="body" sz="quarter" idx="1"/>
          </p:nvPr>
        </p:nvSpPr>
        <p:spPr>
          <a:xfrm>
            <a:off x="550862" y="5132387"/>
            <a:ext cx="5400676" cy="1104900"/>
          </a:xfrm>
          <a:prstGeom prst="rect">
            <a:avLst/>
          </a:prstGeom>
        </p:spPr>
        <p:txBody>
          <a:bodyPr anchor="b">
            <a:normAutofit/>
          </a:bodyPr>
          <a:lstStyle>
            <a:lvl1pPr marL="0" indent="0">
              <a:buClrTx/>
              <a:buSzTx/>
              <a:buFontTx/>
              <a:buNone/>
              <a:defRPr sz="1200">
                <a:solidFill>
                  <a:srgbClr val="FFFFFF"/>
                </a:solidFill>
              </a:defRPr>
            </a:lvl1pPr>
            <a:lvl2pPr marL="0" indent="457200">
              <a:buClrTx/>
              <a:buSzTx/>
              <a:buFontTx/>
              <a:buNone/>
              <a:defRPr sz="1200">
                <a:solidFill>
                  <a:srgbClr val="FFFFFF"/>
                </a:solidFill>
              </a:defRPr>
            </a:lvl2pPr>
            <a:lvl3pPr marL="0" indent="914400">
              <a:buClrTx/>
              <a:buSzTx/>
              <a:buFontTx/>
              <a:buNone/>
              <a:defRPr sz="1200">
                <a:solidFill>
                  <a:srgbClr val="FFFFFF"/>
                </a:solidFill>
              </a:defRPr>
            </a:lvl3pPr>
            <a:lvl4pPr marL="0" indent="1371600">
              <a:buClrTx/>
              <a:buSzTx/>
              <a:buFontTx/>
              <a:buNone/>
              <a:defRPr sz="1200">
                <a:solidFill>
                  <a:srgbClr val="FFFFFF"/>
                </a:solidFill>
              </a:defRPr>
            </a:lvl4pPr>
            <a:lvl5pPr marL="0" indent="1828800">
              <a:buClrTx/>
              <a:buSzTx/>
              <a:buFontTx/>
              <a:buNone/>
              <a:defRPr sz="12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9"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20" name="textruta 11"/>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SVENSKA ISHOCKEYFÖRBUNDET</a:t>
            </a:r>
          </a:p>
        </p:txBody>
      </p:sp>
      <p:sp>
        <p:nvSpPr>
          <p:cNvPr id="21" name="Rak 13"/>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22" name="Rak 14"/>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23" name="Rak 15"/>
          <p:cNvSpPr/>
          <p:nvPr/>
        </p:nvSpPr>
        <p:spPr>
          <a:xfrm>
            <a:off x="550862" y="6486800"/>
            <a:ext cx="11090276" cy="1"/>
          </a:xfrm>
          <a:prstGeom prst="line">
            <a:avLst/>
          </a:prstGeom>
          <a:ln w="12700">
            <a:solidFill>
              <a:srgbClr val="FFFFFF"/>
            </a:solidFill>
            <a:miter/>
          </a:ln>
        </p:spPr>
        <p:txBody>
          <a:bodyPr lIns="45719" rIns="45719"/>
          <a:lstStyle/>
          <a:p>
            <a:endParaRPr/>
          </a:p>
        </p:txBody>
      </p:sp>
      <p:pic>
        <p:nvPicPr>
          <p:cNvPr id="24" name="Bildobjekt 21" descr="Bildobjekt 21"/>
          <p:cNvPicPr>
            <a:picLocks noChangeAspect="1"/>
          </p:cNvPicPr>
          <p:nvPr/>
        </p:nvPicPr>
        <p:blipFill>
          <a:blip r:embed="rId2"/>
          <a:stretch>
            <a:fillRect/>
          </a:stretch>
        </p:blipFill>
        <p:spPr>
          <a:xfrm>
            <a:off x="10276768" y="4875660"/>
            <a:ext cx="1570674" cy="1570674"/>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ubrik och innehåll">
    <p:bg>
      <p:bgPr>
        <a:solidFill>
          <a:srgbClr val="FFFFFF"/>
        </a:solidFill>
        <a:effectLst/>
      </p:bgPr>
    </p:bg>
    <p:spTree>
      <p:nvGrpSpPr>
        <p:cNvPr id="1" name=""/>
        <p:cNvGrpSpPr/>
        <p:nvPr/>
      </p:nvGrpSpPr>
      <p:grpSpPr>
        <a:xfrm>
          <a:off x="0" y="0"/>
          <a:ext cx="0" cy="0"/>
          <a:chOff x="0" y="0"/>
          <a:chExt cx="0" cy="0"/>
        </a:xfrm>
      </p:grpSpPr>
      <p:sp>
        <p:nvSpPr>
          <p:cNvPr id="127"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28" name="Brödtext nivå ett…"/>
          <p:cNvSpPr txBox="1">
            <a:spLocks noGrp="1"/>
          </p:cNvSpPr>
          <p:nvPr>
            <p:ph type="body" sz="half" idx="1"/>
          </p:nvPr>
        </p:nvSpPr>
        <p:spPr>
          <a:xfrm>
            <a:off x="550862" y="2349500"/>
            <a:ext cx="7308851" cy="3887788"/>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2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vå delar">
    <p:bg>
      <p:bgPr>
        <a:solidFill>
          <a:srgbClr val="FFFFFF"/>
        </a:solidFill>
        <a:effectLst/>
      </p:bgPr>
    </p:bg>
    <p:spTree>
      <p:nvGrpSpPr>
        <p:cNvPr id="1" name=""/>
        <p:cNvGrpSpPr/>
        <p:nvPr/>
      </p:nvGrpSpPr>
      <p:grpSpPr>
        <a:xfrm>
          <a:off x="0" y="0"/>
          <a:ext cx="0" cy="0"/>
          <a:chOff x="0" y="0"/>
          <a:chExt cx="0" cy="0"/>
        </a:xfrm>
      </p:grpSpPr>
      <p:sp>
        <p:nvSpPr>
          <p:cNvPr id="136"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37" name="Brödtext nivå ett…"/>
          <p:cNvSpPr txBox="1">
            <a:spLocks noGrp="1"/>
          </p:cNvSpPr>
          <p:nvPr>
            <p:ph type="body" sz="half" idx="1"/>
          </p:nvPr>
        </p:nvSpPr>
        <p:spPr>
          <a:xfrm>
            <a:off x="562625" y="2349499"/>
            <a:ext cx="5388913" cy="3887790"/>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3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vå delar, underrubriker">
    <p:bg>
      <p:bgPr>
        <a:solidFill>
          <a:srgbClr val="FFFFFF"/>
        </a:solidFill>
        <a:effectLst/>
      </p:bgPr>
    </p:bg>
    <p:spTree>
      <p:nvGrpSpPr>
        <p:cNvPr id="1" name=""/>
        <p:cNvGrpSpPr/>
        <p:nvPr/>
      </p:nvGrpSpPr>
      <p:grpSpPr>
        <a:xfrm>
          <a:off x="0" y="0"/>
          <a:ext cx="0" cy="0"/>
          <a:chOff x="0" y="0"/>
          <a:chExt cx="0" cy="0"/>
        </a:xfrm>
      </p:grpSpPr>
      <p:sp>
        <p:nvSpPr>
          <p:cNvPr id="145"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46" name="Brödtext nivå ett…"/>
          <p:cNvSpPr txBox="1">
            <a:spLocks noGrp="1"/>
          </p:cNvSpPr>
          <p:nvPr>
            <p:ph type="body" sz="half" idx="1"/>
          </p:nvPr>
        </p:nvSpPr>
        <p:spPr>
          <a:xfrm>
            <a:off x="562625" y="2841171"/>
            <a:ext cx="5388913" cy="3396117"/>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4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8" name="Platshållare för text 12"/>
          <p:cNvSpPr>
            <a:spLocks noGrp="1"/>
          </p:cNvSpPr>
          <p:nvPr>
            <p:ph type="body" sz="quarter" idx="21" hasCustomPrompt="1"/>
          </p:nvPr>
        </p:nvSpPr>
        <p:spPr>
          <a:xfrm>
            <a:off x="561974" y="2349500"/>
            <a:ext cx="5388913" cy="323851"/>
          </a:xfrm>
          <a:prstGeom prst="rect">
            <a:avLst/>
          </a:prstGeom>
        </p:spPr>
        <p:txBody>
          <a:bodyPr>
            <a:normAutofit/>
          </a:bodyPr>
          <a:lstStyle>
            <a:lvl1pPr marL="0" indent="0" defTabSz="740663">
              <a:lnSpc>
                <a:spcPct val="90000"/>
              </a:lnSpc>
              <a:spcBef>
                <a:spcPts val="900"/>
              </a:spcBef>
              <a:buClrTx/>
              <a:buSzTx/>
              <a:buFontTx/>
              <a:buNone/>
              <a:defRPr sz="2268">
                <a:latin typeface="Flex Display 100 Black"/>
                <a:ea typeface="Flex Display 100 Black"/>
                <a:cs typeface="Flex Display 100 Black"/>
                <a:sym typeface="Flex Display 100 Black"/>
              </a:defRPr>
            </a:lvl1pPr>
          </a:lstStyle>
          <a:p>
            <a:r>
              <a:t>Rubrik (1 rad)</a:t>
            </a:r>
          </a:p>
        </p:txBody>
      </p:sp>
      <p:sp>
        <p:nvSpPr>
          <p:cNvPr id="149" name="Platshållare för text 12"/>
          <p:cNvSpPr>
            <a:spLocks noGrp="1"/>
          </p:cNvSpPr>
          <p:nvPr>
            <p:ph type="body" sz="quarter" idx="22" hasCustomPrompt="1"/>
          </p:nvPr>
        </p:nvSpPr>
        <p:spPr>
          <a:xfrm>
            <a:off x="6240462" y="2349500"/>
            <a:ext cx="5388914" cy="323851"/>
          </a:xfrm>
          <a:prstGeom prst="rect">
            <a:avLst/>
          </a:prstGeom>
        </p:spPr>
        <p:txBody>
          <a:bodyPr>
            <a:normAutofit/>
          </a:bodyPr>
          <a:lstStyle>
            <a:lvl1pPr marL="0" indent="0" defTabSz="740663">
              <a:lnSpc>
                <a:spcPct val="90000"/>
              </a:lnSpc>
              <a:spcBef>
                <a:spcPts val="900"/>
              </a:spcBef>
              <a:buClrTx/>
              <a:buSzTx/>
              <a:buFontTx/>
              <a:buNone/>
              <a:defRPr sz="2268">
                <a:latin typeface="Flex Display 100 Black"/>
                <a:ea typeface="Flex Display 100 Black"/>
                <a:cs typeface="Flex Display 100 Black"/>
                <a:sym typeface="Flex Display 100 Black"/>
              </a:defRPr>
            </a:lvl1pPr>
          </a:lstStyle>
          <a:p>
            <a:r>
              <a:t>Rubrik (1 rad)</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texter">
    <p:bg>
      <p:bgPr>
        <a:solidFill>
          <a:srgbClr val="FFFFFF"/>
        </a:solidFill>
        <a:effectLst/>
      </p:bgPr>
    </p:bg>
    <p:spTree>
      <p:nvGrpSpPr>
        <p:cNvPr id="1" name=""/>
        <p:cNvGrpSpPr/>
        <p:nvPr/>
      </p:nvGrpSpPr>
      <p:grpSpPr>
        <a:xfrm>
          <a:off x="0" y="0"/>
          <a:ext cx="0" cy="0"/>
          <a:chOff x="0" y="0"/>
          <a:chExt cx="0" cy="0"/>
        </a:xfrm>
      </p:grpSpPr>
      <p:sp>
        <p:nvSpPr>
          <p:cNvPr id="15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7" name="Brödtext nivå ett…"/>
          <p:cNvSpPr txBox="1">
            <a:spLocks noGrp="1"/>
          </p:cNvSpPr>
          <p:nvPr>
            <p:ph type="body" sz="quarter" idx="1" hasCustomPrompt="1"/>
          </p:nvPr>
        </p:nvSpPr>
        <p:spPr>
          <a:xfrm>
            <a:off x="561975" y="2349500"/>
            <a:ext cx="3517900" cy="1116013"/>
          </a:xfrm>
          <a:prstGeom prst="rect">
            <a:avLst/>
          </a:prstGeom>
        </p:spPr>
        <p:txBody>
          <a:bodyPr>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vl2pPr marL="770399" indent="-313199">
              <a:lnSpc>
                <a:spcPct val="90000"/>
              </a:lnSpc>
              <a:buClrTx/>
              <a:buFontTx/>
              <a:defRPr sz="2800">
                <a:latin typeface="Flex Display 100 Black"/>
                <a:ea typeface="Flex Display 100 Black"/>
                <a:cs typeface="Flex Display 100 Black"/>
                <a:sym typeface="Flex Display 100 Black"/>
              </a:defRPr>
            </a:lvl2pPr>
            <a:lvl3pPr marL="1243800" indent="-365400">
              <a:lnSpc>
                <a:spcPct val="90000"/>
              </a:lnSpc>
              <a:buClrTx/>
              <a:buFontTx/>
              <a:defRPr sz="2800">
                <a:latin typeface="Flex Display 100 Black"/>
                <a:ea typeface="Flex Display 100 Black"/>
                <a:cs typeface="Flex Display 100 Black"/>
                <a:sym typeface="Flex Display 100 Black"/>
              </a:defRPr>
            </a:lvl3pPr>
            <a:lvl4pPr marL="1662218" indent="-398618">
              <a:lnSpc>
                <a:spcPct val="90000"/>
              </a:lnSpc>
              <a:buClrTx/>
              <a:buFontTx/>
              <a:defRPr sz="2800">
                <a:latin typeface="Flex Display 100 Black"/>
                <a:ea typeface="Flex Display 100 Black"/>
                <a:cs typeface="Flex Display 100 Black"/>
                <a:sym typeface="Flex Display 100 Black"/>
              </a:defRPr>
            </a:lvl4pPr>
            <a:lvl5pPr marL="2083418" indent="-398618">
              <a:lnSpc>
                <a:spcPct val="90000"/>
              </a:lnSpc>
              <a:buClrTx/>
              <a:buFontTx/>
              <a:defRPr sz="2800">
                <a:latin typeface="Flex Display 100 Black"/>
                <a:ea typeface="Flex Display 100 Black"/>
                <a:cs typeface="Flex Display 100 Black"/>
                <a:sym typeface="Flex Display 100 Black"/>
              </a:defRPr>
            </a:lvl5pPr>
          </a:lstStyle>
          <a:p>
            <a:r>
              <a:t>Rubrik</a:t>
            </a:r>
          </a:p>
          <a:p>
            <a:pPr lvl="1"/>
            <a:endParaRPr/>
          </a:p>
          <a:p>
            <a:pPr lvl="2"/>
            <a:endParaRPr/>
          </a:p>
          <a:p>
            <a:pPr lvl="3"/>
            <a:endParaRPr/>
          </a:p>
          <a:p>
            <a:pPr lvl="4"/>
            <a:endParaRPr/>
          </a:p>
        </p:txBody>
      </p:sp>
      <p:sp>
        <p:nvSpPr>
          <p:cNvPr id="158" name="Platshållare för text 12"/>
          <p:cNvSpPr>
            <a:spLocks noGrp="1"/>
          </p:cNvSpPr>
          <p:nvPr>
            <p:ph type="body" sz="quarter" idx="21" hasCustomPrompt="1"/>
          </p:nvPr>
        </p:nvSpPr>
        <p:spPr>
          <a:xfrm>
            <a:off x="4332287" y="2349500"/>
            <a:ext cx="3517901" cy="1116013"/>
          </a:xfrm>
          <a:prstGeom prst="rect">
            <a:avLst/>
          </a:prstGeom>
        </p:spPr>
        <p:txBody>
          <a:bodyPr>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a:t>
            </a:r>
          </a:p>
        </p:txBody>
      </p:sp>
      <p:sp>
        <p:nvSpPr>
          <p:cNvPr id="159" name="Platshållare för text 12"/>
          <p:cNvSpPr>
            <a:spLocks noGrp="1"/>
          </p:cNvSpPr>
          <p:nvPr>
            <p:ph type="body" sz="quarter" idx="22" hasCustomPrompt="1"/>
          </p:nvPr>
        </p:nvSpPr>
        <p:spPr>
          <a:xfrm>
            <a:off x="8111474" y="2349500"/>
            <a:ext cx="3517901" cy="1116013"/>
          </a:xfrm>
          <a:prstGeom prst="rect">
            <a:avLst/>
          </a:prstGeom>
        </p:spPr>
        <p:txBody>
          <a:bodyPr>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a:t>
            </a:r>
          </a:p>
        </p:txBody>
      </p:sp>
      <p:sp>
        <p:nvSpPr>
          <p:cNvPr id="160" name="Platshållare för text 16"/>
          <p:cNvSpPr>
            <a:spLocks noGrp="1"/>
          </p:cNvSpPr>
          <p:nvPr>
            <p:ph type="body" sz="quarter" idx="23"/>
          </p:nvPr>
        </p:nvSpPr>
        <p:spPr>
          <a:xfrm>
            <a:off x="550862" y="3721953"/>
            <a:ext cx="3529014" cy="2520951"/>
          </a:xfrm>
          <a:prstGeom prst="rect">
            <a:avLst/>
          </a:prstGeom>
        </p:spPr>
        <p:txBody>
          <a:bodyPr>
            <a:normAutofit/>
          </a:bodyPr>
          <a:lstStyle/>
          <a:p>
            <a:endParaRPr/>
          </a:p>
        </p:txBody>
      </p:sp>
      <p:sp>
        <p:nvSpPr>
          <p:cNvPr id="161" name="Platshållare för text 16"/>
          <p:cNvSpPr>
            <a:spLocks noGrp="1"/>
          </p:cNvSpPr>
          <p:nvPr>
            <p:ph type="body" sz="quarter" idx="24"/>
          </p:nvPr>
        </p:nvSpPr>
        <p:spPr>
          <a:xfrm>
            <a:off x="4332287" y="3721953"/>
            <a:ext cx="3529013" cy="2520951"/>
          </a:xfrm>
          <a:prstGeom prst="rect">
            <a:avLst/>
          </a:prstGeom>
        </p:spPr>
        <p:txBody>
          <a:bodyPr>
            <a:normAutofit/>
          </a:bodyPr>
          <a:lstStyle/>
          <a:p>
            <a:endParaRPr/>
          </a:p>
        </p:txBody>
      </p:sp>
      <p:sp>
        <p:nvSpPr>
          <p:cNvPr id="162" name="Platshållare för text 16"/>
          <p:cNvSpPr>
            <a:spLocks noGrp="1"/>
          </p:cNvSpPr>
          <p:nvPr>
            <p:ph type="body" sz="quarter" idx="25"/>
          </p:nvPr>
        </p:nvSpPr>
        <p:spPr>
          <a:xfrm>
            <a:off x="8111474" y="3721953"/>
            <a:ext cx="3529013" cy="2520951"/>
          </a:xfrm>
          <a:prstGeom prst="rect">
            <a:avLst/>
          </a:prstGeom>
        </p:spPr>
        <p:txBody>
          <a:bodyPr>
            <a:normAutofit/>
          </a:bodyPr>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Rubrik och tabell">
    <p:bg>
      <p:bgPr>
        <a:solidFill>
          <a:srgbClr val="FFFFFF"/>
        </a:solidFill>
        <a:effectLst/>
      </p:bgPr>
    </p:bg>
    <p:spTree>
      <p:nvGrpSpPr>
        <p:cNvPr id="1" name=""/>
        <p:cNvGrpSpPr/>
        <p:nvPr/>
      </p:nvGrpSpPr>
      <p:grpSpPr>
        <a:xfrm>
          <a:off x="0" y="0"/>
          <a:ext cx="0" cy="0"/>
          <a:chOff x="0" y="0"/>
          <a:chExt cx="0" cy="0"/>
        </a:xfrm>
      </p:grpSpPr>
      <p:sp>
        <p:nvSpPr>
          <p:cNvPr id="169"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7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ext och bild">
    <p:bg>
      <p:bgPr>
        <a:solidFill>
          <a:srgbClr val="FFFFFF"/>
        </a:solidFill>
        <a:effectLst/>
      </p:bgPr>
    </p:bg>
    <p:spTree>
      <p:nvGrpSpPr>
        <p:cNvPr id="1" name=""/>
        <p:cNvGrpSpPr/>
        <p:nvPr/>
      </p:nvGrpSpPr>
      <p:grpSpPr>
        <a:xfrm>
          <a:off x="0" y="0"/>
          <a:ext cx="0" cy="0"/>
          <a:chOff x="0" y="0"/>
          <a:chExt cx="0" cy="0"/>
        </a:xfrm>
      </p:grpSpPr>
      <p:sp>
        <p:nvSpPr>
          <p:cNvPr id="177" name="Brödtext nivå ett…"/>
          <p:cNvSpPr txBox="1">
            <a:spLocks noGrp="1"/>
          </p:cNvSpPr>
          <p:nvPr>
            <p:ph type="body" sz="quarter" idx="1"/>
          </p:nvPr>
        </p:nvSpPr>
        <p:spPr>
          <a:xfrm>
            <a:off x="562625" y="3716337"/>
            <a:ext cx="5388913" cy="2520951"/>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7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9" name="Titeltext"/>
          <p:cNvSpPr txBox="1">
            <a:spLocks noGrp="1"/>
          </p:cNvSpPr>
          <p:nvPr>
            <p:ph type="title"/>
          </p:nvPr>
        </p:nvSpPr>
        <p:spPr>
          <a:xfrm>
            <a:off x="550862" y="944562"/>
            <a:ext cx="5400678" cy="2520950"/>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80" name="Platshållare för bild 12"/>
          <p:cNvSpPr>
            <a:spLocks noGrp="1"/>
          </p:cNvSpPr>
          <p:nvPr>
            <p:ph type="pic" sz="half" idx="21"/>
          </p:nvPr>
        </p:nvSpPr>
        <p:spPr>
          <a:xfrm>
            <a:off x="6240462" y="944562"/>
            <a:ext cx="5400676" cy="5292726"/>
          </a:xfrm>
          <a:prstGeom prst="rect">
            <a:avLst/>
          </a:prstGeom>
        </p:spPr>
        <p:txBody>
          <a:bodyPr lIns="91439" tIns="45719" rIns="91439" bIns="45719"/>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 bilder och text">
    <p:bg>
      <p:bgPr>
        <a:solidFill>
          <a:srgbClr val="FFFFFF"/>
        </a:solidFill>
        <a:effectLst/>
      </p:bgPr>
    </p:bg>
    <p:spTree>
      <p:nvGrpSpPr>
        <p:cNvPr id="1" name=""/>
        <p:cNvGrpSpPr/>
        <p:nvPr/>
      </p:nvGrpSpPr>
      <p:grpSpPr>
        <a:xfrm>
          <a:off x="0" y="0"/>
          <a:ext cx="0" cy="0"/>
          <a:chOff x="0" y="0"/>
          <a:chExt cx="0" cy="0"/>
        </a:xfrm>
      </p:grpSpPr>
      <p:sp>
        <p:nvSpPr>
          <p:cNvPr id="187" name="Brödtext nivå ett…"/>
          <p:cNvSpPr txBox="1">
            <a:spLocks noGrp="1"/>
          </p:cNvSpPr>
          <p:nvPr>
            <p:ph type="body" sz="quarter" idx="1"/>
          </p:nvPr>
        </p:nvSpPr>
        <p:spPr>
          <a:xfrm>
            <a:off x="6240462" y="2349500"/>
            <a:ext cx="5388914" cy="1116014"/>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8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89" name="Rak 8"/>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190" name="Rak 9"/>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191" name="Rak 10"/>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192" name="Platshållare för bild 12"/>
          <p:cNvSpPr>
            <a:spLocks noGrp="1"/>
          </p:cNvSpPr>
          <p:nvPr>
            <p:ph type="pic" sz="quarter" idx="21"/>
          </p:nvPr>
        </p:nvSpPr>
        <p:spPr>
          <a:xfrm>
            <a:off x="562625" y="944563"/>
            <a:ext cx="5400676" cy="2520951"/>
          </a:xfrm>
          <a:prstGeom prst="rect">
            <a:avLst/>
          </a:prstGeom>
        </p:spPr>
        <p:txBody>
          <a:bodyPr lIns="91439" tIns="45719" rIns="91439" bIns="45719"/>
          <a:lstStyle/>
          <a:p>
            <a:endParaRPr/>
          </a:p>
        </p:txBody>
      </p:sp>
      <p:sp>
        <p:nvSpPr>
          <p:cNvPr id="193" name="Platshållare för text 12"/>
          <p:cNvSpPr>
            <a:spLocks noGrp="1"/>
          </p:cNvSpPr>
          <p:nvPr>
            <p:ph type="body" sz="quarter" idx="22" hasCustomPrompt="1"/>
          </p:nvPr>
        </p:nvSpPr>
        <p:spPr>
          <a:xfrm>
            <a:off x="6240462" y="951704"/>
            <a:ext cx="5388914" cy="1145384"/>
          </a:xfrm>
          <a:prstGeom prst="rect">
            <a:avLst/>
          </a:prstGeom>
        </p:spPr>
        <p:txBody>
          <a:bodyPr anchor="b">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 på 1-2 rader</a:t>
            </a:r>
          </a:p>
        </p:txBody>
      </p:sp>
      <p:sp>
        <p:nvSpPr>
          <p:cNvPr id="194" name="Rak 13"/>
          <p:cNvSpPr/>
          <p:nvPr/>
        </p:nvSpPr>
        <p:spPr>
          <a:xfrm>
            <a:off x="562625" y="3591981"/>
            <a:ext cx="11090276" cy="1"/>
          </a:xfrm>
          <a:prstGeom prst="line">
            <a:avLst/>
          </a:prstGeom>
          <a:ln w="12700">
            <a:solidFill>
              <a:srgbClr val="000000"/>
            </a:solidFill>
            <a:miter/>
          </a:ln>
        </p:spPr>
        <p:txBody>
          <a:bodyPr lIns="45719" rIns="45719"/>
          <a:lstStyle/>
          <a:p>
            <a:endParaRPr/>
          </a:p>
        </p:txBody>
      </p:sp>
      <p:sp>
        <p:nvSpPr>
          <p:cNvPr id="195" name="Platshållare för bild 12"/>
          <p:cNvSpPr>
            <a:spLocks noGrp="1"/>
          </p:cNvSpPr>
          <p:nvPr>
            <p:ph type="pic" sz="quarter" idx="23"/>
          </p:nvPr>
        </p:nvSpPr>
        <p:spPr>
          <a:xfrm>
            <a:off x="562625" y="3718447"/>
            <a:ext cx="5400676" cy="2520951"/>
          </a:xfrm>
          <a:prstGeom prst="rect">
            <a:avLst/>
          </a:prstGeom>
        </p:spPr>
        <p:txBody>
          <a:bodyPr lIns="91439" tIns="45719" rIns="91439" bIns="45719"/>
          <a:lstStyle/>
          <a:p>
            <a:endParaRPr/>
          </a:p>
        </p:txBody>
      </p:sp>
      <p:sp>
        <p:nvSpPr>
          <p:cNvPr id="196" name="Platshållare för text 12"/>
          <p:cNvSpPr>
            <a:spLocks noGrp="1"/>
          </p:cNvSpPr>
          <p:nvPr>
            <p:ph type="body" sz="quarter" idx="24" hasCustomPrompt="1"/>
          </p:nvPr>
        </p:nvSpPr>
        <p:spPr>
          <a:xfrm>
            <a:off x="6240462" y="3725588"/>
            <a:ext cx="5388914" cy="1145384"/>
          </a:xfrm>
          <a:prstGeom prst="rect">
            <a:avLst/>
          </a:prstGeom>
        </p:spPr>
        <p:txBody>
          <a:bodyPr anchor="b">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 på 1-2 rader</a:t>
            </a:r>
          </a:p>
        </p:txBody>
      </p:sp>
      <p:sp>
        <p:nvSpPr>
          <p:cNvPr id="197" name="textruta 17"/>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 bilder och text">
    <p:bg>
      <p:bgPr>
        <a:solidFill>
          <a:srgbClr val="FFFFFF"/>
        </a:solidFill>
        <a:effectLst/>
      </p:bgPr>
    </p:bg>
    <p:spTree>
      <p:nvGrpSpPr>
        <p:cNvPr id="1" name=""/>
        <p:cNvGrpSpPr/>
        <p:nvPr/>
      </p:nvGrpSpPr>
      <p:grpSpPr>
        <a:xfrm>
          <a:off x="0" y="0"/>
          <a:ext cx="0" cy="0"/>
          <a:chOff x="0" y="0"/>
          <a:chExt cx="0" cy="0"/>
        </a:xfrm>
      </p:grpSpPr>
      <p:sp>
        <p:nvSpPr>
          <p:cNvPr id="204" name="Brödtext nivå ett…"/>
          <p:cNvSpPr txBox="1">
            <a:spLocks noGrp="1"/>
          </p:cNvSpPr>
          <p:nvPr>
            <p:ph type="body" sz="quarter" idx="1"/>
          </p:nvPr>
        </p:nvSpPr>
        <p:spPr>
          <a:xfrm>
            <a:off x="6240462" y="1755165"/>
            <a:ext cx="5388914" cy="798341"/>
          </a:xfrm>
          <a:prstGeom prst="rect">
            <a:avLst/>
          </a:prstGeom>
        </p:spPr>
        <p:txBody>
          <a:bodyPr>
            <a:normAutofit/>
          </a:bodyPr>
          <a:lstStyle>
            <a:lvl1pPr>
              <a:spcBef>
                <a:spcPts val="600"/>
              </a:spcBef>
              <a:defRPr sz="1400"/>
            </a:lvl1pPr>
            <a:lvl2pPr marL="639899" indent="-182699">
              <a:spcBef>
                <a:spcPts val="600"/>
              </a:spcBef>
              <a:defRPr sz="1400"/>
            </a:lvl2pPr>
            <a:lvl3pPr marL="1077709" indent="-199309">
              <a:spcBef>
                <a:spcPts val="600"/>
              </a:spcBef>
              <a:defRPr sz="1400"/>
            </a:lvl3pPr>
            <a:lvl4pPr marL="1482840" indent="-219240">
              <a:spcBef>
                <a:spcPts val="600"/>
              </a:spcBef>
              <a:defRPr sz="1400"/>
            </a:lvl4pPr>
            <a:lvl5pPr marL="1904039" indent="-219239">
              <a:spcBef>
                <a:spcPts val="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20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06" name="Rak 8"/>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207" name="Rak 9"/>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208" name="Rak 10"/>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209" name="Platshållare för bild 12"/>
          <p:cNvSpPr>
            <a:spLocks noGrp="1"/>
          </p:cNvSpPr>
          <p:nvPr>
            <p:ph type="pic" sz="quarter" idx="21"/>
          </p:nvPr>
        </p:nvSpPr>
        <p:spPr>
          <a:xfrm>
            <a:off x="562625" y="944563"/>
            <a:ext cx="5400676" cy="1598401"/>
          </a:xfrm>
          <a:prstGeom prst="rect">
            <a:avLst/>
          </a:prstGeom>
        </p:spPr>
        <p:txBody>
          <a:bodyPr lIns="91439" tIns="45719" rIns="91439" bIns="45719"/>
          <a:lstStyle/>
          <a:p>
            <a:endParaRPr/>
          </a:p>
        </p:txBody>
      </p:sp>
      <p:sp>
        <p:nvSpPr>
          <p:cNvPr id="210" name="Platshållare för text 12"/>
          <p:cNvSpPr>
            <a:spLocks noGrp="1"/>
          </p:cNvSpPr>
          <p:nvPr>
            <p:ph type="body" sz="quarter" idx="22" hasCustomPrompt="1"/>
          </p:nvPr>
        </p:nvSpPr>
        <p:spPr>
          <a:xfrm>
            <a:off x="6240462" y="95170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11" name="Rak 13"/>
          <p:cNvSpPr/>
          <p:nvPr/>
        </p:nvSpPr>
        <p:spPr>
          <a:xfrm>
            <a:off x="562625" y="2663808"/>
            <a:ext cx="11090276" cy="1"/>
          </a:xfrm>
          <a:prstGeom prst="line">
            <a:avLst/>
          </a:prstGeom>
          <a:ln w="12700">
            <a:solidFill>
              <a:srgbClr val="000000"/>
            </a:solidFill>
            <a:miter/>
          </a:ln>
        </p:spPr>
        <p:txBody>
          <a:bodyPr lIns="45719" rIns="45719"/>
          <a:lstStyle/>
          <a:p>
            <a:endParaRPr/>
          </a:p>
        </p:txBody>
      </p:sp>
      <p:sp>
        <p:nvSpPr>
          <p:cNvPr id="212" name="Platshållare för bild 12"/>
          <p:cNvSpPr>
            <a:spLocks noGrp="1"/>
          </p:cNvSpPr>
          <p:nvPr>
            <p:ph type="pic" sz="quarter" idx="23"/>
          </p:nvPr>
        </p:nvSpPr>
        <p:spPr>
          <a:xfrm>
            <a:off x="562625" y="2784654"/>
            <a:ext cx="5400676" cy="1598401"/>
          </a:xfrm>
          <a:prstGeom prst="rect">
            <a:avLst/>
          </a:prstGeom>
        </p:spPr>
        <p:txBody>
          <a:bodyPr lIns="91439" tIns="45719" rIns="91439" bIns="45719"/>
          <a:lstStyle/>
          <a:p>
            <a:endParaRPr/>
          </a:p>
        </p:txBody>
      </p:sp>
      <p:sp>
        <p:nvSpPr>
          <p:cNvPr id="213" name="Platshållare för text 12"/>
          <p:cNvSpPr>
            <a:spLocks noGrp="1"/>
          </p:cNvSpPr>
          <p:nvPr>
            <p:ph type="body" sz="quarter" idx="24" hasCustomPrompt="1"/>
          </p:nvPr>
        </p:nvSpPr>
        <p:spPr>
          <a:xfrm>
            <a:off x="6240462" y="2779112"/>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14" name="Rak 21"/>
          <p:cNvSpPr/>
          <p:nvPr/>
        </p:nvSpPr>
        <p:spPr>
          <a:xfrm>
            <a:off x="562625" y="4503899"/>
            <a:ext cx="11090276" cy="1"/>
          </a:xfrm>
          <a:prstGeom prst="line">
            <a:avLst/>
          </a:prstGeom>
          <a:ln w="12700">
            <a:solidFill>
              <a:srgbClr val="000000"/>
            </a:solidFill>
            <a:miter/>
          </a:ln>
        </p:spPr>
        <p:txBody>
          <a:bodyPr lIns="45719" rIns="45719"/>
          <a:lstStyle/>
          <a:p>
            <a:endParaRPr/>
          </a:p>
        </p:txBody>
      </p:sp>
      <p:sp>
        <p:nvSpPr>
          <p:cNvPr id="215" name="Platshållare för bild 12"/>
          <p:cNvSpPr>
            <a:spLocks noGrp="1"/>
          </p:cNvSpPr>
          <p:nvPr>
            <p:ph type="pic" sz="quarter" idx="25"/>
          </p:nvPr>
        </p:nvSpPr>
        <p:spPr>
          <a:xfrm>
            <a:off x="562625" y="4624744"/>
            <a:ext cx="5400676" cy="1598401"/>
          </a:xfrm>
          <a:prstGeom prst="rect">
            <a:avLst/>
          </a:prstGeom>
        </p:spPr>
        <p:txBody>
          <a:bodyPr lIns="91439" tIns="45719" rIns="91439" bIns="45719"/>
          <a:lstStyle/>
          <a:p>
            <a:endParaRPr/>
          </a:p>
        </p:txBody>
      </p:sp>
      <p:sp>
        <p:nvSpPr>
          <p:cNvPr id="216" name="Platshållare för text 12"/>
          <p:cNvSpPr>
            <a:spLocks noGrp="1"/>
          </p:cNvSpPr>
          <p:nvPr>
            <p:ph type="body" sz="quarter" idx="26" hasCustomPrompt="1"/>
          </p:nvPr>
        </p:nvSpPr>
        <p:spPr>
          <a:xfrm>
            <a:off x="6240462" y="463188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17" name="textruta 22"/>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6 bilder och text">
    <p:bg>
      <p:bgPr>
        <a:solidFill>
          <a:srgbClr val="FFFFFF"/>
        </a:solidFill>
        <a:effectLst/>
      </p:bgPr>
    </p:bg>
    <p:spTree>
      <p:nvGrpSpPr>
        <p:cNvPr id="1" name=""/>
        <p:cNvGrpSpPr/>
        <p:nvPr/>
      </p:nvGrpSpPr>
      <p:grpSpPr>
        <a:xfrm>
          <a:off x="0" y="0"/>
          <a:ext cx="0" cy="0"/>
          <a:chOff x="0" y="0"/>
          <a:chExt cx="0" cy="0"/>
        </a:xfrm>
      </p:grpSpPr>
      <p:sp>
        <p:nvSpPr>
          <p:cNvPr id="224" name="Brödtext nivå ett…"/>
          <p:cNvSpPr txBox="1">
            <a:spLocks noGrp="1"/>
          </p:cNvSpPr>
          <p:nvPr>
            <p:ph type="body" sz="quarter" idx="1"/>
          </p:nvPr>
        </p:nvSpPr>
        <p:spPr>
          <a:xfrm>
            <a:off x="6240462" y="1755165"/>
            <a:ext cx="5388914" cy="798341"/>
          </a:xfrm>
          <a:prstGeom prst="rect">
            <a:avLst/>
          </a:prstGeom>
        </p:spPr>
        <p:txBody>
          <a:bodyPr>
            <a:normAutofit/>
          </a:bodyPr>
          <a:lstStyle>
            <a:lvl1pPr>
              <a:spcBef>
                <a:spcPts val="600"/>
              </a:spcBef>
              <a:defRPr sz="1400"/>
            </a:lvl1pPr>
            <a:lvl2pPr marL="639899" indent="-182699">
              <a:spcBef>
                <a:spcPts val="600"/>
              </a:spcBef>
              <a:defRPr sz="1400"/>
            </a:lvl2pPr>
            <a:lvl3pPr marL="1077709" indent="-199309">
              <a:spcBef>
                <a:spcPts val="600"/>
              </a:spcBef>
              <a:defRPr sz="1400"/>
            </a:lvl3pPr>
            <a:lvl4pPr marL="1482840" indent="-219240">
              <a:spcBef>
                <a:spcPts val="600"/>
              </a:spcBef>
              <a:defRPr sz="1400"/>
            </a:lvl4pPr>
            <a:lvl5pPr marL="1904039" indent="-219239">
              <a:spcBef>
                <a:spcPts val="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22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26" name="Rak 8"/>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227" name="Rak 9"/>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228" name="Rak 10"/>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229" name="Platshållare för bild 12"/>
          <p:cNvSpPr>
            <a:spLocks noGrp="1"/>
          </p:cNvSpPr>
          <p:nvPr>
            <p:ph type="pic" sz="quarter" idx="21"/>
          </p:nvPr>
        </p:nvSpPr>
        <p:spPr>
          <a:xfrm>
            <a:off x="562625" y="944563"/>
            <a:ext cx="2576137" cy="1598401"/>
          </a:xfrm>
          <a:prstGeom prst="rect">
            <a:avLst/>
          </a:prstGeom>
        </p:spPr>
        <p:txBody>
          <a:bodyPr lIns="91439" tIns="45719" rIns="91439" bIns="45719"/>
          <a:lstStyle/>
          <a:p>
            <a:endParaRPr/>
          </a:p>
        </p:txBody>
      </p:sp>
      <p:sp>
        <p:nvSpPr>
          <p:cNvPr id="230" name="Platshållare för text 12"/>
          <p:cNvSpPr>
            <a:spLocks noGrp="1"/>
          </p:cNvSpPr>
          <p:nvPr>
            <p:ph type="body" sz="quarter" idx="22" hasCustomPrompt="1"/>
          </p:nvPr>
        </p:nvSpPr>
        <p:spPr>
          <a:xfrm>
            <a:off x="6240462" y="95170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31" name="Rak 13"/>
          <p:cNvSpPr/>
          <p:nvPr/>
        </p:nvSpPr>
        <p:spPr>
          <a:xfrm>
            <a:off x="562625" y="2663808"/>
            <a:ext cx="11090276" cy="1"/>
          </a:xfrm>
          <a:prstGeom prst="line">
            <a:avLst/>
          </a:prstGeom>
          <a:ln w="12700">
            <a:solidFill>
              <a:srgbClr val="000000"/>
            </a:solidFill>
            <a:miter/>
          </a:ln>
        </p:spPr>
        <p:txBody>
          <a:bodyPr lIns="45719" rIns="45719"/>
          <a:lstStyle/>
          <a:p>
            <a:endParaRPr/>
          </a:p>
        </p:txBody>
      </p:sp>
      <p:sp>
        <p:nvSpPr>
          <p:cNvPr id="232" name="Platshållare för bild 12"/>
          <p:cNvSpPr>
            <a:spLocks noGrp="1"/>
          </p:cNvSpPr>
          <p:nvPr>
            <p:ph type="pic" sz="quarter" idx="23"/>
          </p:nvPr>
        </p:nvSpPr>
        <p:spPr>
          <a:xfrm>
            <a:off x="562625" y="2784654"/>
            <a:ext cx="2576137" cy="1598401"/>
          </a:xfrm>
          <a:prstGeom prst="rect">
            <a:avLst/>
          </a:prstGeom>
        </p:spPr>
        <p:txBody>
          <a:bodyPr lIns="91439" tIns="45719" rIns="91439" bIns="45719"/>
          <a:lstStyle/>
          <a:p>
            <a:endParaRPr/>
          </a:p>
        </p:txBody>
      </p:sp>
      <p:sp>
        <p:nvSpPr>
          <p:cNvPr id="233" name="Platshållare för text 12"/>
          <p:cNvSpPr>
            <a:spLocks noGrp="1"/>
          </p:cNvSpPr>
          <p:nvPr>
            <p:ph type="body" sz="quarter" idx="24" hasCustomPrompt="1"/>
          </p:nvPr>
        </p:nvSpPr>
        <p:spPr>
          <a:xfrm>
            <a:off x="6240462" y="2779112"/>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34" name="Rak 21"/>
          <p:cNvSpPr/>
          <p:nvPr/>
        </p:nvSpPr>
        <p:spPr>
          <a:xfrm>
            <a:off x="562625" y="4503899"/>
            <a:ext cx="11090276" cy="1"/>
          </a:xfrm>
          <a:prstGeom prst="line">
            <a:avLst/>
          </a:prstGeom>
          <a:ln w="12700">
            <a:solidFill>
              <a:srgbClr val="000000"/>
            </a:solidFill>
            <a:miter/>
          </a:ln>
        </p:spPr>
        <p:txBody>
          <a:bodyPr lIns="45719" rIns="45719"/>
          <a:lstStyle/>
          <a:p>
            <a:endParaRPr/>
          </a:p>
        </p:txBody>
      </p:sp>
      <p:sp>
        <p:nvSpPr>
          <p:cNvPr id="235" name="Platshållare för bild 12"/>
          <p:cNvSpPr>
            <a:spLocks noGrp="1"/>
          </p:cNvSpPr>
          <p:nvPr>
            <p:ph type="pic" sz="quarter" idx="25"/>
          </p:nvPr>
        </p:nvSpPr>
        <p:spPr>
          <a:xfrm>
            <a:off x="562625" y="4624744"/>
            <a:ext cx="2576137" cy="1598401"/>
          </a:xfrm>
          <a:prstGeom prst="rect">
            <a:avLst/>
          </a:prstGeom>
        </p:spPr>
        <p:txBody>
          <a:bodyPr lIns="91439" tIns="45719" rIns="91439" bIns="45719"/>
          <a:lstStyle/>
          <a:p>
            <a:endParaRPr/>
          </a:p>
        </p:txBody>
      </p:sp>
      <p:sp>
        <p:nvSpPr>
          <p:cNvPr id="236" name="Platshållare för text 12"/>
          <p:cNvSpPr>
            <a:spLocks noGrp="1"/>
          </p:cNvSpPr>
          <p:nvPr>
            <p:ph type="body" sz="quarter" idx="26" hasCustomPrompt="1"/>
          </p:nvPr>
        </p:nvSpPr>
        <p:spPr>
          <a:xfrm>
            <a:off x="6240462" y="463188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37" name="Platshållare för bild 12"/>
          <p:cNvSpPr>
            <a:spLocks noGrp="1"/>
          </p:cNvSpPr>
          <p:nvPr>
            <p:ph type="pic" sz="quarter" idx="27"/>
          </p:nvPr>
        </p:nvSpPr>
        <p:spPr>
          <a:xfrm>
            <a:off x="3375400" y="944563"/>
            <a:ext cx="2576138" cy="1598401"/>
          </a:xfrm>
          <a:prstGeom prst="rect">
            <a:avLst/>
          </a:prstGeom>
        </p:spPr>
        <p:txBody>
          <a:bodyPr lIns="91439" tIns="45719" rIns="91439" bIns="45719"/>
          <a:lstStyle/>
          <a:p>
            <a:endParaRPr/>
          </a:p>
        </p:txBody>
      </p:sp>
      <p:sp>
        <p:nvSpPr>
          <p:cNvPr id="238" name="Platshållare för bild 12"/>
          <p:cNvSpPr>
            <a:spLocks noGrp="1"/>
          </p:cNvSpPr>
          <p:nvPr>
            <p:ph type="pic" sz="quarter" idx="28"/>
          </p:nvPr>
        </p:nvSpPr>
        <p:spPr>
          <a:xfrm>
            <a:off x="3375400" y="2784654"/>
            <a:ext cx="2576138" cy="1598401"/>
          </a:xfrm>
          <a:prstGeom prst="rect">
            <a:avLst/>
          </a:prstGeom>
        </p:spPr>
        <p:txBody>
          <a:bodyPr lIns="91439" tIns="45719" rIns="91439" bIns="45719"/>
          <a:lstStyle/>
          <a:p>
            <a:endParaRPr/>
          </a:p>
        </p:txBody>
      </p:sp>
      <p:sp>
        <p:nvSpPr>
          <p:cNvPr id="239" name="Platshållare för bild 12"/>
          <p:cNvSpPr>
            <a:spLocks noGrp="1"/>
          </p:cNvSpPr>
          <p:nvPr>
            <p:ph type="pic" sz="quarter" idx="29"/>
          </p:nvPr>
        </p:nvSpPr>
        <p:spPr>
          <a:xfrm>
            <a:off x="3375400" y="4624744"/>
            <a:ext cx="2576138" cy="1598401"/>
          </a:xfrm>
          <a:prstGeom prst="rect">
            <a:avLst/>
          </a:prstGeom>
        </p:spPr>
        <p:txBody>
          <a:bodyPr lIns="91439" tIns="45719" rIns="91439" bIns="45719"/>
          <a:lstStyle/>
          <a:p>
            <a:endParaRPr/>
          </a:p>
        </p:txBody>
      </p:sp>
      <p:sp>
        <p:nvSpPr>
          <p:cNvPr id="240" name="textruta 22"/>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3 bilder och text, 2">
    <p:bg>
      <p:bgPr>
        <a:solidFill>
          <a:srgbClr val="FFFFFF"/>
        </a:solidFill>
        <a:effectLst/>
      </p:bgPr>
    </p:bg>
    <p:spTree>
      <p:nvGrpSpPr>
        <p:cNvPr id="1" name=""/>
        <p:cNvGrpSpPr/>
        <p:nvPr/>
      </p:nvGrpSpPr>
      <p:grpSpPr>
        <a:xfrm>
          <a:off x="0" y="0"/>
          <a:ext cx="0" cy="0"/>
          <a:chOff x="0" y="0"/>
          <a:chExt cx="0" cy="0"/>
        </a:xfrm>
      </p:grpSpPr>
      <p:sp>
        <p:nvSpPr>
          <p:cNvPr id="247" name="Brödtext nivå ett…"/>
          <p:cNvSpPr txBox="1">
            <a:spLocks noGrp="1"/>
          </p:cNvSpPr>
          <p:nvPr>
            <p:ph type="body" sz="quarter" idx="1"/>
          </p:nvPr>
        </p:nvSpPr>
        <p:spPr>
          <a:xfrm>
            <a:off x="3375400" y="1755165"/>
            <a:ext cx="5388914" cy="798341"/>
          </a:xfrm>
          <a:prstGeom prst="rect">
            <a:avLst/>
          </a:prstGeom>
        </p:spPr>
        <p:txBody>
          <a:bodyPr>
            <a:normAutofit/>
          </a:bodyPr>
          <a:lstStyle>
            <a:lvl1pPr>
              <a:spcBef>
                <a:spcPts val="600"/>
              </a:spcBef>
              <a:defRPr sz="1400"/>
            </a:lvl1pPr>
            <a:lvl2pPr marL="639899" indent="-182699">
              <a:spcBef>
                <a:spcPts val="600"/>
              </a:spcBef>
              <a:defRPr sz="1400"/>
            </a:lvl2pPr>
            <a:lvl3pPr marL="1077709" indent="-199309">
              <a:spcBef>
                <a:spcPts val="600"/>
              </a:spcBef>
              <a:defRPr sz="1400"/>
            </a:lvl3pPr>
            <a:lvl4pPr marL="1482840" indent="-219240">
              <a:spcBef>
                <a:spcPts val="600"/>
              </a:spcBef>
              <a:defRPr sz="1400"/>
            </a:lvl4pPr>
            <a:lvl5pPr marL="1904039" indent="-219239">
              <a:spcBef>
                <a:spcPts val="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24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49" name="Rak 8"/>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250" name="Rak 9"/>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251" name="Rak 10"/>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252" name="Platshållare för bild 12"/>
          <p:cNvSpPr>
            <a:spLocks noGrp="1"/>
          </p:cNvSpPr>
          <p:nvPr>
            <p:ph type="pic" sz="quarter" idx="21"/>
          </p:nvPr>
        </p:nvSpPr>
        <p:spPr>
          <a:xfrm>
            <a:off x="562625" y="944563"/>
            <a:ext cx="2576137" cy="1598401"/>
          </a:xfrm>
          <a:prstGeom prst="rect">
            <a:avLst/>
          </a:prstGeom>
        </p:spPr>
        <p:txBody>
          <a:bodyPr lIns="91439" tIns="45719" rIns="91439" bIns="45719"/>
          <a:lstStyle/>
          <a:p>
            <a:endParaRPr/>
          </a:p>
        </p:txBody>
      </p:sp>
      <p:sp>
        <p:nvSpPr>
          <p:cNvPr id="253" name="Platshållare för text 12"/>
          <p:cNvSpPr>
            <a:spLocks noGrp="1"/>
          </p:cNvSpPr>
          <p:nvPr>
            <p:ph type="body" sz="quarter" idx="22" hasCustomPrompt="1"/>
          </p:nvPr>
        </p:nvSpPr>
        <p:spPr>
          <a:xfrm>
            <a:off x="3375400" y="95170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54" name="Rak 13"/>
          <p:cNvSpPr/>
          <p:nvPr/>
        </p:nvSpPr>
        <p:spPr>
          <a:xfrm>
            <a:off x="562625" y="2663808"/>
            <a:ext cx="11090276" cy="1"/>
          </a:xfrm>
          <a:prstGeom prst="line">
            <a:avLst/>
          </a:prstGeom>
          <a:ln w="12700">
            <a:solidFill>
              <a:srgbClr val="000000"/>
            </a:solidFill>
            <a:miter/>
          </a:ln>
        </p:spPr>
        <p:txBody>
          <a:bodyPr lIns="45719" rIns="45719"/>
          <a:lstStyle/>
          <a:p>
            <a:endParaRPr/>
          </a:p>
        </p:txBody>
      </p:sp>
      <p:sp>
        <p:nvSpPr>
          <p:cNvPr id="255" name="Platshållare för bild 12"/>
          <p:cNvSpPr>
            <a:spLocks noGrp="1"/>
          </p:cNvSpPr>
          <p:nvPr>
            <p:ph type="pic" sz="quarter" idx="23"/>
          </p:nvPr>
        </p:nvSpPr>
        <p:spPr>
          <a:xfrm>
            <a:off x="562625" y="2784654"/>
            <a:ext cx="2576137" cy="1598401"/>
          </a:xfrm>
          <a:prstGeom prst="rect">
            <a:avLst/>
          </a:prstGeom>
        </p:spPr>
        <p:txBody>
          <a:bodyPr lIns="91439" tIns="45719" rIns="91439" bIns="45719"/>
          <a:lstStyle/>
          <a:p>
            <a:endParaRPr/>
          </a:p>
        </p:txBody>
      </p:sp>
      <p:sp>
        <p:nvSpPr>
          <p:cNvPr id="256" name="Platshållare för text 12"/>
          <p:cNvSpPr>
            <a:spLocks noGrp="1"/>
          </p:cNvSpPr>
          <p:nvPr>
            <p:ph type="body" sz="quarter" idx="24" hasCustomPrompt="1"/>
          </p:nvPr>
        </p:nvSpPr>
        <p:spPr>
          <a:xfrm>
            <a:off x="3375400" y="2779112"/>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57" name="Rak 21"/>
          <p:cNvSpPr/>
          <p:nvPr/>
        </p:nvSpPr>
        <p:spPr>
          <a:xfrm>
            <a:off x="562625" y="4503899"/>
            <a:ext cx="11090276" cy="1"/>
          </a:xfrm>
          <a:prstGeom prst="line">
            <a:avLst/>
          </a:prstGeom>
          <a:ln w="12700">
            <a:solidFill>
              <a:srgbClr val="000000"/>
            </a:solidFill>
            <a:miter/>
          </a:ln>
        </p:spPr>
        <p:txBody>
          <a:bodyPr lIns="45719" rIns="45719"/>
          <a:lstStyle/>
          <a:p>
            <a:endParaRPr/>
          </a:p>
        </p:txBody>
      </p:sp>
      <p:sp>
        <p:nvSpPr>
          <p:cNvPr id="258" name="Platshållare för bild 12"/>
          <p:cNvSpPr>
            <a:spLocks noGrp="1"/>
          </p:cNvSpPr>
          <p:nvPr>
            <p:ph type="pic" sz="quarter" idx="25"/>
          </p:nvPr>
        </p:nvSpPr>
        <p:spPr>
          <a:xfrm>
            <a:off x="562625" y="4624744"/>
            <a:ext cx="2576137" cy="1598401"/>
          </a:xfrm>
          <a:prstGeom prst="rect">
            <a:avLst/>
          </a:prstGeom>
        </p:spPr>
        <p:txBody>
          <a:bodyPr lIns="91439" tIns="45719" rIns="91439" bIns="45719"/>
          <a:lstStyle/>
          <a:p>
            <a:endParaRPr/>
          </a:p>
        </p:txBody>
      </p:sp>
      <p:sp>
        <p:nvSpPr>
          <p:cNvPr id="259" name="Platshållare för text 12"/>
          <p:cNvSpPr>
            <a:spLocks noGrp="1"/>
          </p:cNvSpPr>
          <p:nvPr>
            <p:ph type="body" sz="quarter" idx="26" hasCustomPrompt="1"/>
          </p:nvPr>
        </p:nvSpPr>
        <p:spPr>
          <a:xfrm>
            <a:off x="3375400" y="463188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60" name="textruta 22"/>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Kapitel, Bi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Titeltext"/>
          <p:cNvSpPr txBox="1">
            <a:spLocks noGrp="1"/>
          </p:cNvSpPr>
          <p:nvPr>
            <p:ph type="title"/>
          </p:nvPr>
        </p:nvSpPr>
        <p:spPr>
          <a:xfrm>
            <a:off x="6240462" y="944562"/>
            <a:ext cx="5388914" cy="3931098"/>
          </a:xfrm>
          <a:prstGeom prst="rect">
            <a:avLst/>
          </a:prstGeom>
        </p:spPr>
        <p:txBody>
          <a:bodyPr/>
          <a:lstStyle>
            <a:lvl1pPr>
              <a:lnSpc>
                <a:spcPct val="90000"/>
              </a:lnSpc>
              <a:defRPr sz="4800">
                <a:latin typeface="Flex Display 100 Black"/>
                <a:ea typeface="Flex Display 100 Black"/>
                <a:cs typeface="Flex Display 100 Black"/>
                <a:sym typeface="Flex Display 100 Black"/>
              </a:defRPr>
            </a:lvl1pPr>
          </a:lstStyle>
          <a:p>
            <a:r>
              <a:t>Titeltext</a:t>
            </a:r>
          </a:p>
        </p:txBody>
      </p:sp>
      <p:sp>
        <p:nvSpPr>
          <p:cNvPr id="3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3" name="Bildobjekt 10" descr="Bildobjekt 10"/>
          <p:cNvPicPr>
            <a:picLocks noChangeAspect="1"/>
          </p:cNvPicPr>
          <p:nvPr/>
        </p:nvPicPr>
        <p:blipFill>
          <a:blip r:embed="rId3"/>
          <a:stretch>
            <a:fillRect/>
          </a:stretch>
        </p:blipFill>
        <p:spPr>
          <a:xfrm>
            <a:off x="10276768" y="4875660"/>
            <a:ext cx="1570674" cy="1570674"/>
          </a:xfrm>
          <a:prstGeom prst="rect">
            <a:avLst/>
          </a:prstGeom>
          <a:ln w="12700">
            <a:miter lim="400000"/>
          </a:ln>
        </p:spPr>
      </p:pic>
      <p:sp>
        <p:nvSpPr>
          <p:cNvPr id="34" name="Rak 82"/>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35" name="Rak 83"/>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36" name="Rak 84"/>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37" name="textruta 85"/>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tor bild">
    <p:bg>
      <p:bgPr>
        <a:solidFill>
          <a:srgbClr val="FFFFFF"/>
        </a:solidFill>
        <a:effectLst/>
      </p:bgPr>
    </p:bg>
    <p:spTree>
      <p:nvGrpSpPr>
        <p:cNvPr id="1" name=""/>
        <p:cNvGrpSpPr/>
        <p:nvPr/>
      </p:nvGrpSpPr>
      <p:grpSpPr>
        <a:xfrm>
          <a:off x="0" y="0"/>
          <a:ext cx="0" cy="0"/>
          <a:chOff x="0" y="0"/>
          <a:chExt cx="0" cy="0"/>
        </a:xfrm>
      </p:grpSpPr>
      <p:sp>
        <p:nvSpPr>
          <p:cNvPr id="26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8" name="Platshållare för bild 12"/>
          <p:cNvSpPr>
            <a:spLocks noGrp="1"/>
          </p:cNvSpPr>
          <p:nvPr>
            <p:ph type="pic" idx="21"/>
          </p:nvPr>
        </p:nvSpPr>
        <p:spPr>
          <a:xfrm>
            <a:off x="550862" y="944562"/>
            <a:ext cx="11090276" cy="5292726"/>
          </a:xfrm>
          <a:prstGeom prst="rect">
            <a:avLst/>
          </a:prstGeom>
        </p:spPr>
        <p:txBody>
          <a:bodyPr lIns="91439" tIns="45719" rIns="91439" bIns="45719"/>
          <a:lstStyle/>
          <a:p>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ilm">
    <p:bg>
      <p:bgPr>
        <a:solidFill>
          <a:srgbClr val="FFFFFF"/>
        </a:solidFill>
        <a:effectLst/>
      </p:bgPr>
    </p:bg>
    <p:spTree>
      <p:nvGrpSpPr>
        <p:cNvPr id="1" name=""/>
        <p:cNvGrpSpPr/>
        <p:nvPr/>
      </p:nvGrpSpPr>
      <p:grpSpPr>
        <a:xfrm>
          <a:off x="0" y="0"/>
          <a:ext cx="0" cy="0"/>
          <a:chOff x="0" y="0"/>
          <a:chExt cx="0" cy="0"/>
        </a:xfrm>
      </p:grpSpPr>
      <p:sp>
        <p:nvSpPr>
          <p:cNvPr id="27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6" name="Platshållare för media 2"/>
          <p:cNvSpPr>
            <a:spLocks noGrp="1"/>
          </p:cNvSpPr>
          <p:nvPr>
            <p:ph type="media" idx="21"/>
          </p:nvPr>
        </p:nvSpPr>
        <p:spPr>
          <a:xfrm>
            <a:off x="550862" y="944562"/>
            <a:ext cx="11090276" cy="5292726"/>
          </a:xfrm>
          <a:prstGeom prst="rect">
            <a:avLst/>
          </a:prstGeom>
        </p:spPr>
        <p:txBody>
          <a:bodyPr lIns="91439" tIns="45719" rIns="91439" bIns="45719"/>
          <a:lstStyle/>
          <a:p>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4 Filmer">
    <p:bg>
      <p:bgPr>
        <a:solidFill>
          <a:srgbClr val="FFFFFF"/>
        </a:solidFill>
        <a:effectLst/>
      </p:bgPr>
    </p:bg>
    <p:spTree>
      <p:nvGrpSpPr>
        <p:cNvPr id="1" name=""/>
        <p:cNvGrpSpPr/>
        <p:nvPr/>
      </p:nvGrpSpPr>
      <p:grpSpPr>
        <a:xfrm>
          <a:off x="0" y="0"/>
          <a:ext cx="0" cy="0"/>
          <a:chOff x="0" y="0"/>
          <a:chExt cx="0" cy="0"/>
        </a:xfrm>
      </p:grpSpPr>
      <p:sp>
        <p:nvSpPr>
          <p:cNvPr id="28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84" name="Platshållare för media 2"/>
          <p:cNvSpPr>
            <a:spLocks noGrp="1"/>
          </p:cNvSpPr>
          <p:nvPr>
            <p:ph type="media" sz="quarter" idx="21"/>
          </p:nvPr>
        </p:nvSpPr>
        <p:spPr>
          <a:xfrm>
            <a:off x="550862" y="944563"/>
            <a:ext cx="5400676" cy="2520951"/>
          </a:xfrm>
          <a:prstGeom prst="rect">
            <a:avLst/>
          </a:prstGeom>
        </p:spPr>
        <p:txBody>
          <a:bodyPr lIns="91439" tIns="45719" rIns="91439" bIns="45719"/>
          <a:lstStyle/>
          <a:p>
            <a:endParaRPr/>
          </a:p>
        </p:txBody>
      </p:sp>
      <p:sp>
        <p:nvSpPr>
          <p:cNvPr id="285" name="Platshållare för media 2"/>
          <p:cNvSpPr>
            <a:spLocks noGrp="1"/>
          </p:cNvSpPr>
          <p:nvPr>
            <p:ph type="media" sz="quarter" idx="22"/>
          </p:nvPr>
        </p:nvSpPr>
        <p:spPr>
          <a:xfrm>
            <a:off x="550862" y="3713436"/>
            <a:ext cx="5400676" cy="2520951"/>
          </a:xfrm>
          <a:prstGeom prst="rect">
            <a:avLst/>
          </a:prstGeom>
        </p:spPr>
        <p:txBody>
          <a:bodyPr lIns="91439" tIns="45719" rIns="91439" bIns="45719"/>
          <a:lstStyle/>
          <a:p>
            <a:endParaRPr/>
          </a:p>
        </p:txBody>
      </p:sp>
      <p:sp>
        <p:nvSpPr>
          <p:cNvPr id="286" name="Platshållare för media 2"/>
          <p:cNvSpPr>
            <a:spLocks noGrp="1"/>
          </p:cNvSpPr>
          <p:nvPr>
            <p:ph type="media" sz="quarter" idx="23"/>
          </p:nvPr>
        </p:nvSpPr>
        <p:spPr>
          <a:xfrm>
            <a:off x="6240462" y="944563"/>
            <a:ext cx="5400676" cy="2520951"/>
          </a:xfrm>
          <a:prstGeom prst="rect">
            <a:avLst/>
          </a:prstGeom>
        </p:spPr>
        <p:txBody>
          <a:bodyPr lIns="91439" tIns="45719" rIns="91439" bIns="45719"/>
          <a:lstStyle/>
          <a:p>
            <a:endParaRPr/>
          </a:p>
        </p:txBody>
      </p:sp>
      <p:sp>
        <p:nvSpPr>
          <p:cNvPr id="287" name="Platshållare för media 2"/>
          <p:cNvSpPr>
            <a:spLocks noGrp="1"/>
          </p:cNvSpPr>
          <p:nvPr>
            <p:ph type="media" sz="quarter" idx="24"/>
          </p:nvPr>
        </p:nvSpPr>
        <p:spPr>
          <a:xfrm>
            <a:off x="6240462" y="3713436"/>
            <a:ext cx="5400676"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 bilder">
    <p:bg>
      <p:bgPr>
        <a:solidFill>
          <a:srgbClr val="FFFFFF"/>
        </a:solidFill>
        <a:effectLst/>
      </p:bgPr>
    </p:bg>
    <p:spTree>
      <p:nvGrpSpPr>
        <p:cNvPr id="1" name=""/>
        <p:cNvGrpSpPr/>
        <p:nvPr/>
      </p:nvGrpSpPr>
      <p:grpSpPr>
        <a:xfrm>
          <a:off x="0" y="0"/>
          <a:ext cx="0" cy="0"/>
          <a:chOff x="0" y="0"/>
          <a:chExt cx="0" cy="0"/>
        </a:xfrm>
      </p:grpSpPr>
      <p:sp>
        <p:nvSpPr>
          <p:cNvPr id="29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95" name="Platshållare för bild 12"/>
          <p:cNvSpPr>
            <a:spLocks noGrp="1"/>
          </p:cNvSpPr>
          <p:nvPr>
            <p:ph type="pic" sz="half" idx="21"/>
          </p:nvPr>
        </p:nvSpPr>
        <p:spPr>
          <a:xfrm>
            <a:off x="550862" y="944562"/>
            <a:ext cx="5400676" cy="5292726"/>
          </a:xfrm>
          <a:prstGeom prst="rect">
            <a:avLst/>
          </a:prstGeom>
        </p:spPr>
        <p:txBody>
          <a:bodyPr lIns="91439" tIns="45719" rIns="91439" bIns="45719"/>
          <a:lstStyle/>
          <a:p>
            <a:endParaRPr/>
          </a:p>
        </p:txBody>
      </p:sp>
      <p:sp>
        <p:nvSpPr>
          <p:cNvPr id="296" name="Platshållare för bild 12"/>
          <p:cNvSpPr>
            <a:spLocks noGrp="1"/>
          </p:cNvSpPr>
          <p:nvPr>
            <p:ph type="pic" sz="half" idx="22"/>
          </p:nvPr>
        </p:nvSpPr>
        <p:spPr>
          <a:xfrm>
            <a:off x="6240462" y="944562"/>
            <a:ext cx="5400676" cy="5292726"/>
          </a:xfrm>
          <a:prstGeom prst="rect">
            <a:avLst/>
          </a:prstGeom>
        </p:spPr>
        <p:txBody>
          <a:bodyPr lIns="91439" tIns="45719" rIns="91439" bIns="45719"/>
          <a:lstStyle/>
          <a:p>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3 bilder">
    <p:bg>
      <p:bgPr>
        <a:solidFill>
          <a:srgbClr val="FFFFFF"/>
        </a:solidFill>
        <a:effectLst/>
      </p:bgPr>
    </p:bg>
    <p:spTree>
      <p:nvGrpSpPr>
        <p:cNvPr id="1" name=""/>
        <p:cNvGrpSpPr/>
        <p:nvPr/>
      </p:nvGrpSpPr>
      <p:grpSpPr>
        <a:xfrm>
          <a:off x="0" y="0"/>
          <a:ext cx="0" cy="0"/>
          <a:chOff x="0" y="0"/>
          <a:chExt cx="0" cy="0"/>
        </a:xfrm>
      </p:grpSpPr>
      <p:sp>
        <p:nvSpPr>
          <p:cNvPr id="3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04" name="Platshållare för bild 12"/>
          <p:cNvSpPr>
            <a:spLocks noGrp="1"/>
          </p:cNvSpPr>
          <p:nvPr>
            <p:ph type="pic" sz="half" idx="21"/>
          </p:nvPr>
        </p:nvSpPr>
        <p:spPr>
          <a:xfrm>
            <a:off x="550864" y="944562"/>
            <a:ext cx="3529013" cy="5292726"/>
          </a:xfrm>
          <a:prstGeom prst="rect">
            <a:avLst/>
          </a:prstGeom>
        </p:spPr>
        <p:txBody>
          <a:bodyPr lIns="91439" tIns="45719" rIns="91439" bIns="45719"/>
          <a:lstStyle/>
          <a:p>
            <a:endParaRPr/>
          </a:p>
        </p:txBody>
      </p:sp>
      <p:sp>
        <p:nvSpPr>
          <p:cNvPr id="305" name="Platshållare för bild 12"/>
          <p:cNvSpPr>
            <a:spLocks noGrp="1"/>
          </p:cNvSpPr>
          <p:nvPr>
            <p:ph type="pic" sz="half" idx="22"/>
          </p:nvPr>
        </p:nvSpPr>
        <p:spPr>
          <a:xfrm>
            <a:off x="4332287" y="944562"/>
            <a:ext cx="3529013" cy="5292726"/>
          </a:xfrm>
          <a:prstGeom prst="rect">
            <a:avLst/>
          </a:prstGeom>
        </p:spPr>
        <p:txBody>
          <a:bodyPr lIns="91439" tIns="45719" rIns="91439" bIns="45719"/>
          <a:lstStyle/>
          <a:p>
            <a:endParaRPr/>
          </a:p>
        </p:txBody>
      </p:sp>
      <p:sp>
        <p:nvSpPr>
          <p:cNvPr id="306" name="Platshållare för bild 12"/>
          <p:cNvSpPr>
            <a:spLocks noGrp="1"/>
          </p:cNvSpPr>
          <p:nvPr>
            <p:ph type="pic" sz="half" idx="23"/>
          </p:nvPr>
        </p:nvSpPr>
        <p:spPr>
          <a:xfrm>
            <a:off x="8113711" y="944562"/>
            <a:ext cx="3529013" cy="5292726"/>
          </a:xfrm>
          <a:prstGeom prst="rect">
            <a:avLst/>
          </a:prstGeom>
        </p:spPr>
        <p:txBody>
          <a:bodyPr lIns="91439" tIns="45719" rIns="91439" bIns="45719"/>
          <a:lstStyle/>
          <a:p>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1 bilder">
    <p:bg>
      <p:bgPr>
        <a:solidFill>
          <a:srgbClr val="FFFFFF"/>
        </a:solidFill>
        <a:effectLst/>
      </p:bgPr>
    </p:bg>
    <p:spTree>
      <p:nvGrpSpPr>
        <p:cNvPr id="1" name=""/>
        <p:cNvGrpSpPr/>
        <p:nvPr/>
      </p:nvGrpSpPr>
      <p:grpSpPr>
        <a:xfrm>
          <a:off x="0" y="0"/>
          <a:ext cx="0" cy="0"/>
          <a:chOff x="0" y="0"/>
          <a:chExt cx="0" cy="0"/>
        </a:xfrm>
      </p:grpSpPr>
      <p:sp>
        <p:nvSpPr>
          <p:cNvPr id="31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14" name="Platshållare för bild 12"/>
          <p:cNvSpPr>
            <a:spLocks noGrp="1"/>
          </p:cNvSpPr>
          <p:nvPr>
            <p:ph type="pic" sz="quarter" idx="21"/>
          </p:nvPr>
        </p:nvSpPr>
        <p:spPr>
          <a:xfrm>
            <a:off x="550862" y="944563"/>
            <a:ext cx="5400676" cy="2520951"/>
          </a:xfrm>
          <a:prstGeom prst="rect">
            <a:avLst/>
          </a:prstGeom>
        </p:spPr>
        <p:txBody>
          <a:bodyPr lIns="91439" tIns="45719" rIns="91439" bIns="45719"/>
          <a:lstStyle/>
          <a:p>
            <a:endParaRPr/>
          </a:p>
        </p:txBody>
      </p:sp>
      <p:sp>
        <p:nvSpPr>
          <p:cNvPr id="315" name="Platshållare för bild 12"/>
          <p:cNvSpPr>
            <a:spLocks noGrp="1"/>
          </p:cNvSpPr>
          <p:nvPr>
            <p:ph type="pic" sz="half" idx="22"/>
          </p:nvPr>
        </p:nvSpPr>
        <p:spPr>
          <a:xfrm>
            <a:off x="6240462" y="944563"/>
            <a:ext cx="5400676" cy="5292725"/>
          </a:xfrm>
          <a:prstGeom prst="rect">
            <a:avLst/>
          </a:prstGeom>
        </p:spPr>
        <p:txBody>
          <a:bodyPr lIns="91439" tIns="45719" rIns="91439" bIns="45719"/>
          <a:lstStyle/>
          <a:p>
            <a:endParaRPr/>
          </a:p>
        </p:txBody>
      </p:sp>
      <p:sp>
        <p:nvSpPr>
          <p:cNvPr id="316" name="Platshållare för bild 12"/>
          <p:cNvSpPr>
            <a:spLocks noGrp="1"/>
          </p:cNvSpPr>
          <p:nvPr>
            <p:ph type="pic" sz="quarter" idx="23"/>
          </p:nvPr>
        </p:nvSpPr>
        <p:spPr>
          <a:xfrm>
            <a:off x="550862" y="3716337"/>
            <a:ext cx="5400676"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2 bilder">
    <p:bg>
      <p:bgPr>
        <a:solidFill>
          <a:srgbClr val="FFFFFF"/>
        </a:solidFill>
        <a:effectLst/>
      </p:bgPr>
    </p:bg>
    <p:spTree>
      <p:nvGrpSpPr>
        <p:cNvPr id="1" name=""/>
        <p:cNvGrpSpPr/>
        <p:nvPr/>
      </p:nvGrpSpPr>
      <p:grpSpPr>
        <a:xfrm>
          <a:off x="0" y="0"/>
          <a:ext cx="0" cy="0"/>
          <a:chOff x="0" y="0"/>
          <a:chExt cx="0" cy="0"/>
        </a:xfrm>
      </p:grpSpPr>
      <p:sp>
        <p:nvSpPr>
          <p:cNvPr id="32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24" name="Platshållare för bild 12"/>
          <p:cNvSpPr>
            <a:spLocks noGrp="1"/>
          </p:cNvSpPr>
          <p:nvPr>
            <p:ph type="pic" sz="half" idx="21"/>
          </p:nvPr>
        </p:nvSpPr>
        <p:spPr>
          <a:xfrm>
            <a:off x="550862" y="944563"/>
            <a:ext cx="5400676" cy="5292725"/>
          </a:xfrm>
          <a:prstGeom prst="rect">
            <a:avLst/>
          </a:prstGeom>
        </p:spPr>
        <p:txBody>
          <a:bodyPr lIns="91439" tIns="45719" rIns="91439" bIns="45719"/>
          <a:lstStyle/>
          <a:p>
            <a:endParaRPr/>
          </a:p>
        </p:txBody>
      </p:sp>
      <p:sp>
        <p:nvSpPr>
          <p:cNvPr id="325" name="Platshållare för bild 12"/>
          <p:cNvSpPr>
            <a:spLocks noGrp="1"/>
          </p:cNvSpPr>
          <p:nvPr>
            <p:ph type="pic" sz="quarter" idx="22"/>
          </p:nvPr>
        </p:nvSpPr>
        <p:spPr>
          <a:xfrm>
            <a:off x="6240462" y="944563"/>
            <a:ext cx="5400676" cy="2520951"/>
          </a:xfrm>
          <a:prstGeom prst="rect">
            <a:avLst/>
          </a:prstGeom>
        </p:spPr>
        <p:txBody>
          <a:bodyPr lIns="91439" tIns="45719" rIns="91439" bIns="45719"/>
          <a:lstStyle/>
          <a:p>
            <a:endParaRPr/>
          </a:p>
        </p:txBody>
      </p:sp>
      <p:sp>
        <p:nvSpPr>
          <p:cNvPr id="326" name="Platshållare för bild 12"/>
          <p:cNvSpPr>
            <a:spLocks noGrp="1"/>
          </p:cNvSpPr>
          <p:nvPr>
            <p:ph type="pic" sz="quarter" idx="23"/>
          </p:nvPr>
        </p:nvSpPr>
        <p:spPr>
          <a:xfrm>
            <a:off x="6240462" y="3716337"/>
            <a:ext cx="5400676"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4 bilder">
    <p:bg>
      <p:bgPr>
        <a:solidFill>
          <a:srgbClr val="FFFFFF"/>
        </a:solidFill>
        <a:effectLst/>
      </p:bgPr>
    </p:bg>
    <p:spTree>
      <p:nvGrpSpPr>
        <p:cNvPr id="1" name=""/>
        <p:cNvGrpSpPr/>
        <p:nvPr/>
      </p:nvGrpSpPr>
      <p:grpSpPr>
        <a:xfrm>
          <a:off x="0" y="0"/>
          <a:ext cx="0" cy="0"/>
          <a:chOff x="0" y="0"/>
          <a:chExt cx="0" cy="0"/>
        </a:xfrm>
      </p:grpSpPr>
      <p:sp>
        <p:nvSpPr>
          <p:cNvPr id="33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4" name="Platshållare för bild 12"/>
          <p:cNvSpPr>
            <a:spLocks noGrp="1"/>
          </p:cNvSpPr>
          <p:nvPr>
            <p:ph type="pic" sz="quarter" idx="21"/>
          </p:nvPr>
        </p:nvSpPr>
        <p:spPr>
          <a:xfrm>
            <a:off x="550862" y="944563"/>
            <a:ext cx="5400676" cy="2520951"/>
          </a:xfrm>
          <a:prstGeom prst="rect">
            <a:avLst/>
          </a:prstGeom>
        </p:spPr>
        <p:txBody>
          <a:bodyPr lIns="91439" tIns="45719" rIns="91439" bIns="45719"/>
          <a:lstStyle/>
          <a:p>
            <a:endParaRPr/>
          </a:p>
        </p:txBody>
      </p:sp>
      <p:sp>
        <p:nvSpPr>
          <p:cNvPr id="335" name="Platshållare för bild 12"/>
          <p:cNvSpPr>
            <a:spLocks noGrp="1"/>
          </p:cNvSpPr>
          <p:nvPr>
            <p:ph type="pic" sz="quarter" idx="22"/>
          </p:nvPr>
        </p:nvSpPr>
        <p:spPr>
          <a:xfrm>
            <a:off x="6240462" y="944563"/>
            <a:ext cx="5400676" cy="2520951"/>
          </a:xfrm>
          <a:prstGeom prst="rect">
            <a:avLst/>
          </a:prstGeom>
        </p:spPr>
        <p:txBody>
          <a:bodyPr lIns="91439" tIns="45719" rIns="91439" bIns="45719"/>
          <a:lstStyle/>
          <a:p>
            <a:endParaRPr/>
          </a:p>
        </p:txBody>
      </p:sp>
      <p:sp>
        <p:nvSpPr>
          <p:cNvPr id="336" name="Platshållare för bild 12"/>
          <p:cNvSpPr>
            <a:spLocks noGrp="1"/>
          </p:cNvSpPr>
          <p:nvPr>
            <p:ph type="pic" sz="quarter" idx="23"/>
          </p:nvPr>
        </p:nvSpPr>
        <p:spPr>
          <a:xfrm>
            <a:off x="550862" y="3716337"/>
            <a:ext cx="5400676" cy="2520951"/>
          </a:xfrm>
          <a:prstGeom prst="rect">
            <a:avLst/>
          </a:prstGeom>
        </p:spPr>
        <p:txBody>
          <a:bodyPr lIns="91439" tIns="45719" rIns="91439" bIns="45719"/>
          <a:lstStyle/>
          <a:p>
            <a:endParaRPr/>
          </a:p>
        </p:txBody>
      </p:sp>
      <p:sp>
        <p:nvSpPr>
          <p:cNvPr id="337" name="Platshållare för bild 12"/>
          <p:cNvSpPr>
            <a:spLocks noGrp="1"/>
          </p:cNvSpPr>
          <p:nvPr>
            <p:ph type="pic" sz="quarter" idx="24"/>
          </p:nvPr>
        </p:nvSpPr>
        <p:spPr>
          <a:xfrm>
            <a:off x="6240462" y="3716337"/>
            <a:ext cx="5400676"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6 bilder">
    <p:bg>
      <p:bgPr>
        <a:solidFill>
          <a:srgbClr val="FFFFFF"/>
        </a:solidFill>
        <a:effectLst/>
      </p:bgPr>
    </p:bg>
    <p:spTree>
      <p:nvGrpSpPr>
        <p:cNvPr id="1" name=""/>
        <p:cNvGrpSpPr/>
        <p:nvPr/>
      </p:nvGrpSpPr>
      <p:grpSpPr>
        <a:xfrm>
          <a:off x="0" y="0"/>
          <a:ext cx="0" cy="0"/>
          <a:chOff x="0" y="0"/>
          <a:chExt cx="0" cy="0"/>
        </a:xfrm>
      </p:grpSpPr>
      <p:sp>
        <p:nvSpPr>
          <p:cNvPr id="34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45" name="Platshållare för bild 12"/>
          <p:cNvSpPr>
            <a:spLocks noGrp="1"/>
          </p:cNvSpPr>
          <p:nvPr>
            <p:ph type="pic" sz="quarter" idx="21"/>
          </p:nvPr>
        </p:nvSpPr>
        <p:spPr>
          <a:xfrm>
            <a:off x="550864" y="944563"/>
            <a:ext cx="3529013" cy="2520951"/>
          </a:xfrm>
          <a:prstGeom prst="rect">
            <a:avLst/>
          </a:prstGeom>
        </p:spPr>
        <p:txBody>
          <a:bodyPr lIns="91439" tIns="45719" rIns="91439" bIns="45719"/>
          <a:lstStyle/>
          <a:p>
            <a:endParaRPr/>
          </a:p>
        </p:txBody>
      </p:sp>
      <p:sp>
        <p:nvSpPr>
          <p:cNvPr id="346" name="Platshållare för bild 12"/>
          <p:cNvSpPr>
            <a:spLocks noGrp="1"/>
          </p:cNvSpPr>
          <p:nvPr>
            <p:ph type="pic" sz="quarter" idx="22"/>
          </p:nvPr>
        </p:nvSpPr>
        <p:spPr>
          <a:xfrm>
            <a:off x="4332287" y="944563"/>
            <a:ext cx="3529013" cy="2520951"/>
          </a:xfrm>
          <a:prstGeom prst="rect">
            <a:avLst/>
          </a:prstGeom>
        </p:spPr>
        <p:txBody>
          <a:bodyPr lIns="91439" tIns="45719" rIns="91439" bIns="45719"/>
          <a:lstStyle/>
          <a:p>
            <a:endParaRPr/>
          </a:p>
        </p:txBody>
      </p:sp>
      <p:sp>
        <p:nvSpPr>
          <p:cNvPr id="347" name="Platshållare för bild 12"/>
          <p:cNvSpPr>
            <a:spLocks noGrp="1"/>
          </p:cNvSpPr>
          <p:nvPr>
            <p:ph type="pic" sz="quarter" idx="23"/>
          </p:nvPr>
        </p:nvSpPr>
        <p:spPr>
          <a:xfrm>
            <a:off x="8113711" y="944563"/>
            <a:ext cx="3529013" cy="2520951"/>
          </a:xfrm>
          <a:prstGeom prst="rect">
            <a:avLst/>
          </a:prstGeom>
        </p:spPr>
        <p:txBody>
          <a:bodyPr lIns="91439" tIns="45719" rIns="91439" bIns="45719"/>
          <a:lstStyle/>
          <a:p>
            <a:endParaRPr/>
          </a:p>
        </p:txBody>
      </p:sp>
      <p:sp>
        <p:nvSpPr>
          <p:cNvPr id="348" name="Platshållare för bild 12"/>
          <p:cNvSpPr>
            <a:spLocks noGrp="1"/>
          </p:cNvSpPr>
          <p:nvPr>
            <p:ph type="pic" sz="quarter" idx="24"/>
          </p:nvPr>
        </p:nvSpPr>
        <p:spPr>
          <a:xfrm>
            <a:off x="550864" y="3716337"/>
            <a:ext cx="3529013" cy="2520951"/>
          </a:xfrm>
          <a:prstGeom prst="rect">
            <a:avLst/>
          </a:prstGeom>
        </p:spPr>
        <p:txBody>
          <a:bodyPr lIns="91439" tIns="45719" rIns="91439" bIns="45719"/>
          <a:lstStyle/>
          <a:p>
            <a:endParaRPr/>
          </a:p>
        </p:txBody>
      </p:sp>
      <p:sp>
        <p:nvSpPr>
          <p:cNvPr id="349" name="Platshållare för bild 12"/>
          <p:cNvSpPr>
            <a:spLocks noGrp="1"/>
          </p:cNvSpPr>
          <p:nvPr>
            <p:ph type="pic" sz="quarter" idx="25"/>
          </p:nvPr>
        </p:nvSpPr>
        <p:spPr>
          <a:xfrm>
            <a:off x="4332287" y="3716337"/>
            <a:ext cx="3529013" cy="2520951"/>
          </a:xfrm>
          <a:prstGeom prst="rect">
            <a:avLst/>
          </a:prstGeom>
        </p:spPr>
        <p:txBody>
          <a:bodyPr lIns="91439" tIns="45719" rIns="91439" bIns="45719"/>
          <a:lstStyle/>
          <a:p>
            <a:endParaRPr/>
          </a:p>
        </p:txBody>
      </p:sp>
      <p:sp>
        <p:nvSpPr>
          <p:cNvPr id="350" name="Platshållare för bild 12"/>
          <p:cNvSpPr>
            <a:spLocks noGrp="1"/>
          </p:cNvSpPr>
          <p:nvPr>
            <p:ph type="pic" sz="quarter" idx="26"/>
          </p:nvPr>
        </p:nvSpPr>
        <p:spPr>
          <a:xfrm>
            <a:off x="8113711" y="3716337"/>
            <a:ext cx="3529013"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Rubrik">
    <p:bg>
      <p:bgPr>
        <a:solidFill>
          <a:srgbClr val="FFFFFF"/>
        </a:solidFill>
        <a:effectLst/>
      </p:bgPr>
    </p:bg>
    <p:spTree>
      <p:nvGrpSpPr>
        <p:cNvPr id="1" name=""/>
        <p:cNvGrpSpPr/>
        <p:nvPr/>
      </p:nvGrpSpPr>
      <p:grpSpPr>
        <a:xfrm>
          <a:off x="0" y="0"/>
          <a:ext cx="0" cy="0"/>
          <a:chOff x="0" y="0"/>
          <a:chExt cx="0" cy="0"/>
        </a:xfrm>
      </p:grpSpPr>
      <p:sp>
        <p:nvSpPr>
          <p:cNvPr id="35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8"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Kapitel, Bild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 name="Rektangel 9"/>
          <p:cNvSpPr/>
          <p:nvPr/>
        </p:nvSpPr>
        <p:spPr>
          <a:xfrm rot="10800000">
            <a:off x="0" y="0"/>
            <a:ext cx="12192000" cy="3392488"/>
          </a:xfrm>
          <a:prstGeom prst="rect">
            <a:avLst/>
          </a:prstGeom>
          <a:gradFill>
            <a:gsLst>
              <a:gs pos="0">
                <a:schemeClr val="accent5">
                  <a:alpha val="0"/>
                </a:schemeClr>
              </a:gs>
              <a:gs pos="100000">
                <a:schemeClr val="accent5">
                  <a:alpha val="40000"/>
                </a:schemeClr>
              </a:gs>
            </a:gsLst>
            <a:lin ang="5400000"/>
          </a:gradFill>
          <a:ln w="12700">
            <a:miter lim="400000"/>
          </a:ln>
        </p:spPr>
        <p:txBody>
          <a:bodyPr lIns="45719" rIns="45719" anchor="ctr"/>
          <a:lstStyle/>
          <a:p>
            <a:pPr algn="ctr">
              <a:defRPr>
                <a:solidFill>
                  <a:srgbClr val="FFFFFF"/>
                </a:solidFill>
              </a:defRPr>
            </a:pPr>
            <a:endParaRPr/>
          </a:p>
        </p:txBody>
      </p:sp>
      <p:pic>
        <p:nvPicPr>
          <p:cNvPr id="45" name="Bildobjekt 10" descr="Bildobjekt 10"/>
          <p:cNvPicPr>
            <a:picLocks noChangeAspect="1"/>
          </p:cNvPicPr>
          <p:nvPr/>
        </p:nvPicPr>
        <p:blipFill>
          <a:blip r:embed="rId3"/>
          <a:stretch>
            <a:fillRect/>
          </a:stretch>
        </p:blipFill>
        <p:spPr>
          <a:xfrm>
            <a:off x="10276768" y="4875660"/>
            <a:ext cx="1570674" cy="1570674"/>
          </a:xfrm>
          <a:prstGeom prst="rect">
            <a:avLst/>
          </a:prstGeom>
          <a:ln w="12700">
            <a:miter lim="400000"/>
          </a:ln>
        </p:spPr>
      </p:pic>
      <p:sp>
        <p:nvSpPr>
          <p:cNvPr id="46" name="Titeltext"/>
          <p:cNvSpPr txBox="1">
            <a:spLocks noGrp="1"/>
          </p:cNvSpPr>
          <p:nvPr>
            <p:ph type="title"/>
          </p:nvPr>
        </p:nvSpPr>
        <p:spPr>
          <a:xfrm>
            <a:off x="550862" y="944562"/>
            <a:ext cx="5400676" cy="3931098"/>
          </a:xfrm>
          <a:prstGeom prst="rect">
            <a:avLst/>
          </a:prstGeom>
        </p:spPr>
        <p:txBody>
          <a:bodyPr/>
          <a:lstStyle>
            <a:lvl1pPr>
              <a:lnSpc>
                <a:spcPct val="90000"/>
              </a:lnSpc>
              <a:defRPr sz="4800">
                <a:solidFill>
                  <a:srgbClr val="FFFFFF"/>
                </a:solidFill>
                <a:latin typeface="Flex Display 100 Black"/>
                <a:ea typeface="Flex Display 100 Black"/>
                <a:cs typeface="Flex Display 100 Black"/>
                <a:sym typeface="Flex Display 100 Black"/>
              </a:defRPr>
            </a:lvl1pPr>
          </a:lstStyle>
          <a:p>
            <a:r>
              <a:t>Titeltext</a:t>
            </a:r>
          </a:p>
        </p:txBody>
      </p:sp>
      <p:sp>
        <p:nvSpPr>
          <p:cNvPr id="47"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48" name="textruta 19"/>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SVENSKA ISHOCKEYFÖRBUNDET</a:t>
            </a:r>
          </a:p>
        </p:txBody>
      </p:sp>
      <p:sp>
        <p:nvSpPr>
          <p:cNvPr id="49" name="Rak 20"/>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50" name="Rak 21"/>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51" name="Rak 22"/>
          <p:cNvSpPr/>
          <p:nvPr/>
        </p:nvSpPr>
        <p:spPr>
          <a:xfrm>
            <a:off x="550862" y="6486800"/>
            <a:ext cx="11090276" cy="1"/>
          </a:xfrm>
          <a:prstGeom prst="line">
            <a:avLst/>
          </a:prstGeom>
          <a:ln w="12700">
            <a:solidFill>
              <a:srgbClr val="FFFFFF"/>
            </a:solidFill>
            <a:miter/>
          </a:ln>
        </p:spPr>
        <p:txBody>
          <a:bodyPr lIns="45719" rIns="45719"/>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Rubrik, blå">
    <p:bg>
      <p:bgPr>
        <a:solidFill>
          <a:schemeClr val="accent5"/>
        </a:solidFill>
        <a:effectLst/>
      </p:bgPr>
    </p:bg>
    <p:spTree>
      <p:nvGrpSpPr>
        <p:cNvPr id="1" name=""/>
        <p:cNvGrpSpPr/>
        <p:nvPr/>
      </p:nvGrpSpPr>
      <p:grpSpPr>
        <a:xfrm>
          <a:off x="0" y="0"/>
          <a:ext cx="0" cy="0"/>
          <a:chOff x="0" y="0"/>
          <a:chExt cx="0" cy="0"/>
        </a:xfrm>
      </p:grpSpPr>
      <p:sp>
        <p:nvSpPr>
          <p:cNvPr id="365"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366" name="Rak 8"/>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367" name="Rak 9"/>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368" name="Rak 10"/>
          <p:cNvSpPr/>
          <p:nvPr/>
        </p:nvSpPr>
        <p:spPr>
          <a:xfrm>
            <a:off x="550862" y="6486800"/>
            <a:ext cx="11090276" cy="1"/>
          </a:xfrm>
          <a:prstGeom prst="line">
            <a:avLst/>
          </a:prstGeom>
          <a:ln w="12700">
            <a:solidFill>
              <a:srgbClr val="FFFFFF"/>
            </a:solidFill>
            <a:miter/>
          </a:ln>
        </p:spPr>
        <p:txBody>
          <a:bodyPr lIns="45719" rIns="45719"/>
          <a:lstStyle/>
          <a:p>
            <a:endParaRPr/>
          </a:p>
        </p:txBody>
      </p:sp>
      <p:sp>
        <p:nvSpPr>
          <p:cNvPr id="369" name="textruta 11"/>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SVENSKA ISHOCKEYFÖRBUNDET</a:t>
            </a:r>
          </a:p>
        </p:txBody>
      </p:sp>
      <p:sp>
        <p:nvSpPr>
          <p:cNvPr id="370"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FFFFFF"/>
                </a:solidFill>
                <a:latin typeface="Flex Display 100 Black"/>
                <a:ea typeface="Flex Display 100 Black"/>
                <a:cs typeface="Flex Display 100 Black"/>
                <a:sym typeface="Flex Display 100 Black"/>
              </a:defRPr>
            </a:lvl1pPr>
          </a:lstStyle>
          <a:p>
            <a:r>
              <a:t>Titeltext</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om">
    <p:bg>
      <p:bgPr>
        <a:solidFill>
          <a:srgbClr val="FFFFFF"/>
        </a:solidFill>
        <a:effectLst/>
      </p:bgPr>
    </p:bg>
    <p:spTree>
      <p:nvGrpSpPr>
        <p:cNvPr id="1" name=""/>
        <p:cNvGrpSpPr/>
        <p:nvPr/>
      </p:nvGrpSpPr>
      <p:grpSpPr>
        <a:xfrm>
          <a:off x="0" y="0"/>
          <a:ext cx="0" cy="0"/>
          <a:chOff x="0" y="0"/>
          <a:chExt cx="0" cy="0"/>
        </a:xfrm>
      </p:grpSpPr>
      <p:sp>
        <p:nvSpPr>
          <p:cNvPr id="3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om, blå">
    <p:bg>
      <p:bgPr>
        <a:solidFill>
          <a:schemeClr val="accent5"/>
        </a:solidFill>
        <a:effectLst/>
      </p:bgPr>
    </p:bg>
    <p:spTree>
      <p:nvGrpSpPr>
        <p:cNvPr id="1" name=""/>
        <p:cNvGrpSpPr/>
        <p:nvPr/>
      </p:nvGrpSpPr>
      <p:grpSpPr>
        <a:xfrm>
          <a:off x="0" y="0"/>
          <a:ext cx="0" cy="0"/>
          <a:chOff x="0" y="0"/>
          <a:chExt cx="0" cy="0"/>
        </a:xfrm>
      </p:grpSpPr>
      <p:sp>
        <p:nvSpPr>
          <p:cNvPr id="384"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385" name="Rak 8"/>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386" name="Rak 9"/>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387" name="Rak 10"/>
          <p:cNvSpPr/>
          <p:nvPr/>
        </p:nvSpPr>
        <p:spPr>
          <a:xfrm>
            <a:off x="550862" y="6486800"/>
            <a:ext cx="11090276" cy="1"/>
          </a:xfrm>
          <a:prstGeom prst="line">
            <a:avLst/>
          </a:prstGeom>
          <a:ln w="12700">
            <a:solidFill>
              <a:srgbClr val="FFFFFF"/>
            </a:solidFill>
            <a:miter/>
          </a:ln>
        </p:spPr>
        <p:txBody>
          <a:bodyPr lIns="45719" rIns="45719"/>
          <a:lstStyle/>
          <a:p>
            <a:endParaRPr/>
          </a:p>
        </p:txBody>
      </p:sp>
      <p:sp>
        <p:nvSpPr>
          <p:cNvPr id="388" name="textruta 11"/>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SVENSKA ISHOCKEYFÖRBUNDET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Kapitel, Bild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9" name="Bildobjekt 21" descr="Bildobjekt 21"/>
          <p:cNvPicPr>
            <a:picLocks noChangeAspect="1"/>
          </p:cNvPicPr>
          <p:nvPr/>
        </p:nvPicPr>
        <p:blipFill>
          <a:blip r:embed="rId3"/>
          <a:stretch>
            <a:fillRect/>
          </a:stretch>
        </p:blipFill>
        <p:spPr>
          <a:xfrm>
            <a:off x="10276768" y="4875660"/>
            <a:ext cx="1570674" cy="1570674"/>
          </a:xfrm>
          <a:prstGeom prst="rect">
            <a:avLst/>
          </a:prstGeom>
          <a:ln w="12700">
            <a:miter lim="400000"/>
          </a:ln>
        </p:spPr>
      </p:pic>
      <p:sp>
        <p:nvSpPr>
          <p:cNvPr id="60" name="Titeltext"/>
          <p:cNvSpPr txBox="1">
            <a:spLocks noGrp="1"/>
          </p:cNvSpPr>
          <p:nvPr>
            <p:ph type="title"/>
          </p:nvPr>
        </p:nvSpPr>
        <p:spPr>
          <a:xfrm>
            <a:off x="550862" y="3716337"/>
            <a:ext cx="9182101" cy="2520951"/>
          </a:xfrm>
          <a:prstGeom prst="rect">
            <a:avLst/>
          </a:prstGeom>
        </p:spPr>
        <p:txBody>
          <a:bodyPr anchor="b"/>
          <a:lstStyle>
            <a:lvl1pPr>
              <a:lnSpc>
                <a:spcPct val="90000"/>
              </a:lnSpc>
              <a:defRPr sz="4800">
                <a:latin typeface="Flex Display 100 Black"/>
                <a:ea typeface="Flex Display 100 Black"/>
                <a:cs typeface="Flex Display 100 Black"/>
                <a:sym typeface="Flex Display 100 Black"/>
              </a:defRPr>
            </a:lvl1pPr>
          </a:lstStyle>
          <a:p>
            <a:r>
              <a:t>Titeltext</a:t>
            </a:r>
          </a:p>
        </p:txBody>
      </p:sp>
      <p:sp>
        <p:nvSpPr>
          <p:cNvPr id="61" name="Rak 22"/>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62" name="Rak 27"/>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63" name="Rak 28"/>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64" name="textruta 29"/>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Kapitel, Bild 3, Vi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Rektangel 2"/>
          <p:cNvSpPr/>
          <p:nvPr/>
        </p:nvSpPr>
        <p:spPr>
          <a:xfrm>
            <a:off x="0" y="3465512"/>
            <a:ext cx="12192000" cy="3392488"/>
          </a:xfrm>
          <a:prstGeom prst="rect">
            <a:avLst/>
          </a:prstGeom>
          <a:gradFill>
            <a:gsLst>
              <a:gs pos="0">
                <a:schemeClr val="accent5">
                  <a:alpha val="0"/>
                </a:schemeClr>
              </a:gs>
              <a:gs pos="100000">
                <a:schemeClr val="accent5">
                  <a:alpha val="40000"/>
                </a:schemeClr>
              </a:gs>
            </a:gsLst>
            <a:lin ang="5400000"/>
          </a:gradFill>
          <a:ln w="12700">
            <a:miter lim="400000"/>
          </a:ln>
        </p:spPr>
        <p:txBody>
          <a:bodyPr lIns="45719" rIns="45719" anchor="ctr"/>
          <a:lstStyle/>
          <a:p>
            <a:pPr algn="ctr">
              <a:defRPr>
                <a:solidFill>
                  <a:srgbClr val="FFFFFF"/>
                </a:solidFill>
              </a:defRPr>
            </a:pPr>
            <a:endParaRPr/>
          </a:p>
        </p:txBody>
      </p:sp>
      <p:pic>
        <p:nvPicPr>
          <p:cNvPr id="72" name="Bildobjekt 17" descr="Bildobjekt 17"/>
          <p:cNvPicPr>
            <a:picLocks noChangeAspect="1"/>
          </p:cNvPicPr>
          <p:nvPr/>
        </p:nvPicPr>
        <p:blipFill>
          <a:blip r:embed="rId3"/>
          <a:stretch>
            <a:fillRect/>
          </a:stretch>
        </p:blipFill>
        <p:spPr>
          <a:xfrm>
            <a:off x="10276768" y="4875660"/>
            <a:ext cx="1570674" cy="1570674"/>
          </a:xfrm>
          <a:prstGeom prst="rect">
            <a:avLst/>
          </a:prstGeom>
          <a:ln w="12700">
            <a:miter lim="400000"/>
          </a:ln>
        </p:spPr>
      </p:pic>
      <p:sp>
        <p:nvSpPr>
          <p:cNvPr id="73"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74" name="Titeltext"/>
          <p:cNvSpPr txBox="1">
            <a:spLocks noGrp="1"/>
          </p:cNvSpPr>
          <p:nvPr>
            <p:ph type="title"/>
          </p:nvPr>
        </p:nvSpPr>
        <p:spPr>
          <a:xfrm>
            <a:off x="550862" y="3716337"/>
            <a:ext cx="9182101" cy="2520951"/>
          </a:xfrm>
          <a:prstGeom prst="rect">
            <a:avLst/>
          </a:prstGeom>
        </p:spPr>
        <p:txBody>
          <a:bodyPr anchor="b"/>
          <a:lstStyle>
            <a:lvl1pPr>
              <a:lnSpc>
                <a:spcPct val="90000"/>
              </a:lnSpc>
              <a:defRPr sz="4800">
                <a:solidFill>
                  <a:srgbClr val="FFFFFF"/>
                </a:solidFill>
                <a:latin typeface="Flex Display 100 Black"/>
                <a:ea typeface="Flex Display 100 Black"/>
                <a:cs typeface="Flex Display 100 Black"/>
                <a:sym typeface="Flex Display 100 Black"/>
              </a:defRPr>
            </a:lvl1pPr>
          </a:lstStyle>
          <a:p>
            <a:r>
              <a:t>Titeltext</a:t>
            </a:r>
          </a:p>
        </p:txBody>
      </p:sp>
      <p:sp>
        <p:nvSpPr>
          <p:cNvPr id="75" name="textruta 30"/>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SVENSKA ISHOCKEYFÖRBUNDET</a:t>
            </a:r>
          </a:p>
        </p:txBody>
      </p:sp>
      <p:sp>
        <p:nvSpPr>
          <p:cNvPr id="76" name="Rak 31"/>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77" name="Rak 32"/>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78" name="Rak 33"/>
          <p:cNvSpPr/>
          <p:nvPr/>
        </p:nvSpPr>
        <p:spPr>
          <a:xfrm>
            <a:off x="550862" y="6486800"/>
            <a:ext cx="11090276" cy="1"/>
          </a:xfrm>
          <a:prstGeom prst="line">
            <a:avLst/>
          </a:prstGeom>
          <a:ln w="12700">
            <a:solidFill>
              <a:srgbClr val="FFFFFF"/>
            </a:solidFill>
            <a:miter/>
          </a:ln>
        </p:spPr>
        <p:txBody>
          <a:bodyPr lIns="45719" rIns="45719"/>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Kapitel, Grafiskt element">
    <p:bg>
      <p:bgPr>
        <a:solidFill>
          <a:schemeClr val="accent5"/>
        </a:solidFill>
        <a:effectLst/>
      </p:bgPr>
    </p:bg>
    <p:spTree>
      <p:nvGrpSpPr>
        <p:cNvPr id="1" name=""/>
        <p:cNvGrpSpPr/>
        <p:nvPr/>
      </p:nvGrpSpPr>
      <p:grpSpPr>
        <a:xfrm>
          <a:off x="0" y="0"/>
          <a:ext cx="0" cy="0"/>
          <a:chOff x="0" y="0"/>
          <a:chExt cx="0" cy="0"/>
        </a:xfrm>
      </p:grpSpPr>
      <p:sp>
        <p:nvSpPr>
          <p:cNvPr id="85" name="Frihandsfigur 22"/>
          <p:cNvSpPr/>
          <p:nvPr/>
        </p:nvSpPr>
        <p:spPr>
          <a:xfrm rot="10800000">
            <a:off x="4218254" y="-1"/>
            <a:ext cx="7973746"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3602" y="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86"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87" name="Bildobjekt 10" descr="Bildobjekt 10"/>
          <p:cNvPicPr>
            <a:picLocks noChangeAspect="1"/>
          </p:cNvPicPr>
          <p:nvPr/>
        </p:nvPicPr>
        <p:blipFill>
          <a:blip r:embed="rId2"/>
          <a:stretch>
            <a:fillRect/>
          </a:stretch>
        </p:blipFill>
        <p:spPr>
          <a:xfrm>
            <a:off x="10276768" y="4875660"/>
            <a:ext cx="1570674" cy="1570674"/>
          </a:xfrm>
          <a:prstGeom prst="rect">
            <a:avLst/>
          </a:prstGeom>
          <a:ln w="12700">
            <a:miter lim="400000"/>
          </a:ln>
        </p:spPr>
      </p:pic>
      <p:sp>
        <p:nvSpPr>
          <p:cNvPr id="88" name="Rak 13"/>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89" name="Rak 14"/>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90" name="Rak 15"/>
          <p:cNvSpPr/>
          <p:nvPr/>
        </p:nvSpPr>
        <p:spPr>
          <a:xfrm>
            <a:off x="550862" y="6486800"/>
            <a:ext cx="11090276" cy="1"/>
          </a:xfrm>
          <a:prstGeom prst="line">
            <a:avLst/>
          </a:prstGeom>
          <a:ln w="12700">
            <a:solidFill>
              <a:srgbClr val="FFFFFF"/>
            </a:solidFill>
            <a:miter/>
          </a:ln>
        </p:spPr>
        <p:txBody>
          <a:bodyPr lIns="45719" rIns="45719"/>
          <a:lstStyle/>
          <a:p>
            <a:endParaRPr/>
          </a:p>
        </p:txBody>
      </p:sp>
      <p:sp>
        <p:nvSpPr>
          <p:cNvPr id="91" name="Titeltext"/>
          <p:cNvSpPr txBox="1">
            <a:spLocks noGrp="1"/>
          </p:cNvSpPr>
          <p:nvPr>
            <p:ph type="title"/>
          </p:nvPr>
        </p:nvSpPr>
        <p:spPr>
          <a:xfrm>
            <a:off x="550862" y="944562"/>
            <a:ext cx="7308851" cy="3931098"/>
          </a:xfrm>
          <a:prstGeom prst="rect">
            <a:avLst/>
          </a:prstGeom>
        </p:spPr>
        <p:txBody>
          <a:bodyPr/>
          <a:lstStyle>
            <a:lvl1pPr>
              <a:lnSpc>
                <a:spcPct val="90000"/>
              </a:lnSpc>
              <a:defRPr sz="4800">
                <a:solidFill>
                  <a:srgbClr val="FFFFFF"/>
                </a:solidFill>
                <a:latin typeface="Flex Display 100 Black"/>
                <a:ea typeface="Flex Display 100 Black"/>
                <a:cs typeface="Flex Display 100 Black"/>
                <a:sym typeface="Flex Display 100 Black"/>
              </a:defRPr>
            </a:lvl1pPr>
          </a:lstStyle>
          <a:p>
            <a:r>
              <a:t>Titeltext</a:t>
            </a:r>
          </a:p>
        </p:txBody>
      </p:sp>
      <p:sp>
        <p:nvSpPr>
          <p:cNvPr id="92" name="textruta 11"/>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SVENSKA ISHOCKEYFÖRBUNDET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itat, Gul">
    <p:spTree>
      <p:nvGrpSpPr>
        <p:cNvPr id="1" name=""/>
        <p:cNvGrpSpPr/>
        <p:nvPr/>
      </p:nvGrpSpPr>
      <p:grpSpPr>
        <a:xfrm>
          <a:off x="0" y="0"/>
          <a:ext cx="0" cy="0"/>
          <a:chOff x="0" y="0"/>
          <a:chExt cx="0" cy="0"/>
        </a:xfrm>
      </p:grpSpPr>
      <p:sp>
        <p:nvSpPr>
          <p:cNvPr id="99" name="Titeltext"/>
          <p:cNvSpPr txBox="1">
            <a:spLocks noGrp="1"/>
          </p:cNvSpPr>
          <p:nvPr>
            <p:ph type="title"/>
          </p:nvPr>
        </p:nvSpPr>
        <p:spPr>
          <a:prstGeom prst="rect">
            <a:avLst/>
          </a:prstGeom>
        </p:spPr>
        <p:txBody>
          <a:bodyPr/>
          <a:lstStyle/>
          <a:p>
            <a:r>
              <a:t>Titeltext</a:t>
            </a:r>
          </a:p>
        </p:txBody>
      </p:sp>
      <p:sp>
        <p:nvSpPr>
          <p:cNvPr id="10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itat, Blå">
    <p:bg>
      <p:bgPr>
        <a:solidFill>
          <a:schemeClr val="accent5"/>
        </a:solidFill>
        <a:effectLst/>
      </p:bgPr>
    </p:bg>
    <p:spTree>
      <p:nvGrpSpPr>
        <p:cNvPr id="1" name=""/>
        <p:cNvGrpSpPr/>
        <p:nvPr/>
      </p:nvGrpSpPr>
      <p:grpSpPr>
        <a:xfrm>
          <a:off x="0" y="0"/>
          <a:ext cx="0" cy="0"/>
          <a:chOff x="0" y="0"/>
          <a:chExt cx="0" cy="0"/>
        </a:xfrm>
      </p:grpSpPr>
      <p:sp>
        <p:nvSpPr>
          <p:cNvPr id="107"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108" name="Rak 13"/>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109" name="Rak 14"/>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110" name="Rak 15"/>
          <p:cNvSpPr/>
          <p:nvPr/>
        </p:nvSpPr>
        <p:spPr>
          <a:xfrm>
            <a:off x="550862" y="6486800"/>
            <a:ext cx="11090276" cy="1"/>
          </a:xfrm>
          <a:prstGeom prst="line">
            <a:avLst/>
          </a:prstGeom>
          <a:ln w="12700">
            <a:solidFill>
              <a:srgbClr val="FFFFFF"/>
            </a:solidFill>
            <a:miter/>
          </a:ln>
        </p:spPr>
        <p:txBody>
          <a:bodyPr lIns="45719" rIns="45719"/>
          <a:lstStyle/>
          <a:p>
            <a:endParaRPr/>
          </a:p>
        </p:txBody>
      </p:sp>
      <p:sp>
        <p:nvSpPr>
          <p:cNvPr id="111" name="Titeltext"/>
          <p:cNvSpPr txBox="1">
            <a:spLocks noGrp="1"/>
          </p:cNvSpPr>
          <p:nvPr>
            <p:ph type="title"/>
          </p:nvPr>
        </p:nvSpPr>
        <p:spPr>
          <a:prstGeom prst="rect">
            <a:avLst/>
          </a:prstGeom>
        </p:spPr>
        <p:txBody>
          <a:bodyPr/>
          <a:lstStyle>
            <a:lvl1pPr>
              <a:defRPr>
                <a:solidFill>
                  <a:srgbClr val="FFFFFF"/>
                </a:solidFill>
              </a:defRPr>
            </a:lvl1pPr>
          </a:lstStyle>
          <a:p>
            <a:r>
              <a:t>Titeltext</a:t>
            </a:r>
          </a:p>
        </p:txBody>
      </p:sp>
      <p:sp>
        <p:nvSpPr>
          <p:cNvPr id="112" name="textruta 8"/>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SVENSKA ISHOCKEYFÖRBUNDET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 Vit">
    <p:bg>
      <p:bgPr>
        <a:solidFill>
          <a:srgbClr val="FFFFFF"/>
        </a:solidFill>
        <a:effectLst/>
      </p:bgPr>
    </p:bg>
    <p:spTree>
      <p:nvGrpSpPr>
        <p:cNvPr id="1" name=""/>
        <p:cNvGrpSpPr/>
        <p:nvPr/>
      </p:nvGrpSpPr>
      <p:grpSpPr>
        <a:xfrm>
          <a:off x="0" y="0"/>
          <a:ext cx="0" cy="0"/>
          <a:chOff x="0" y="0"/>
          <a:chExt cx="0" cy="0"/>
        </a:xfrm>
      </p:grpSpPr>
      <p:sp>
        <p:nvSpPr>
          <p:cNvPr id="119" name="Titeltext"/>
          <p:cNvSpPr txBox="1">
            <a:spLocks noGrp="1"/>
          </p:cNvSpPr>
          <p:nvPr>
            <p:ph type="title"/>
          </p:nvPr>
        </p:nvSpPr>
        <p:spPr>
          <a:prstGeom prst="rect">
            <a:avLst/>
          </a:prstGeom>
        </p:spPr>
        <p:txBody>
          <a:bodyPr/>
          <a:lstStyle>
            <a:lvl1pPr>
              <a:defRPr>
                <a:solidFill>
                  <a:schemeClr val="accent1"/>
                </a:solidFill>
              </a:defRPr>
            </a:lvl1pPr>
          </a:lstStyle>
          <a:p>
            <a:r>
              <a:t>Titeltext</a:t>
            </a:r>
          </a:p>
        </p:txBody>
      </p:sp>
      <p:sp>
        <p:nvSpPr>
          <p:cNvPr id="12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550862" y="944562"/>
            <a:ext cx="11078514" cy="5292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Titeltext</a:t>
            </a:r>
          </a:p>
        </p:txBody>
      </p:sp>
      <p:sp>
        <p:nvSpPr>
          <p:cNvPr id="3" name="Diabildsnummer"/>
          <p:cNvSpPr txBox="1">
            <a:spLocks noGrp="1"/>
          </p:cNvSpPr>
          <p:nvPr>
            <p:ph type="sldNum" sz="quarter" idx="2"/>
          </p:nvPr>
        </p:nvSpPr>
        <p:spPr>
          <a:xfrm>
            <a:off x="11490965" y="461168"/>
            <a:ext cx="138411" cy="127001"/>
          </a:xfrm>
          <a:prstGeom prst="rect">
            <a:avLst/>
          </a:prstGeom>
          <a:ln w="12700">
            <a:miter lim="400000"/>
          </a:ln>
        </p:spPr>
        <p:txBody>
          <a:bodyPr wrap="none" lIns="0" tIns="0" rIns="0" bIns="0" anchor="ctr">
            <a:spAutoFit/>
          </a:bodyPr>
          <a:lstStyle>
            <a:lvl1pPr algn="r">
              <a:defRPr sz="800" cap="all" spc="50"/>
            </a:lvl1pPr>
          </a:lstStyle>
          <a:p>
            <a:fld id="{86CB4B4D-7CA3-9044-876B-883B54F8677D}" type="slidenum">
              <a:t>‹#›</a:t>
            </a:fld>
            <a:endParaRPr/>
          </a:p>
        </p:txBody>
      </p:sp>
      <p:sp>
        <p:nvSpPr>
          <p:cNvPr id="4" name="Rak 11"/>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5" name="Rak 12"/>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6" name="Rak 17"/>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7" name="textruta 13"/>
          <p:cNvSpPr txBox="1"/>
          <p:nvPr/>
        </p:nvSpPr>
        <p:spPr>
          <a:xfrm>
            <a:off x="562625" y="466724"/>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SVENSKA ISHOCKEYFÖRBUNDET</a:t>
            </a:r>
          </a:p>
        </p:txBody>
      </p:sp>
      <p:sp>
        <p:nvSpPr>
          <p:cNvPr id="8" name="Brödtext nivå ett…"/>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Brödtext nivå ett</a:t>
            </a:r>
          </a:p>
          <a:p>
            <a:pPr lvl="1"/>
            <a:r>
              <a:t>Brödtext nivå två</a:t>
            </a:r>
          </a:p>
          <a:p>
            <a:pPr lvl="2"/>
            <a:r>
              <a:t>Brödtext nivå tre</a:t>
            </a:r>
          </a:p>
          <a:p>
            <a:pPr lvl="3"/>
            <a:r>
              <a:t>Brödtext nivå fyra</a:t>
            </a:r>
          </a:p>
          <a:p>
            <a:pPr lvl="4"/>
            <a:r>
              <a:t>Brödtext 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ransition spd="med"/>
  <p:txStyles>
    <p:title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1pPr>
      <a:lvl2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2pPr>
      <a:lvl3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3pPr>
      <a:lvl4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4pPr>
      <a:lvl5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5pPr>
      <a:lvl6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6pPr>
      <a:lvl7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7pPr>
      <a:lvl8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8pPr>
      <a:lvl9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9pPr>
    </p:titleStyle>
    <p:bodyStyle>
      <a:lvl1pPr marL="156599" marR="0" indent="-156599"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1pPr>
      <a:lvl2pPr marL="636171" marR="0" indent="-178971"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2pPr>
      <a:lvl3pPr marL="1087200" marR="0" indent="-2088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3pPr>
      <a:lvl4pPr marL="1491381" marR="0" indent="-227781"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4pPr>
      <a:lvl5pPr marL="1912581" marR="0" indent="-227781"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5pPr>
      <a:lvl6pPr marL="24892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6pPr>
      <a:lvl7pPr marL="29464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7pPr>
      <a:lvl8pPr marL="34036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8pPr>
      <a:lvl9pPr marL="38608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1pPr>
      <a:lvl2pPr marL="0" marR="0" indent="4572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2pPr>
      <a:lvl3pPr marL="0" marR="0" indent="9144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3pPr>
      <a:lvl4pPr marL="0" marR="0" indent="13716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4pPr>
      <a:lvl5pPr marL="0" marR="0" indent="18288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5pPr>
      <a:lvl6pPr marL="0" marR="0" indent="22860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6pPr>
      <a:lvl7pPr marL="0" marR="0" indent="27432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7pPr>
      <a:lvl8pPr marL="0" marR="0" indent="32004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8pPr>
      <a:lvl9pPr marL="0" marR="0" indent="36576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ubrik 1"/>
          <p:cNvSpPr txBox="1">
            <a:spLocks noGrp="1"/>
          </p:cNvSpPr>
          <p:nvPr>
            <p:ph type="ctrTitle"/>
          </p:nvPr>
        </p:nvSpPr>
        <p:spPr>
          <a:xfrm>
            <a:off x="550864" y="944562"/>
            <a:ext cx="9071118" cy="3924301"/>
          </a:xfrm>
          <a:prstGeom prst="rect">
            <a:avLst/>
          </a:prstGeom>
        </p:spPr>
        <p:txBody>
          <a:bodyPr/>
          <a:lstStyle/>
          <a:p>
            <a:r>
              <a:t>2DS</a:t>
            </a:r>
            <a:br/>
            <a:r>
              <a:t>TVÅ DOMAR</a:t>
            </a:r>
          </a:p>
          <a:p>
            <a:r>
              <a:t>SYSTEMET</a:t>
            </a:r>
          </a:p>
        </p:txBody>
      </p:sp>
      <p:sp>
        <p:nvSpPr>
          <p:cNvPr id="398" name="Underrubrik 2"/>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48" name="textruta 8"/>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100">
                <a:latin typeface="Flex Display 100 Black"/>
                <a:ea typeface="Flex Display 100 Black"/>
                <a:cs typeface="Flex Display 100 Black"/>
                <a:sym typeface="Flex Display 100 Black"/>
              </a:defRPr>
            </a:lvl1pPr>
          </a:lstStyle>
          <a:p>
            <a:r>
              <a:t>Placeringar i ytterzon:</a:t>
            </a:r>
          </a:p>
        </p:txBody>
      </p:sp>
      <p:sp>
        <p:nvSpPr>
          <p:cNvPr id="449" name="textruta 3"/>
          <p:cNvSpPr txBox="1"/>
          <p:nvPr/>
        </p:nvSpPr>
        <p:spPr>
          <a:xfrm>
            <a:off x="562626" y="1801027"/>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90000"/>
              </a:lnSpc>
              <a:spcBef>
                <a:spcPts val="1200"/>
              </a:spcBef>
              <a:defRPr sz="1600"/>
            </a:pPr>
            <a:r>
              <a:t>D1 är vid spel i ytterzon placerad inom området markerad med en grön streckad linje benämnd </a:t>
            </a:r>
            <a:r>
              <a:rPr b="1"/>
              <a:t>konen, </a:t>
            </a:r>
            <a:r>
              <a:t>här finns fyra bra positioner att jobba med (se nästa slide).</a:t>
            </a:r>
          </a:p>
          <a:p>
            <a:pPr>
              <a:lnSpc>
                <a:spcPct val="90000"/>
              </a:lnSpc>
              <a:spcBef>
                <a:spcPts val="1200"/>
              </a:spcBef>
              <a:defRPr sz="1600"/>
            </a:pPr>
            <a:endParaRPr/>
          </a:p>
          <a:p>
            <a:pPr>
              <a:lnSpc>
                <a:spcPct val="90000"/>
              </a:lnSpc>
              <a:spcBef>
                <a:spcPts val="1200"/>
              </a:spcBef>
              <a:defRPr sz="1600" b="1"/>
            </a:pPr>
            <a:r>
              <a:t>Postion 1 – utgångsläget är alltid bra att sträva efter att komma tillbaka till!</a:t>
            </a:r>
          </a:p>
          <a:p>
            <a:pPr>
              <a:lnSpc>
                <a:spcPct val="90000"/>
              </a:lnSpc>
              <a:spcBef>
                <a:spcPts val="1200"/>
              </a:spcBef>
              <a:defRPr sz="1600"/>
            </a:pPr>
            <a:endParaRPr/>
          </a:p>
          <a:p>
            <a:pPr>
              <a:lnSpc>
                <a:spcPct val="90000"/>
              </a:lnSpc>
              <a:spcBef>
                <a:spcPts val="1200"/>
              </a:spcBef>
              <a:defRPr sz="1600"/>
            </a:pPr>
            <a:r>
              <a:t>Inom konen håller D1 alltid kroppen mot spelet för att visa D2 var hen tittar. Detta är viktigt då domaren i ytterzon inte har möjlighet att byta sida.</a:t>
            </a:r>
          </a:p>
        </p:txBody>
      </p:sp>
      <p:pic>
        <p:nvPicPr>
          <p:cNvPr id="450" name="Bildobjekt 5" descr="Bildobjekt 5"/>
          <p:cNvPicPr>
            <a:picLocks noChangeAspect="1"/>
          </p:cNvPicPr>
          <p:nvPr/>
        </p:nvPicPr>
        <p:blipFill>
          <a:blip r:embed="rId2"/>
          <a:stretch>
            <a:fillRect/>
          </a:stretch>
        </p:blipFill>
        <p:spPr>
          <a:xfrm>
            <a:off x="6240462" y="2936457"/>
            <a:ext cx="5400677" cy="2713840"/>
          </a:xfrm>
          <a:prstGeom prst="rect">
            <a:avLst/>
          </a:prstGeom>
          <a:ln w="12700">
            <a:miter lim="400000"/>
          </a:ln>
        </p:spPr>
      </p:pic>
      <p:sp>
        <p:nvSpPr>
          <p:cNvPr id="451"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54" name="Title 1"/>
          <p:cNvSpPr txBox="1">
            <a:spLocks noGrp="1"/>
          </p:cNvSpPr>
          <p:nvPr>
            <p:ph type="title"/>
          </p:nvPr>
        </p:nvSpPr>
        <p:spPr>
          <a:prstGeom prst="rect">
            <a:avLst/>
          </a:prstGeom>
        </p:spPr>
        <p:txBody>
          <a:bodyPr/>
          <a:lstStyle/>
          <a:p>
            <a:pPr defTabSz="822959">
              <a:defRPr sz="3959"/>
            </a:pPr>
            <a:r>
              <a:t>Position 1 – Utgångsläget</a:t>
            </a:r>
            <a:br/>
            <a:endParaRPr/>
          </a:p>
        </p:txBody>
      </p:sp>
      <p:sp>
        <p:nvSpPr>
          <p:cNvPr id="455" name="textruta 3"/>
          <p:cNvSpPr txBox="1"/>
          <p:nvPr/>
        </p:nvSpPr>
        <p:spPr>
          <a:xfrm>
            <a:off x="550862" y="1697857"/>
            <a:ext cx="5388913" cy="388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lnSpc>
                <a:spcPct val="90000"/>
              </a:lnSpc>
              <a:spcBef>
                <a:spcPts val="1200"/>
              </a:spcBef>
              <a:buClr>
                <a:schemeClr val="accent1"/>
              </a:buClr>
              <a:buSzPct val="100000"/>
              <a:buFont typeface="Arial"/>
              <a:buChar char="•"/>
              <a:defRPr sz="1500"/>
            </a:pPr>
            <a:endParaRPr/>
          </a:p>
          <a:p>
            <a:pPr>
              <a:lnSpc>
                <a:spcPct val="90000"/>
              </a:lnSpc>
              <a:spcBef>
                <a:spcPts val="1200"/>
              </a:spcBef>
              <a:defRPr sz="1600"/>
            </a:pPr>
            <a:r>
              <a:t>När: När spelet är på andra sidan i ytterzonen, efter nedsläpp i ytterzon, när domaren först kommer ner i ytterzon för att ta position, eller när en spelvändning är på väg att ske. </a:t>
            </a:r>
          </a:p>
          <a:p>
            <a:pPr>
              <a:lnSpc>
                <a:spcPct val="90000"/>
              </a:lnSpc>
              <a:spcBef>
                <a:spcPts val="1200"/>
              </a:spcBef>
              <a:defRPr sz="1600"/>
            </a:pPr>
            <a:r>
              <a:t>Var: En position mellan tekningscirkeln och mållinjen.</a:t>
            </a:r>
          </a:p>
          <a:p>
            <a:pPr>
              <a:lnSpc>
                <a:spcPct val="90000"/>
              </a:lnSpc>
              <a:spcBef>
                <a:spcPts val="1200"/>
              </a:spcBef>
              <a:defRPr sz="1600"/>
            </a:pPr>
            <a:r>
              <a:t>Hur: Genom att vara vänd med bröstet och blicken mot spelet. </a:t>
            </a:r>
          </a:p>
          <a:p>
            <a:pPr>
              <a:lnSpc>
                <a:spcPct val="90000"/>
              </a:lnSpc>
              <a:spcBef>
                <a:spcPts val="1200"/>
              </a:spcBef>
              <a:defRPr sz="1600"/>
            </a:pPr>
            <a:r>
              <a:t>Varför: För att ha full rörlighet och snabbt kunna förflytta sig, samt kunna följa med spelet i en spelvändning utan att hamna i vägen.</a:t>
            </a:r>
            <a:endParaRPr sz="1500"/>
          </a:p>
        </p:txBody>
      </p:sp>
      <p:pic>
        <p:nvPicPr>
          <p:cNvPr id="456" name="Bildobjekt 11" descr="Bildobjekt 11"/>
          <p:cNvPicPr>
            <a:picLocks noChangeAspect="1"/>
          </p:cNvPicPr>
          <p:nvPr/>
        </p:nvPicPr>
        <p:blipFill>
          <a:blip r:embed="rId2"/>
          <a:stretch>
            <a:fillRect/>
          </a:stretch>
        </p:blipFill>
        <p:spPr>
          <a:xfrm>
            <a:off x="7307943" y="2349500"/>
            <a:ext cx="3265714" cy="3887755"/>
          </a:xfrm>
          <a:prstGeom prst="rect">
            <a:avLst/>
          </a:prstGeom>
          <a:ln w="12700">
            <a:miter lim="400000"/>
          </a:ln>
        </p:spPr>
      </p:pic>
      <p:sp>
        <p:nvSpPr>
          <p:cNvPr id="457"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Footer Placeholder 2"/>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60" name="textruta 3"/>
          <p:cNvSpPr txBox="1"/>
          <p:nvPr/>
        </p:nvSpPr>
        <p:spPr>
          <a:xfrm>
            <a:off x="562626" y="1860331"/>
            <a:ext cx="5388913" cy="3836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lnSpc>
                <a:spcPct val="72000"/>
              </a:lnSpc>
              <a:spcBef>
                <a:spcPts val="1200"/>
              </a:spcBef>
              <a:buClr>
                <a:schemeClr val="accent1"/>
              </a:buClr>
              <a:buSzPct val="100000"/>
              <a:buFont typeface="Arial"/>
              <a:buChar char="•"/>
              <a:defRPr sz="6400"/>
            </a:pPr>
            <a:endParaRPr/>
          </a:p>
          <a:p>
            <a:pPr>
              <a:lnSpc>
                <a:spcPct val="72000"/>
              </a:lnSpc>
              <a:spcBef>
                <a:spcPts val="1200"/>
              </a:spcBef>
              <a:defRPr sz="1600"/>
            </a:pPr>
            <a:r>
              <a:t>När: När </a:t>
            </a:r>
            <a:r>
              <a:rPr u="sng"/>
              <a:t>pucken</a:t>
            </a:r>
            <a:r>
              <a:t> är på väg att passera mållinjen eller befinner sig i närheten av målet.</a:t>
            </a:r>
            <a:endParaRPr sz="400"/>
          </a:p>
          <a:p>
            <a:pPr>
              <a:lnSpc>
                <a:spcPct val="72000"/>
              </a:lnSpc>
              <a:spcBef>
                <a:spcPts val="1200"/>
              </a:spcBef>
              <a:defRPr sz="1600"/>
            </a:pPr>
            <a:r>
              <a:t>Var: En position nära målburen och målgården.</a:t>
            </a:r>
            <a:endParaRPr sz="400"/>
          </a:p>
          <a:p>
            <a:pPr>
              <a:lnSpc>
                <a:spcPct val="72000"/>
              </a:lnSpc>
              <a:spcBef>
                <a:spcPts val="1200"/>
              </a:spcBef>
              <a:defRPr sz="1600"/>
            </a:pPr>
            <a:r>
              <a:t>Hur: Genom att vara puckfokuserad och i rörelse. (Här måste D2 i mittzon ta ett större ansvar för övriga spelare i ytterzonen).</a:t>
            </a:r>
            <a:endParaRPr sz="400"/>
          </a:p>
          <a:p>
            <a:pPr>
              <a:lnSpc>
                <a:spcPct val="72000"/>
              </a:lnSpc>
              <a:spcBef>
                <a:spcPts val="1200"/>
              </a:spcBef>
              <a:defRPr sz="1600"/>
            </a:pPr>
            <a:r>
              <a:t>Varför: För att vid tighta situationer se om pucken är över mållinjen, är blockerad av målvakten eller för att upptäcka  utvisningar som sker i målgården eller dess närhet. </a:t>
            </a:r>
            <a:endParaRPr sz="400"/>
          </a:p>
          <a:p>
            <a:pPr indent="-156599">
              <a:lnSpc>
                <a:spcPct val="72000"/>
              </a:lnSpc>
              <a:spcBef>
                <a:spcPts val="1200"/>
              </a:spcBef>
              <a:buClr>
                <a:schemeClr val="accent1"/>
              </a:buClr>
              <a:buSzPct val="100000"/>
              <a:buFont typeface="Arial"/>
              <a:buChar char="•"/>
              <a:defRPr sz="1000"/>
            </a:pPr>
            <a:endParaRPr sz="400"/>
          </a:p>
        </p:txBody>
      </p:sp>
      <p:sp>
        <p:nvSpPr>
          <p:cNvPr id="461"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12</a:t>
            </a:fld>
            <a:endParaRPr/>
          </a:p>
        </p:txBody>
      </p:sp>
      <p:sp>
        <p:nvSpPr>
          <p:cNvPr id="462" name="Title 4"/>
          <p:cNvSpPr txBox="1">
            <a:spLocks noGrp="1"/>
          </p:cNvSpPr>
          <p:nvPr>
            <p:ph type="title"/>
          </p:nvPr>
        </p:nvSpPr>
        <p:spPr>
          <a:xfrm>
            <a:off x="550862" y="944562"/>
            <a:ext cx="5400678" cy="915770"/>
          </a:xfrm>
          <a:prstGeom prst="rect">
            <a:avLst/>
          </a:prstGeom>
        </p:spPr>
        <p:txBody>
          <a:bodyPr/>
          <a:lstStyle/>
          <a:p>
            <a:pPr defTabSz="658368">
              <a:defRPr sz="3168"/>
            </a:pPr>
            <a:r>
              <a:t>Position 2 – Vid målet</a:t>
            </a:r>
            <a:br/>
            <a:endParaRPr/>
          </a:p>
        </p:txBody>
      </p:sp>
      <p:pic>
        <p:nvPicPr>
          <p:cNvPr id="463" name="Bildobjekt 5" descr="Bildobjekt 5"/>
          <p:cNvPicPr>
            <a:picLocks noChangeAspect="1"/>
          </p:cNvPicPr>
          <p:nvPr/>
        </p:nvPicPr>
        <p:blipFill>
          <a:blip r:embed="rId2"/>
          <a:stretch>
            <a:fillRect/>
          </a:stretch>
        </p:blipFill>
        <p:spPr>
          <a:xfrm>
            <a:off x="6717855" y="944562"/>
            <a:ext cx="4445889" cy="529272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66" name="Title 1"/>
          <p:cNvSpPr txBox="1">
            <a:spLocks noGrp="1"/>
          </p:cNvSpPr>
          <p:nvPr>
            <p:ph type="title"/>
          </p:nvPr>
        </p:nvSpPr>
        <p:spPr>
          <a:prstGeom prst="rect">
            <a:avLst/>
          </a:prstGeom>
        </p:spPr>
        <p:txBody>
          <a:bodyPr/>
          <a:lstStyle/>
          <a:p>
            <a:pPr defTabSz="822959">
              <a:defRPr sz="3959"/>
            </a:pPr>
            <a:r>
              <a:t>Position 3 – Vid sargen</a:t>
            </a:r>
            <a:br/>
            <a:endParaRPr/>
          </a:p>
        </p:txBody>
      </p:sp>
      <p:sp>
        <p:nvSpPr>
          <p:cNvPr id="467" name="textruta 3"/>
          <p:cNvSpPr txBox="1"/>
          <p:nvPr/>
        </p:nvSpPr>
        <p:spPr>
          <a:xfrm>
            <a:off x="707086" y="1792451"/>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lnSpc>
                <a:spcPct val="81000"/>
              </a:lnSpc>
              <a:spcBef>
                <a:spcPts val="1200"/>
              </a:spcBef>
              <a:buClr>
                <a:schemeClr val="accent1"/>
              </a:buClr>
              <a:buSzPct val="100000"/>
              <a:buFont typeface="Arial"/>
              <a:buChar char="•"/>
              <a:defRPr sz="1600"/>
            </a:pPr>
            <a:endParaRPr/>
          </a:p>
          <a:p>
            <a:pPr>
              <a:lnSpc>
                <a:spcPct val="81000"/>
              </a:lnSpc>
              <a:spcBef>
                <a:spcPts val="1200"/>
              </a:spcBef>
              <a:defRPr sz="1600"/>
            </a:pPr>
            <a:r>
              <a:t>När: När spelet är djupt på samma sida i ytterzon. När spelet rör sig mot domaren placerad i position 3 eller 4.</a:t>
            </a:r>
          </a:p>
          <a:p>
            <a:pPr>
              <a:lnSpc>
                <a:spcPct val="81000"/>
              </a:lnSpc>
              <a:spcBef>
                <a:spcPts val="1200"/>
              </a:spcBef>
              <a:defRPr sz="1600"/>
            </a:pPr>
            <a:r>
              <a:t>Var: En position från sarghörnan upp mot övre tekningslinjerna längs långsargen.</a:t>
            </a:r>
          </a:p>
          <a:p>
            <a:pPr>
              <a:lnSpc>
                <a:spcPct val="81000"/>
              </a:lnSpc>
              <a:spcBef>
                <a:spcPts val="1200"/>
              </a:spcBef>
              <a:defRPr sz="1600"/>
            </a:pPr>
            <a:r>
              <a:t>Hur: Genom att våga backa hela vägen upp i konen där pucken vanligtvis spelas upp till back eller in mot mål. Viktigt med ett avstånd till sargen så pucken kan spelas förbi. Genom att D2 tar ett större ansvar för spelare framför mål från sin position på blålinjen. </a:t>
            </a:r>
          </a:p>
          <a:p>
            <a:pPr>
              <a:lnSpc>
                <a:spcPct val="81000"/>
              </a:lnSpc>
              <a:spcBef>
                <a:spcPts val="1200"/>
              </a:spcBef>
              <a:defRPr sz="1600"/>
            </a:pPr>
            <a:r>
              <a:t>Varför: För att inte komma i spelets väg. För att undvika att släppa spelet bakom ryggen då domare i 2DS inte kan välja vägen bakom mål. För att få bra sikt till spelet i samma sarghörna. </a:t>
            </a:r>
          </a:p>
        </p:txBody>
      </p:sp>
      <p:pic>
        <p:nvPicPr>
          <p:cNvPr id="468" name="Bildobjekt 6" descr="Bildobjekt 6"/>
          <p:cNvPicPr>
            <a:picLocks noChangeAspect="1"/>
          </p:cNvPicPr>
          <p:nvPr/>
        </p:nvPicPr>
        <p:blipFill>
          <a:blip r:embed="rId2"/>
          <a:stretch>
            <a:fillRect/>
          </a:stretch>
        </p:blipFill>
        <p:spPr>
          <a:xfrm>
            <a:off x="7307943" y="2349500"/>
            <a:ext cx="3265714" cy="3887755"/>
          </a:xfrm>
          <a:prstGeom prst="rect">
            <a:avLst/>
          </a:prstGeom>
          <a:ln w="12700">
            <a:miter lim="400000"/>
          </a:ln>
        </p:spPr>
      </p:pic>
      <p:sp>
        <p:nvSpPr>
          <p:cNvPr id="469"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72" name="Title 1"/>
          <p:cNvSpPr txBox="1">
            <a:spLocks noGrp="1"/>
          </p:cNvSpPr>
          <p:nvPr>
            <p:ph type="title"/>
          </p:nvPr>
        </p:nvSpPr>
        <p:spPr>
          <a:prstGeom prst="rect">
            <a:avLst/>
          </a:prstGeom>
        </p:spPr>
        <p:txBody>
          <a:bodyPr/>
          <a:lstStyle/>
          <a:p>
            <a:pPr defTabSz="822959">
              <a:defRPr sz="3959"/>
            </a:pPr>
            <a:r>
              <a:t>Position 4 – Bakom mållinjen</a:t>
            </a:r>
            <a:br/>
            <a:endParaRPr/>
          </a:p>
        </p:txBody>
      </p:sp>
      <p:sp>
        <p:nvSpPr>
          <p:cNvPr id="473" name="textruta 3"/>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lnSpc>
                <a:spcPct val="90000"/>
              </a:lnSpc>
              <a:spcBef>
                <a:spcPts val="1200"/>
              </a:spcBef>
              <a:buClr>
                <a:schemeClr val="accent1"/>
              </a:buClr>
              <a:buSzPct val="100000"/>
              <a:buFont typeface="Arial"/>
              <a:buChar char="•"/>
              <a:defRPr sz="1100"/>
            </a:pPr>
            <a:endParaRPr/>
          </a:p>
          <a:p>
            <a:pPr>
              <a:lnSpc>
                <a:spcPct val="90000"/>
              </a:lnSpc>
              <a:spcBef>
                <a:spcPts val="1200"/>
              </a:spcBef>
              <a:defRPr sz="1600"/>
            </a:pPr>
            <a:r>
              <a:t>När: Vid spel i motsatt sarghörna eller vid spel ovanför mållinjen på samma sida. </a:t>
            </a:r>
          </a:p>
          <a:p>
            <a:pPr>
              <a:lnSpc>
                <a:spcPct val="90000"/>
              </a:lnSpc>
              <a:spcBef>
                <a:spcPts val="1200"/>
              </a:spcBef>
              <a:defRPr sz="1600"/>
            </a:pPr>
            <a:r>
              <a:t>Var: Ett område nedanför mållinjen mellan sarghörnan, kortsargen och målburens stolpe.</a:t>
            </a:r>
          </a:p>
          <a:p>
            <a:pPr>
              <a:lnSpc>
                <a:spcPct val="90000"/>
              </a:lnSpc>
              <a:spcBef>
                <a:spcPts val="1200"/>
              </a:spcBef>
              <a:defRPr sz="1600"/>
            </a:pPr>
            <a:r>
              <a:t>Hur: Genom att vara rörlig med bröstet mot spelet.</a:t>
            </a:r>
          </a:p>
          <a:p>
            <a:pPr>
              <a:lnSpc>
                <a:spcPct val="90000"/>
              </a:lnSpc>
              <a:spcBef>
                <a:spcPts val="1200"/>
              </a:spcBef>
              <a:defRPr sz="1600"/>
            </a:pPr>
            <a:r>
              <a:t>Varför: För att inte bli skymd av målvakt och målbur och för att få bästa siktlinje mot kortsarg, sarghörn och spel. För att inte komma i vägen för spelet. </a:t>
            </a:r>
          </a:p>
          <a:p>
            <a:pPr indent="-156599">
              <a:lnSpc>
                <a:spcPct val="90000"/>
              </a:lnSpc>
              <a:spcBef>
                <a:spcPts val="1200"/>
              </a:spcBef>
              <a:buClr>
                <a:schemeClr val="accent1"/>
              </a:buClr>
              <a:buSzPct val="100000"/>
              <a:buFont typeface="Arial"/>
              <a:buChar char="•"/>
              <a:defRPr sz="1600"/>
            </a:pPr>
            <a:endParaRPr/>
          </a:p>
          <a:p>
            <a:pPr indent="-156599">
              <a:lnSpc>
                <a:spcPct val="90000"/>
              </a:lnSpc>
              <a:spcBef>
                <a:spcPts val="1200"/>
              </a:spcBef>
              <a:buClr>
                <a:schemeClr val="accent1"/>
              </a:buClr>
              <a:buSzPct val="100000"/>
              <a:buFont typeface="Arial"/>
              <a:buChar char="•"/>
              <a:defRPr sz="1600"/>
            </a:pPr>
            <a:endParaRPr/>
          </a:p>
        </p:txBody>
      </p:sp>
      <p:pic>
        <p:nvPicPr>
          <p:cNvPr id="474" name="Bildobjekt 5" descr="Bildobjekt 5"/>
          <p:cNvPicPr>
            <a:picLocks noChangeAspect="1"/>
          </p:cNvPicPr>
          <p:nvPr/>
        </p:nvPicPr>
        <p:blipFill>
          <a:blip r:embed="rId2"/>
          <a:stretch>
            <a:fillRect/>
          </a:stretch>
        </p:blipFill>
        <p:spPr>
          <a:xfrm>
            <a:off x="7307943" y="2349500"/>
            <a:ext cx="3265714" cy="3887755"/>
          </a:xfrm>
          <a:prstGeom prst="rect">
            <a:avLst/>
          </a:prstGeom>
          <a:ln w="12700">
            <a:miter lim="400000"/>
          </a:ln>
        </p:spPr>
      </p:pic>
      <p:sp>
        <p:nvSpPr>
          <p:cNvPr id="475"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14</a:t>
            </a:fld>
            <a:endParaRPr/>
          </a:p>
        </p:txBody>
      </p:sp>
      <p:sp>
        <p:nvSpPr>
          <p:cNvPr id="476" name="textruta 4"/>
          <p:cNvSpPr txBox="1"/>
          <p:nvPr/>
        </p:nvSpPr>
        <p:spPr>
          <a:xfrm>
            <a:off x="7379148" y="1681589"/>
            <a:ext cx="3799506"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pPr>
            <a:r>
              <a:t>Kommentar till bilden: Notera att det är samma domare som följer spelet som förflyttar sig. Det är </a:t>
            </a:r>
            <a:r>
              <a:rPr u="sng"/>
              <a:t>inte</a:t>
            </a:r>
            <a:r>
              <a:t> två domare i sarghörnan.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84" name="Title 1"/>
          <p:cNvSpPr txBox="1">
            <a:spLocks noGrp="1"/>
          </p:cNvSpPr>
          <p:nvPr>
            <p:ph type="title"/>
          </p:nvPr>
        </p:nvSpPr>
        <p:spPr>
          <a:prstGeom prst="rect">
            <a:avLst/>
          </a:prstGeom>
        </p:spPr>
        <p:txBody>
          <a:bodyPr/>
          <a:lstStyle/>
          <a:p>
            <a:pPr defTabSz="822959">
              <a:defRPr sz="3959"/>
            </a:pPr>
            <a:r>
              <a:t>Placeringar i neutral zon: Ansvarsfördelning</a:t>
            </a:r>
            <a:br/>
            <a:endParaRPr/>
          </a:p>
        </p:txBody>
      </p:sp>
      <p:sp>
        <p:nvSpPr>
          <p:cNvPr id="485" name="textruta 3"/>
          <p:cNvSpPr txBox="1"/>
          <p:nvPr/>
        </p:nvSpPr>
        <p:spPr>
          <a:xfrm>
            <a:off x="550862" y="2902704"/>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just">
              <a:lnSpc>
                <a:spcPct val="107000"/>
              </a:lnSpc>
              <a:spcBef>
                <a:spcPts val="800"/>
              </a:spcBef>
              <a:defRPr sz="1400"/>
            </a:pPr>
            <a:r>
              <a:t>Vi kommer ihåg att i 2DS är ansvaret för att utdöma utvisningar delat.</a:t>
            </a:r>
          </a:p>
          <a:p>
            <a:pPr algn="just">
              <a:lnSpc>
                <a:spcPct val="107000"/>
              </a:lnSpc>
              <a:spcBef>
                <a:spcPts val="800"/>
              </a:spcBef>
              <a:defRPr sz="1400"/>
            </a:pPr>
            <a:r>
              <a:t>Vid spel i neutral zon har domaren positionerad på sekretariatsidan bästa vy för att ta beslut gällande för många spelare på isen.</a:t>
            </a:r>
          </a:p>
        </p:txBody>
      </p:sp>
      <p:pic>
        <p:nvPicPr>
          <p:cNvPr id="486" name="Bildobjekt 9" descr="Bildobjekt 9"/>
          <p:cNvPicPr>
            <a:picLocks noChangeAspect="1"/>
          </p:cNvPicPr>
          <p:nvPr/>
        </p:nvPicPr>
        <p:blipFill>
          <a:blip r:embed="rId2"/>
          <a:stretch>
            <a:fillRect/>
          </a:stretch>
        </p:blipFill>
        <p:spPr>
          <a:xfrm>
            <a:off x="6240462" y="2902704"/>
            <a:ext cx="5400677" cy="2781348"/>
          </a:xfrm>
          <a:prstGeom prst="rect">
            <a:avLst/>
          </a:prstGeom>
          <a:ln w="12700">
            <a:miter lim="400000"/>
          </a:ln>
        </p:spPr>
      </p:pic>
      <p:sp>
        <p:nvSpPr>
          <p:cNvPr id="487"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90" name="Title 1"/>
          <p:cNvSpPr txBox="1">
            <a:spLocks noGrp="1"/>
          </p:cNvSpPr>
          <p:nvPr>
            <p:ph type="title"/>
          </p:nvPr>
        </p:nvSpPr>
        <p:spPr>
          <a:prstGeom prst="rect">
            <a:avLst/>
          </a:prstGeom>
        </p:spPr>
        <p:txBody>
          <a:bodyPr/>
          <a:lstStyle/>
          <a:p>
            <a:pPr defTabSz="822959">
              <a:defRPr sz="3959"/>
            </a:pPr>
            <a:r>
              <a:t>Placeringar i neutral zon:</a:t>
            </a:r>
            <a:br/>
            <a:endParaRPr/>
          </a:p>
        </p:txBody>
      </p:sp>
      <p:sp>
        <p:nvSpPr>
          <p:cNvPr id="491" name="textruta 3"/>
          <p:cNvSpPr txBox="1"/>
          <p:nvPr/>
        </p:nvSpPr>
        <p:spPr>
          <a:xfrm>
            <a:off x="550862" y="2817017"/>
            <a:ext cx="5388913" cy="388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spcBef>
                <a:spcPts val="1200"/>
              </a:spcBef>
              <a:defRPr sz="1600"/>
            </a:lvl1pPr>
          </a:lstStyle>
          <a:p>
            <a:r>
              <a:t>Vid spel i neutral zon är domarna positionerade i närheten av varsin blålinje, diagonalt mot varandra för att se så mycket som möjligt. I neutral zon finns tre (3) grundpositioner som alla fyller ett speciellt syfte. I följande avsnitt följer en förklaring av dessa.</a:t>
            </a:r>
          </a:p>
        </p:txBody>
      </p:sp>
      <p:pic>
        <p:nvPicPr>
          <p:cNvPr id="492" name="Bildobjekt 9" descr="Bildobjekt 9"/>
          <p:cNvPicPr>
            <a:picLocks noChangeAspect="1"/>
          </p:cNvPicPr>
          <p:nvPr/>
        </p:nvPicPr>
        <p:blipFill>
          <a:blip r:embed="rId2"/>
          <a:stretch>
            <a:fillRect/>
          </a:stretch>
        </p:blipFill>
        <p:spPr>
          <a:xfrm>
            <a:off x="6240462" y="2902704"/>
            <a:ext cx="5400677" cy="2781348"/>
          </a:xfrm>
          <a:prstGeom prst="rect">
            <a:avLst/>
          </a:prstGeom>
          <a:ln w="12700">
            <a:miter lim="400000"/>
          </a:ln>
        </p:spPr>
      </p:pic>
      <p:sp>
        <p:nvSpPr>
          <p:cNvPr id="493"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96" name="Title 1"/>
          <p:cNvSpPr txBox="1">
            <a:spLocks noGrp="1"/>
          </p:cNvSpPr>
          <p:nvPr>
            <p:ph type="title"/>
          </p:nvPr>
        </p:nvSpPr>
        <p:spPr>
          <a:prstGeom prst="rect">
            <a:avLst/>
          </a:prstGeom>
        </p:spPr>
        <p:txBody>
          <a:bodyPr/>
          <a:lstStyle/>
          <a:p>
            <a:pPr defTabSz="822959">
              <a:defRPr sz="3959"/>
            </a:pPr>
            <a:r>
              <a:t>Position 5</a:t>
            </a:r>
            <a:br/>
            <a:endParaRPr/>
          </a:p>
        </p:txBody>
      </p:sp>
      <p:sp>
        <p:nvSpPr>
          <p:cNvPr id="497" name="textruta 3"/>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200"/>
              </a:spcBef>
              <a:defRPr sz="1600" b="1"/>
            </a:pPr>
            <a:r>
              <a:t>När:</a:t>
            </a:r>
            <a:r>
              <a:rPr b="0"/>
              <a:t> När pucken spelas in i ytterzon från neutral zon.</a:t>
            </a:r>
          </a:p>
          <a:p>
            <a:pPr>
              <a:spcBef>
                <a:spcPts val="1200"/>
              </a:spcBef>
              <a:defRPr sz="1600" b="1"/>
            </a:pPr>
            <a:r>
              <a:t>Var:</a:t>
            </a:r>
            <a:r>
              <a:rPr b="0"/>
              <a:t> Minst en decimeter innanför blålinjen, inte längre ned än någon meter.</a:t>
            </a:r>
          </a:p>
          <a:p>
            <a:pPr>
              <a:spcBef>
                <a:spcPts val="1200"/>
              </a:spcBef>
              <a:defRPr sz="1600" b="1"/>
            </a:pPr>
            <a:r>
              <a:t>Hur:</a:t>
            </a:r>
            <a:r>
              <a:rPr b="0"/>
              <a:t> Domaren är placerad med bröstet mot pucken.</a:t>
            </a:r>
          </a:p>
          <a:p>
            <a:pPr>
              <a:spcBef>
                <a:spcPts val="1200"/>
              </a:spcBef>
              <a:defRPr sz="1600" b="1"/>
            </a:pPr>
            <a:r>
              <a:t>Varför:</a:t>
            </a:r>
            <a:r>
              <a:rPr b="0"/>
              <a:t> För att domaren ska få bästa vy mot insidan av linjen, (den sida linjen som pucken helt måste passera för att befinna sig i ytterzon) för att bedöma zoningången </a:t>
            </a:r>
          </a:p>
        </p:txBody>
      </p:sp>
      <p:pic>
        <p:nvPicPr>
          <p:cNvPr id="498" name="Bildobjekt 12" descr="Bildobjekt 12"/>
          <p:cNvPicPr>
            <a:picLocks noChangeAspect="1"/>
          </p:cNvPicPr>
          <p:nvPr/>
        </p:nvPicPr>
        <p:blipFill>
          <a:blip r:embed="rId2"/>
          <a:stretch>
            <a:fillRect/>
          </a:stretch>
        </p:blipFill>
        <p:spPr>
          <a:xfrm>
            <a:off x="6357573" y="2349500"/>
            <a:ext cx="5166454" cy="3887755"/>
          </a:xfrm>
          <a:prstGeom prst="rect">
            <a:avLst/>
          </a:prstGeom>
          <a:ln w="12700">
            <a:miter lim="400000"/>
          </a:ln>
        </p:spPr>
      </p:pic>
      <p:sp>
        <p:nvSpPr>
          <p:cNvPr id="499"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02" name="Title 1"/>
          <p:cNvSpPr txBox="1">
            <a:spLocks noGrp="1"/>
          </p:cNvSpPr>
          <p:nvPr>
            <p:ph type="title"/>
          </p:nvPr>
        </p:nvSpPr>
        <p:spPr>
          <a:prstGeom prst="rect">
            <a:avLst/>
          </a:prstGeom>
        </p:spPr>
        <p:txBody>
          <a:bodyPr/>
          <a:lstStyle/>
          <a:p>
            <a:pPr defTabSz="877823">
              <a:defRPr sz="3936"/>
            </a:pPr>
            <a:r>
              <a:t>Position 6</a:t>
            </a:r>
            <a:br/>
            <a:endParaRPr/>
          </a:p>
        </p:txBody>
      </p:sp>
      <p:sp>
        <p:nvSpPr>
          <p:cNvPr id="503" name="textruta 3"/>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spcBef>
                <a:spcPts val="1200"/>
              </a:spcBef>
              <a:buClr>
                <a:schemeClr val="accent1"/>
              </a:buClr>
              <a:buSzPct val="100000"/>
              <a:buFont typeface="Arial"/>
              <a:buChar char="•"/>
              <a:defRPr sz="1600"/>
            </a:pPr>
            <a:endParaRPr/>
          </a:p>
          <a:p>
            <a:pPr>
              <a:spcBef>
                <a:spcPts val="1200"/>
              </a:spcBef>
              <a:defRPr sz="1600" b="1"/>
            </a:pPr>
            <a:r>
              <a:t>När:</a:t>
            </a:r>
            <a:r>
              <a:rPr b="0"/>
              <a:t> När pucken är på väg att spelas över mittlinjen.</a:t>
            </a:r>
          </a:p>
          <a:p>
            <a:pPr>
              <a:spcBef>
                <a:spcPts val="1200"/>
              </a:spcBef>
              <a:defRPr sz="1600" b="1"/>
            </a:pPr>
            <a:r>
              <a:t>Var:</a:t>
            </a:r>
            <a:r>
              <a:rPr b="0"/>
              <a:t> I närheten av mittlinjen.</a:t>
            </a:r>
          </a:p>
          <a:p>
            <a:pPr>
              <a:spcBef>
                <a:spcPts val="1200"/>
              </a:spcBef>
              <a:defRPr sz="1600" b="1"/>
            </a:pPr>
            <a:r>
              <a:t>Hur:</a:t>
            </a:r>
            <a:r>
              <a:rPr b="0"/>
              <a:t> I fart med bröstet mot pucken.</a:t>
            </a:r>
          </a:p>
          <a:p>
            <a:pPr>
              <a:spcBef>
                <a:spcPts val="1200"/>
              </a:spcBef>
              <a:defRPr sz="1600" b="1"/>
            </a:pPr>
            <a:r>
              <a:t>Varför:</a:t>
            </a:r>
            <a:r>
              <a:rPr b="0"/>
              <a:t> För att få bästa siktlinje över pucken och mittlinjen för att avgöra om pucken spelades innan eller efter. För att få bästa vy över spelarna och spelet och kunna stötta D1 på blålinjen vid behov.</a:t>
            </a:r>
          </a:p>
        </p:txBody>
      </p:sp>
      <p:pic>
        <p:nvPicPr>
          <p:cNvPr id="504" name="Bildobjekt 5" descr="Bildobjekt 5"/>
          <p:cNvPicPr>
            <a:picLocks noChangeAspect="1"/>
          </p:cNvPicPr>
          <p:nvPr/>
        </p:nvPicPr>
        <p:blipFill>
          <a:blip r:embed="rId2"/>
          <a:stretch>
            <a:fillRect/>
          </a:stretch>
        </p:blipFill>
        <p:spPr>
          <a:xfrm>
            <a:off x="6357573" y="2349500"/>
            <a:ext cx="5166454" cy="3887755"/>
          </a:xfrm>
          <a:prstGeom prst="rect">
            <a:avLst/>
          </a:prstGeom>
          <a:ln w="12700">
            <a:miter lim="400000"/>
          </a:ln>
        </p:spPr>
      </p:pic>
      <p:sp>
        <p:nvSpPr>
          <p:cNvPr id="505"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08" name="Title 1"/>
          <p:cNvSpPr txBox="1">
            <a:spLocks noGrp="1"/>
          </p:cNvSpPr>
          <p:nvPr>
            <p:ph type="title"/>
          </p:nvPr>
        </p:nvSpPr>
        <p:spPr>
          <a:prstGeom prst="rect">
            <a:avLst/>
          </a:prstGeom>
        </p:spPr>
        <p:txBody>
          <a:bodyPr/>
          <a:lstStyle/>
          <a:p>
            <a:pPr defTabSz="877823">
              <a:defRPr sz="3936"/>
            </a:pPr>
            <a:r>
              <a:t>Position 7</a:t>
            </a:r>
            <a:br/>
            <a:endParaRPr/>
          </a:p>
        </p:txBody>
      </p:sp>
      <p:sp>
        <p:nvSpPr>
          <p:cNvPr id="509" name="textruta 3"/>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spcBef>
                <a:spcPts val="1200"/>
              </a:spcBef>
              <a:buClr>
                <a:schemeClr val="accent1"/>
              </a:buClr>
              <a:buSzPct val="100000"/>
              <a:buFont typeface="Arial"/>
              <a:buChar char="•"/>
              <a:defRPr sz="1600"/>
            </a:pPr>
            <a:endParaRPr/>
          </a:p>
          <a:p>
            <a:pPr>
              <a:spcBef>
                <a:spcPts val="1200"/>
              </a:spcBef>
              <a:defRPr sz="1600" b="1"/>
            </a:pPr>
            <a:r>
              <a:t>När:</a:t>
            </a:r>
            <a:r>
              <a:rPr b="0"/>
              <a:t> När spelet befinner sig i ytterzon. </a:t>
            </a:r>
          </a:p>
          <a:p>
            <a:pPr>
              <a:spcBef>
                <a:spcPts val="1200"/>
              </a:spcBef>
              <a:defRPr sz="1600" b="1"/>
            </a:pPr>
            <a:r>
              <a:t>Var:</a:t>
            </a:r>
            <a:r>
              <a:rPr b="0"/>
              <a:t> Någon </a:t>
            </a:r>
            <a:r>
              <a:rPr b="0" u="sng"/>
              <a:t>decimeter utanför blålinjen </a:t>
            </a:r>
            <a:r>
              <a:rPr b="0"/>
              <a:t>vid spel i ytterzon.</a:t>
            </a:r>
          </a:p>
          <a:p>
            <a:pPr>
              <a:spcBef>
                <a:spcPts val="1200"/>
              </a:spcBef>
              <a:defRPr sz="1600" b="1"/>
            </a:pPr>
            <a:r>
              <a:t>Hur:</a:t>
            </a:r>
            <a:r>
              <a:rPr b="0"/>
              <a:t> Rörlig med kroppen mot pucken när spelet befinner sig i ytterzon. </a:t>
            </a:r>
          </a:p>
          <a:p>
            <a:pPr>
              <a:spcBef>
                <a:spcPts val="1200"/>
              </a:spcBef>
              <a:defRPr sz="1600" b="1"/>
            </a:pPr>
            <a:r>
              <a:t>Varför:</a:t>
            </a:r>
            <a:r>
              <a:rPr b="0"/>
              <a:t> För att söka bästa siktlinje mot pucken, spelet och när det behövs, blålinjen. Utanför blålinjen för att eventuella rensningar inte stannar kvar i ytterzonen om dom olyckligtvis skulle träffa dig. Rörlig, för att kunna anpassa dig efter spelet!</a:t>
            </a:r>
          </a:p>
        </p:txBody>
      </p:sp>
      <p:pic>
        <p:nvPicPr>
          <p:cNvPr id="510" name="Bildobjekt 7" descr="Bildobjekt 7"/>
          <p:cNvPicPr>
            <a:picLocks noChangeAspect="1"/>
          </p:cNvPicPr>
          <p:nvPr/>
        </p:nvPicPr>
        <p:blipFill>
          <a:blip r:embed="rId2"/>
          <a:stretch>
            <a:fillRect/>
          </a:stretch>
        </p:blipFill>
        <p:spPr>
          <a:xfrm>
            <a:off x="6357573" y="2349500"/>
            <a:ext cx="5166454" cy="3887755"/>
          </a:xfrm>
          <a:prstGeom prst="rect">
            <a:avLst/>
          </a:prstGeom>
          <a:ln w="12700">
            <a:miter lim="400000"/>
          </a:ln>
        </p:spPr>
      </p:pic>
      <p:sp>
        <p:nvSpPr>
          <p:cNvPr id="511"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Footer Placeholder 3"/>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01" name="Rubrik 3"/>
          <p:cNvSpPr txBox="1">
            <a:spLocks noGrp="1"/>
          </p:cNvSpPr>
          <p:nvPr>
            <p:ph type="title"/>
          </p:nvPr>
        </p:nvSpPr>
        <p:spPr>
          <a:xfrm>
            <a:off x="550862" y="1235034"/>
            <a:ext cx="11090276" cy="4972942"/>
          </a:xfrm>
          <a:prstGeom prst="rect">
            <a:avLst/>
          </a:prstGeom>
        </p:spPr>
        <p:txBody>
          <a:bodyPr/>
          <a:lstStyle/>
          <a:p>
            <a:pPr>
              <a:defRPr sz="1600">
                <a:latin typeface="Flex 70"/>
                <a:ea typeface="Flex 70"/>
                <a:cs typeface="Flex 70"/>
                <a:sym typeface="Flex 70"/>
              </a:defRPr>
            </a:pPr>
            <a:br/>
            <a:r>
              <a:rPr b="1"/>
              <a:t>Tvådomarsystemet genomförs av två domare benämnda D1 och D2. </a:t>
            </a:r>
            <a:br>
              <a:rPr b="1"/>
            </a:br>
            <a:br>
              <a:rPr b="1"/>
            </a:br>
            <a:r>
              <a:rPr b="1"/>
              <a:t>Vem som benämns vad varierar under matchens gång och styrs av 3 parametrar:</a:t>
            </a:r>
            <a:br>
              <a:rPr b="1"/>
            </a:br>
            <a:br>
              <a:rPr b="1"/>
            </a:br>
            <a:r>
              <a:rPr b="1"/>
              <a:t>1 Vem som släpper pucken</a:t>
            </a:r>
            <a:br>
              <a:rPr b="1"/>
            </a:br>
            <a:r>
              <a:rPr b="1"/>
              <a:t>2 Puckens placering i en ytterzon</a:t>
            </a:r>
            <a:br>
              <a:rPr b="1"/>
            </a:br>
            <a:r>
              <a:rPr b="1"/>
              <a:t>3 Spelets riktning när pucken är i neutral zon</a:t>
            </a:r>
            <a:br>
              <a:rPr b="1"/>
            </a:br>
            <a:br>
              <a:rPr b="1"/>
            </a:br>
            <a:br>
              <a:rPr b="1"/>
            </a:br>
            <a:r>
              <a:t>Uppdelningen kan ses som en röd tråd genom alla arbetssystem i domarverksamheten och återkommer för linjedomare i 3DS och för både linjedomare och huvuddomare i 4DS. En grundläggande förståelse för uppdelningen är därför viktigt för att du ska kunna lyckas som domare i 2DS och för en vidareutveckling inom domarverksamhetens alla arbetssystem.</a:t>
            </a:r>
            <a:br/>
            <a:br/>
            <a:br/>
            <a:br/>
            <a:br/>
            <a:br/>
            <a:endParaRPr/>
          </a:p>
        </p:txBody>
      </p:sp>
      <p:sp>
        <p:nvSpPr>
          <p:cNvPr id="402"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2</a:t>
            </a:fld>
            <a:endParaRPr/>
          </a:p>
        </p:txBody>
      </p:sp>
      <p:sp>
        <p:nvSpPr>
          <p:cNvPr id="403" name="textruta 7"/>
          <p:cNvSpPr txBox="1"/>
          <p:nvPr/>
        </p:nvSpPr>
        <p:spPr>
          <a:xfrm>
            <a:off x="596581" y="681037"/>
            <a:ext cx="1544054"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000">
                <a:latin typeface="Flex Display 100 Black"/>
                <a:ea typeface="Flex Display 100 Black"/>
                <a:cs typeface="Flex Display 100 Black"/>
                <a:sym typeface="Flex Display 100 Black"/>
              </a:defRPr>
            </a:lvl1pPr>
          </a:lstStyle>
          <a:p>
            <a:r>
              <a:t>D1 &amp; D2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Platshållare för sidfot 1"/>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TVÅDOMARSYSTEMET</a:t>
            </a:r>
          </a:p>
        </p:txBody>
      </p:sp>
      <p:sp>
        <p:nvSpPr>
          <p:cNvPr id="514"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515" name="Rubrik 3"/>
          <p:cNvSpPr txBox="1">
            <a:spLocks noGrp="1"/>
          </p:cNvSpPr>
          <p:nvPr>
            <p:ph type="title"/>
          </p:nvPr>
        </p:nvSpPr>
        <p:spPr>
          <a:xfrm>
            <a:off x="550861" y="944562"/>
            <a:ext cx="10268515" cy="3931098"/>
          </a:xfrm>
          <a:prstGeom prst="rect">
            <a:avLst/>
          </a:prstGeom>
        </p:spPr>
        <p:txBody>
          <a:bodyPr/>
          <a:lstStyle/>
          <a:p>
            <a:r>
              <a:t>Procedurer och fasta situationer</a:t>
            </a:r>
          </a:p>
        </p:txBody>
      </p:sp>
      <p:sp>
        <p:nvSpPr>
          <p:cNvPr id="516" name="textruta 4"/>
          <p:cNvSpPr txBox="1"/>
          <p:nvPr/>
        </p:nvSpPr>
        <p:spPr>
          <a:xfrm>
            <a:off x="610292" y="2032948"/>
            <a:ext cx="9076951" cy="288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FFFFFF"/>
                </a:solidFill>
              </a:defRPr>
            </a:pPr>
            <a:r>
              <a:t>Procedurer avser dom tekniker som används av domarna för att tex släppa pucken, det förfaranden som genomförs vid ett spelarbyte eller definitionen av spelarkontroll. </a:t>
            </a:r>
          </a:p>
          <a:p>
            <a:pPr>
              <a:defRPr>
                <a:solidFill>
                  <a:srgbClr val="FFFFFF"/>
                </a:solidFill>
              </a:defRPr>
            </a:pPr>
            <a:endParaRPr/>
          </a:p>
          <a:p>
            <a:pPr>
              <a:defRPr>
                <a:solidFill>
                  <a:srgbClr val="FFFFFF"/>
                </a:solidFill>
              </a:defRPr>
            </a:pPr>
            <a:r>
              <a:t>Fasta situationer innefattar de situationer som alltid sker på samma plats under en match. Hit räknas nedsläpp, spelarbyten och straffslag. Genom att på förhand dela upp ansvarsområden och att veta vem som tittar var på vad maximerar du och ditt team era möjligheter att fatta rätt beslut i situationerna. </a:t>
            </a:r>
          </a:p>
          <a:p>
            <a:pPr>
              <a:defRPr>
                <a:solidFill>
                  <a:srgbClr val="FFFFFF"/>
                </a:solidFill>
              </a:defRPr>
            </a:pPr>
            <a:endParaRPr/>
          </a:p>
          <a:p>
            <a:pPr>
              <a:defRPr>
                <a:solidFill>
                  <a:srgbClr val="FFFFFF"/>
                </a:solidFill>
              </a:defRPr>
            </a:pPr>
            <a:r>
              <a:t>På kommande bilder kommer dessa att förklaras mer ingående.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tshållare för sidfot 1"/>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TVÅDOMARSYSTEMET</a:t>
            </a:r>
          </a:p>
        </p:txBody>
      </p:sp>
      <p:sp>
        <p:nvSpPr>
          <p:cNvPr id="519"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520" name="Rubrik 3"/>
          <p:cNvSpPr txBox="1">
            <a:spLocks noGrp="1"/>
          </p:cNvSpPr>
          <p:nvPr>
            <p:ph type="title"/>
          </p:nvPr>
        </p:nvSpPr>
        <p:spPr>
          <a:xfrm>
            <a:off x="550861" y="944562"/>
            <a:ext cx="10268515" cy="3931098"/>
          </a:xfrm>
          <a:prstGeom prst="rect">
            <a:avLst/>
          </a:prstGeom>
        </p:spPr>
        <p:txBody>
          <a:bodyPr/>
          <a:lstStyle/>
          <a:p>
            <a:r>
              <a:t>Nedsläpps procedurer </a:t>
            </a:r>
          </a:p>
        </p:txBody>
      </p:sp>
      <p:sp>
        <p:nvSpPr>
          <p:cNvPr id="521" name="textruta 4"/>
          <p:cNvSpPr txBox="1"/>
          <p:nvPr/>
        </p:nvSpPr>
        <p:spPr>
          <a:xfrm>
            <a:off x="430051" y="2094367"/>
            <a:ext cx="10268514" cy="4221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828039">
              <a:lnSpc>
                <a:spcPct val="107916"/>
              </a:lnSpc>
              <a:spcBef>
                <a:spcPts val="800"/>
              </a:spcBef>
              <a:defRPr sz="1900" b="1" u="sng">
                <a:solidFill>
                  <a:srgbClr val="FFFFFF"/>
                </a:solidFill>
                <a:uFill>
                  <a:solidFill>
                    <a:srgbClr val="000000"/>
                  </a:solidFill>
                </a:uFill>
                <a:latin typeface="+mj-lt"/>
                <a:ea typeface="+mj-ea"/>
                <a:cs typeface="+mj-cs"/>
                <a:sym typeface="Calibri"/>
              </a:defRPr>
            </a:pPr>
            <a:endParaRPr u="none"/>
          </a:p>
          <a:p>
            <a:pPr marL="166254" indent="-166254" defTabSz="828039">
              <a:lnSpc>
                <a:spcPct val="107916"/>
              </a:lnSpc>
              <a:spcBef>
                <a:spcPts val="800"/>
              </a:spcBef>
              <a:buSzPct val="120000"/>
              <a:buChar char="-"/>
              <a:defRPr sz="2300" b="1" u="sng">
                <a:solidFill>
                  <a:srgbClr val="FFFFFF"/>
                </a:solidFill>
                <a:uFill>
                  <a:solidFill>
                    <a:srgbClr val="000000"/>
                  </a:solidFill>
                </a:uFill>
                <a:latin typeface="+mj-lt"/>
                <a:ea typeface="+mj-ea"/>
                <a:cs typeface="+mj-cs"/>
                <a:sym typeface="Calibri"/>
              </a:defRPr>
            </a:pPr>
            <a:r>
              <a:rPr u="none"/>
              <a:t>Stå med sidan mot punkten, medan HD håller upp bytes armen</a:t>
            </a:r>
          </a:p>
          <a:p>
            <a:pPr marL="166254" indent="-166254" defTabSz="828039">
              <a:lnSpc>
                <a:spcPct val="107916"/>
              </a:lnSpc>
              <a:spcBef>
                <a:spcPts val="800"/>
              </a:spcBef>
              <a:buSzPct val="120000"/>
              <a:buChar char="-"/>
              <a:defRPr sz="2300" b="1" u="sng">
                <a:solidFill>
                  <a:srgbClr val="FFFFFF"/>
                </a:solidFill>
                <a:uFill>
                  <a:solidFill>
                    <a:srgbClr val="000000"/>
                  </a:solidFill>
                </a:uFill>
                <a:latin typeface="+mj-lt"/>
                <a:ea typeface="+mj-ea"/>
                <a:cs typeface="+mj-cs"/>
                <a:sym typeface="Calibri"/>
              </a:defRPr>
            </a:pPr>
            <a:r>
              <a:rPr u="none"/>
              <a:t>När han tar ner den, blås och åk in på punkten. Kolla bakom ryggen.</a:t>
            </a:r>
          </a:p>
          <a:p>
            <a:pPr marL="166254" indent="-166254" defTabSz="828039">
              <a:lnSpc>
                <a:spcPct val="107916"/>
              </a:lnSpc>
              <a:spcBef>
                <a:spcPts val="800"/>
              </a:spcBef>
              <a:buSzPct val="120000"/>
              <a:buChar char="-"/>
              <a:defRPr sz="2300" b="1" u="sng">
                <a:solidFill>
                  <a:srgbClr val="FFFFFF"/>
                </a:solidFill>
                <a:uFill>
                  <a:solidFill>
                    <a:srgbClr val="000000"/>
                  </a:solidFill>
                </a:uFill>
                <a:latin typeface="+mj-lt"/>
                <a:ea typeface="+mj-ea"/>
                <a:cs typeface="+mj-cs"/>
                <a:sym typeface="Calibri"/>
              </a:defRPr>
            </a:pPr>
            <a:r>
              <a:rPr u="none"/>
              <a:t>Vänd dig rätt o backa till teknings position.</a:t>
            </a:r>
          </a:p>
          <a:p>
            <a:pPr marL="166254" indent="-166254" defTabSz="828039">
              <a:lnSpc>
                <a:spcPct val="107916"/>
              </a:lnSpc>
              <a:spcBef>
                <a:spcPts val="800"/>
              </a:spcBef>
              <a:buSzPct val="120000"/>
              <a:buChar char="-"/>
              <a:defRPr sz="2300" b="1" u="sng">
                <a:solidFill>
                  <a:srgbClr val="FFFFFF"/>
                </a:solidFill>
                <a:uFill>
                  <a:solidFill>
                    <a:srgbClr val="000000"/>
                  </a:solidFill>
                </a:uFill>
                <a:latin typeface="+mj-lt"/>
                <a:ea typeface="+mj-ea"/>
                <a:cs typeface="+mj-cs"/>
                <a:sym typeface="Calibri"/>
              </a:defRPr>
            </a:pPr>
            <a:r>
              <a:rPr u="none"/>
              <a:t>Håll fram pucken och glid fram mot punkten, börja snacka  in spelarna. </a:t>
            </a:r>
          </a:p>
          <a:p>
            <a:pPr marL="166254" indent="-166254" defTabSz="828039">
              <a:lnSpc>
                <a:spcPct val="107916"/>
              </a:lnSpc>
              <a:spcBef>
                <a:spcPts val="800"/>
              </a:spcBef>
              <a:buSzPct val="120000"/>
              <a:buChar char="-"/>
              <a:defRPr sz="2300" b="1" u="sng">
                <a:solidFill>
                  <a:srgbClr val="FFFFFF"/>
                </a:solidFill>
                <a:uFill>
                  <a:solidFill>
                    <a:srgbClr val="000000"/>
                  </a:solidFill>
                </a:uFill>
                <a:latin typeface="+mj-lt"/>
                <a:ea typeface="+mj-ea"/>
                <a:cs typeface="+mj-cs"/>
                <a:sym typeface="Calibri"/>
              </a:defRPr>
            </a:pPr>
            <a:r>
              <a:rPr u="none"/>
              <a:t>Använd den puckfria handen för att dirigera spelarna</a:t>
            </a:r>
          </a:p>
          <a:p>
            <a:pPr marL="166254" indent="-166254" defTabSz="828039">
              <a:lnSpc>
                <a:spcPct val="107916"/>
              </a:lnSpc>
              <a:spcBef>
                <a:spcPts val="800"/>
              </a:spcBef>
              <a:buSzPct val="120000"/>
              <a:buChar char="-"/>
              <a:defRPr sz="2300" b="1" u="sng">
                <a:solidFill>
                  <a:srgbClr val="FFFFFF"/>
                </a:solidFill>
                <a:uFill>
                  <a:solidFill>
                    <a:srgbClr val="000000"/>
                  </a:solidFill>
                </a:uFill>
                <a:latin typeface="+mj-lt"/>
                <a:ea typeface="+mj-ea"/>
                <a:cs typeface="+mj-cs"/>
                <a:sym typeface="Calibri"/>
              </a:defRPr>
            </a:pPr>
            <a:r>
              <a:rPr u="none"/>
              <a:t>Släpp pucken</a:t>
            </a:r>
          </a:p>
          <a:p>
            <a:pPr marL="166254" indent="-166254" defTabSz="828039">
              <a:lnSpc>
                <a:spcPct val="107916"/>
              </a:lnSpc>
              <a:spcBef>
                <a:spcPts val="800"/>
              </a:spcBef>
              <a:buSzPct val="120000"/>
              <a:buChar char="-"/>
              <a:defRPr sz="2300" b="1" u="sng">
                <a:solidFill>
                  <a:srgbClr val="FFFFFF"/>
                </a:solidFill>
                <a:uFill>
                  <a:solidFill>
                    <a:srgbClr val="000000"/>
                  </a:solidFill>
                </a:uFill>
                <a:latin typeface="+mj-lt"/>
                <a:ea typeface="+mj-ea"/>
                <a:cs typeface="+mj-cs"/>
                <a:sym typeface="Calibri"/>
              </a:defRPr>
            </a:pPr>
            <a:r>
              <a:rPr u="none"/>
              <a:t>Ta dig ur situationen så snabbt som möjligt och ta över din linje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30"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Nedsläppsprocedur - ansvarsfördelning</a:t>
            </a:r>
          </a:p>
        </p:txBody>
      </p:sp>
      <p:sp>
        <p:nvSpPr>
          <p:cNvPr id="531" name="textruta 6"/>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spcBef>
                <a:spcPts val="1200"/>
              </a:spcBef>
              <a:buClr>
                <a:schemeClr val="accent1"/>
              </a:buClr>
              <a:buSzPct val="100000"/>
              <a:buFont typeface="Arial"/>
              <a:buChar char="•"/>
              <a:defRPr sz="1600"/>
            </a:pPr>
            <a:r>
              <a:t>Domarna tillsammans är innan nedsläpp ansvariga för att rätt straff är uppsatta på matchklockan och att samtliga spelare är uppställda på ett tillåtet sätt. Under och efter nedsläppets genomförande är D1 ansvarig för tekande spelare och alla spelare placerade inåt banan framför D1.</a:t>
            </a:r>
          </a:p>
          <a:p>
            <a:pPr indent="-156599">
              <a:spcBef>
                <a:spcPts val="1200"/>
              </a:spcBef>
              <a:buClr>
                <a:schemeClr val="accent1"/>
              </a:buClr>
              <a:buSzPct val="100000"/>
              <a:buFont typeface="Arial"/>
              <a:buChar char="•"/>
              <a:defRPr sz="1600" b="1"/>
            </a:pPr>
            <a:r>
              <a:t>D2</a:t>
            </a:r>
            <a:r>
              <a:rPr b="0"/>
              <a:t> är innan alla nedsläpp ansvarig för att hålla koll på spelarna bakom D1:s rygg. </a:t>
            </a:r>
          </a:p>
        </p:txBody>
      </p:sp>
      <p:sp>
        <p:nvSpPr>
          <p:cNvPr id="533"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36"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Nedsläppsprocedur – inled nedsläppet </a:t>
            </a:r>
          </a:p>
        </p:txBody>
      </p:sp>
      <p:sp>
        <p:nvSpPr>
          <p:cNvPr id="537" name="textruta 6"/>
          <p:cNvSpPr txBox="1"/>
          <p:nvPr/>
        </p:nvSpPr>
        <p:spPr>
          <a:xfrm>
            <a:off x="562625" y="1662545"/>
            <a:ext cx="5388913" cy="45747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90000"/>
              </a:lnSpc>
              <a:spcBef>
                <a:spcPts val="1200"/>
              </a:spcBef>
              <a:defRPr sz="1400"/>
            </a:pPr>
            <a:r>
              <a:t>Målet med ett nedsläpp är att det ska vara rättvist. Genom att använda nedan arbetssätt och tydlig kommunicera vad det är spelarna förväntas göra, kan nedsläppen utföras smidigt.</a:t>
            </a:r>
          </a:p>
          <a:p>
            <a:pPr marL="342900" indent="-156599">
              <a:lnSpc>
                <a:spcPct val="90000"/>
              </a:lnSpc>
              <a:spcBef>
                <a:spcPts val="1200"/>
              </a:spcBef>
              <a:buClr>
                <a:schemeClr val="accent1"/>
              </a:buClr>
              <a:buSzPct val="100000"/>
              <a:buFont typeface="Arial"/>
              <a:buChar char="•"/>
              <a:defRPr sz="1400"/>
            </a:pPr>
            <a:r>
              <a:t>Ta position på eller vid tekningspunkten där pucken ska släppas.</a:t>
            </a:r>
          </a:p>
          <a:p>
            <a:pPr marL="342900" indent="-156599">
              <a:lnSpc>
                <a:spcPct val="90000"/>
              </a:lnSpc>
              <a:spcBef>
                <a:spcPts val="1200"/>
              </a:spcBef>
              <a:buClr>
                <a:schemeClr val="accent1"/>
              </a:buClr>
              <a:buSzPct val="100000"/>
              <a:buFont typeface="Arial"/>
              <a:buChar char="•"/>
              <a:defRPr sz="1400"/>
            </a:pPr>
            <a:r>
              <a:t>Kontrollera att rätt straff är uppsatta på matchklockan och att rätt antal spelare är på isen.</a:t>
            </a:r>
          </a:p>
          <a:p>
            <a:pPr marL="342900" indent="-156599">
              <a:lnSpc>
                <a:spcPct val="90000"/>
              </a:lnSpc>
              <a:spcBef>
                <a:spcPts val="1200"/>
              </a:spcBef>
              <a:buClr>
                <a:schemeClr val="accent1"/>
              </a:buClr>
              <a:buSzPct val="100000"/>
              <a:buFont typeface="Arial"/>
              <a:buChar char="•"/>
              <a:defRPr sz="1400"/>
            </a:pPr>
            <a:r>
              <a:t>Blås i visselpipan för att signalera att lagen har fem (5) sekunder på sig att ställa upp innan pucken släpps.</a:t>
            </a:r>
          </a:p>
          <a:p>
            <a:pPr marL="342900" indent="-156599">
              <a:lnSpc>
                <a:spcPct val="90000"/>
              </a:lnSpc>
              <a:spcBef>
                <a:spcPts val="1200"/>
              </a:spcBef>
              <a:buClr>
                <a:schemeClr val="accent1"/>
              </a:buClr>
              <a:buSzPct val="100000"/>
              <a:buFont typeface="Arial"/>
              <a:buChar char="•"/>
              <a:defRPr sz="1400"/>
            </a:pPr>
            <a:r>
              <a:t>Kontrollera att alla spelare runt nedsläppet håller rätt avstånd och står still. Spelarna får ha kontakt med linjerna, men inte vara innanför helt med en skridsko.</a:t>
            </a:r>
          </a:p>
        </p:txBody>
      </p:sp>
      <p:pic>
        <p:nvPicPr>
          <p:cNvPr id="538" name="Bildobjekt 4" descr="Bildobjekt 4"/>
          <p:cNvPicPr>
            <a:picLocks noChangeAspect="1"/>
          </p:cNvPicPr>
          <p:nvPr/>
        </p:nvPicPr>
        <p:blipFill>
          <a:blip r:embed="rId2"/>
          <a:stretch>
            <a:fillRect/>
          </a:stretch>
        </p:blipFill>
        <p:spPr>
          <a:xfrm>
            <a:off x="6240462" y="2909453"/>
            <a:ext cx="5400677" cy="2767848"/>
          </a:xfrm>
          <a:prstGeom prst="rect">
            <a:avLst/>
          </a:prstGeom>
          <a:ln w="12700">
            <a:miter lim="400000"/>
          </a:ln>
        </p:spPr>
      </p:pic>
      <p:sp>
        <p:nvSpPr>
          <p:cNvPr id="539"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42"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Nedsläppsprocedur – släpp pucken! </a:t>
            </a:r>
          </a:p>
        </p:txBody>
      </p:sp>
      <p:sp>
        <p:nvSpPr>
          <p:cNvPr id="543" name="textruta 5"/>
          <p:cNvSpPr txBox="1"/>
          <p:nvPr/>
        </p:nvSpPr>
        <p:spPr>
          <a:xfrm>
            <a:off x="562625" y="2349499"/>
            <a:ext cx="5388913" cy="3462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00599">
              <a:lnSpc>
                <a:spcPct val="90000"/>
              </a:lnSpc>
              <a:spcBef>
                <a:spcPts val="1200"/>
              </a:spcBef>
              <a:defRPr sz="1400"/>
            </a:pPr>
            <a:r>
              <a:t>Använd dig av följande mönster för att kontrollera och rätta till spelares uppställning för att få tekningarna att flyta på:</a:t>
            </a:r>
          </a:p>
          <a:p>
            <a:pPr indent="186300">
              <a:lnSpc>
                <a:spcPct val="90000"/>
              </a:lnSpc>
              <a:spcBef>
                <a:spcPts val="1200"/>
              </a:spcBef>
              <a:defRPr sz="1400"/>
            </a:pPr>
            <a:r>
              <a:t>1. Kontrollera spelare framför dig. </a:t>
            </a:r>
          </a:p>
          <a:p>
            <a:pPr indent="186300">
              <a:lnSpc>
                <a:spcPct val="90000"/>
              </a:lnSpc>
              <a:spcBef>
                <a:spcPts val="1200"/>
              </a:spcBef>
              <a:defRPr sz="1400"/>
            </a:pPr>
            <a:r>
              <a:t>2. Kontrollera spelare bakom dig. </a:t>
            </a:r>
          </a:p>
          <a:p>
            <a:pPr indent="186300">
              <a:lnSpc>
                <a:spcPct val="90000"/>
              </a:lnSpc>
              <a:spcBef>
                <a:spcPts val="1200"/>
              </a:spcBef>
              <a:defRPr sz="1400"/>
            </a:pPr>
            <a:r>
              <a:t>3. Inta position för nedsläpp, håll fram pucken och ställ upp centrarna.  </a:t>
            </a:r>
          </a:p>
          <a:p>
            <a:pPr indent="186300">
              <a:lnSpc>
                <a:spcPct val="90000"/>
              </a:lnSpc>
              <a:spcBef>
                <a:spcPts val="1200"/>
              </a:spcBef>
              <a:defRPr sz="1400"/>
            </a:pPr>
            <a:r>
              <a:t>4. Titta en sista gång på spelarna uppställda framför dig och rätta till verbalt (prata med spelarna) om så behövs.</a:t>
            </a:r>
          </a:p>
          <a:p>
            <a:pPr indent="186300">
              <a:lnSpc>
                <a:spcPct val="90000"/>
              </a:lnSpc>
              <a:spcBef>
                <a:spcPts val="1200"/>
              </a:spcBef>
              <a:defRPr sz="1400"/>
            </a:pPr>
            <a:r>
              <a:t>5. Släpp pucken så fort centrarna har klubborna på rätt plats på isen.</a:t>
            </a:r>
          </a:p>
          <a:p>
            <a:pPr indent="186300">
              <a:lnSpc>
                <a:spcPct val="90000"/>
              </a:lnSpc>
              <a:spcBef>
                <a:spcPts val="1200"/>
              </a:spcBef>
              <a:defRPr sz="1400"/>
            </a:pPr>
            <a:r>
              <a:t>6. Kontrollera att puckinnehavet vinns på ett enligt reglerna godkänt sätt och att ingen situation uppstått mellan centrarna, och spelarna i mitten.</a:t>
            </a:r>
          </a:p>
        </p:txBody>
      </p:sp>
      <p:pic>
        <p:nvPicPr>
          <p:cNvPr id="544" name="Bildobjekt 4" descr="Bildobjekt 4"/>
          <p:cNvPicPr>
            <a:picLocks noChangeAspect="1"/>
          </p:cNvPicPr>
          <p:nvPr/>
        </p:nvPicPr>
        <p:blipFill>
          <a:blip r:embed="rId2"/>
          <a:stretch>
            <a:fillRect/>
          </a:stretch>
        </p:blipFill>
        <p:spPr>
          <a:xfrm>
            <a:off x="6240462" y="2909453"/>
            <a:ext cx="5400677" cy="2767848"/>
          </a:xfrm>
          <a:prstGeom prst="rect">
            <a:avLst/>
          </a:prstGeom>
          <a:ln w="12700">
            <a:miter lim="400000"/>
          </a:ln>
        </p:spPr>
      </p:pic>
      <p:sp>
        <p:nvSpPr>
          <p:cNvPr id="545"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48"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Nedsläpp mittpunkten</a:t>
            </a:r>
          </a:p>
        </p:txBody>
      </p:sp>
      <p:sp>
        <p:nvSpPr>
          <p:cNvPr id="549" name="textruta 4"/>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spcBef>
                <a:spcPts val="1200"/>
              </a:spcBef>
              <a:buClr>
                <a:schemeClr val="accent1"/>
              </a:buClr>
              <a:buSzPct val="100000"/>
              <a:buFont typeface="Arial"/>
              <a:buChar char="•"/>
              <a:defRPr sz="1600"/>
            </a:pPr>
            <a:r>
              <a:t>D1 ansvarar för att tidtagaren vid match- eller periodstart är redo att starta klockan. Därefter är D1 ansvarig för att tekningen utförs på ett korrekt vis, se utförande av nedsläpp. När pucken är i spel backar D1 mot den blålinje som pucken inte är på väg att passera för att återgå till arbetsmönstret. </a:t>
            </a:r>
          </a:p>
          <a:p>
            <a:pPr indent="-156599">
              <a:spcBef>
                <a:spcPts val="1200"/>
              </a:spcBef>
              <a:buClr>
                <a:schemeClr val="accent1"/>
              </a:buClr>
              <a:buSzPct val="100000"/>
              <a:buFont typeface="Arial"/>
              <a:buChar char="•"/>
              <a:defRPr sz="1600"/>
            </a:pPr>
            <a:r>
              <a:t>D2 intar position strax nedanför mittlinjen utanför sekretariatet i syfte att skaffa sig bästa siktlinje mot forwardsparet placerade bakom D1. När pucken är i spel är D2 ansvarig för nästkommande inträde i zon, D2s placering följer därför puckens rörelse. </a:t>
            </a:r>
          </a:p>
        </p:txBody>
      </p:sp>
      <p:pic>
        <p:nvPicPr>
          <p:cNvPr id="550" name="Bildobjekt 5" descr="Bildobjekt 5"/>
          <p:cNvPicPr>
            <a:picLocks noChangeAspect="1"/>
          </p:cNvPicPr>
          <p:nvPr/>
        </p:nvPicPr>
        <p:blipFill>
          <a:blip r:embed="rId2"/>
          <a:stretch>
            <a:fillRect/>
          </a:stretch>
        </p:blipFill>
        <p:spPr>
          <a:xfrm>
            <a:off x="6240462" y="2862197"/>
            <a:ext cx="5400677" cy="2862360"/>
          </a:xfrm>
          <a:prstGeom prst="rect">
            <a:avLst/>
          </a:prstGeom>
          <a:ln w="12700">
            <a:miter lim="400000"/>
          </a:ln>
        </p:spPr>
      </p:pic>
      <p:sp>
        <p:nvSpPr>
          <p:cNvPr id="551"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54"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Nedsläpp neutral zon</a:t>
            </a:r>
          </a:p>
        </p:txBody>
      </p:sp>
      <p:sp>
        <p:nvSpPr>
          <p:cNvPr id="555" name="textruta 4"/>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spcBef>
                <a:spcPts val="1200"/>
              </a:spcBef>
              <a:buClr>
                <a:schemeClr val="accent1"/>
              </a:buClr>
              <a:buSzPct val="100000"/>
              <a:buFont typeface="Arial"/>
              <a:buChar char="•"/>
              <a:defRPr sz="1600"/>
            </a:pPr>
            <a:r>
              <a:t>D1 är ansvarig för att tekningen utförs på ett korrekt vis, se utförande av nedsläpp. När pucken är i spel backar D1 ner mot närmaste blålinje och tar position i neutral zon. </a:t>
            </a:r>
          </a:p>
          <a:p>
            <a:pPr indent="-156599">
              <a:spcBef>
                <a:spcPts val="1200"/>
              </a:spcBef>
              <a:buClr>
                <a:schemeClr val="accent1"/>
              </a:buClr>
              <a:buSzPct val="100000"/>
              <a:buFont typeface="Arial"/>
              <a:buChar char="•"/>
              <a:defRPr sz="1600"/>
            </a:pPr>
            <a:r>
              <a:t>D2 tar position på motsatt blålinjen i syfte att skaffa sig siktlinje mot spelarna placerade bakom D1. Det är också en bra position för en offsidebedömning i direkt anslutning till tekningen. D2 är ansvarig för nästkommande inträde i zon, oavsett på vilken sida isen det sker. Slutligen återgår D2 till grundrörelsemönstret under spel.</a:t>
            </a:r>
          </a:p>
        </p:txBody>
      </p:sp>
      <p:pic>
        <p:nvPicPr>
          <p:cNvPr id="556" name="Bildobjekt 1" descr="Bildobjekt 1"/>
          <p:cNvPicPr>
            <a:picLocks noChangeAspect="1"/>
          </p:cNvPicPr>
          <p:nvPr/>
        </p:nvPicPr>
        <p:blipFill>
          <a:blip r:embed="rId2"/>
          <a:stretch>
            <a:fillRect/>
          </a:stretch>
        </p:blipFill>
        <p:spPr>
          <a:xfrm>
            <a:off x="6240462" y="2862197"/>
            <a:ext cx="5400677" cy="2862360"/>
          </a:xfrm>
          <a:prstGeom prst="rect">
            <a:avLst/>
          </a:prstGeom>
          <a:ln w="12700">
            <a:miter lim="400000"/>
          </a:ln>
        </p:spPr>
      </p:pic>
      <p:sp>
        <p:nvSpPr>
          <p:cNvPr id="557"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60"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Nedsläpp ytterzon</a:t>
            </a:r>
          </a:p>
        </p:txBody>
      </p:sp>
      <p:sp>
        <p:nvSpPr>
          <p:cNvPr id="561" name="textruta 7"/>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spcBef>
                <a:spcPts val="1200"/>
              </a:spcBef>
              <a:buClr>
                <a:schemeClr val="accent1"/>
              </a:buClr>
              <a:buSzPct val="100000"/>
              <a:buFont typeface="Arial"/>
              <a:buChar char="•"/>
              <a:defRPr sz="1600"/>
            </a:pPr>
            <a:r>
              <a:t>D1 ansvarar för att tekningen utförs på ett korrekt vis, se utförande av nedsläpp. När pucken är i spel rör sig D1 mot utgångsläget för placering i ytterzon (1).</a:t>
            </a:r>
          </a:p>
          <a:p>
            <a:pPr indent="-156599">
              <a:spcBef>
                <a:spcPts val="1200"/>
              </a:spcBef>
              <a:buClr>
                <a:schemeClr val="accent1"/>
              </a:buClr>
              <a:buSzPct val="100000"/>
              <a:buFont typeface="Arial"/>
              <a:buChar char="•"/>
              <a:defRPr sz="1600"/>
            </a:pPr>
            <a:r>
              <a:t>D2 tar position strax utanför blålinjen i närheten av tekningspunkten för att söka den bästa siktlinjen mot spelarna placerade bakom ryggen på D1. När pucken är i spel backar D2 in mot långsargen utanför blålinjen. </a:t>
            </a:r>
          </a:p>
        </p:txBody>
      </p:sp>
      <p:pic>
        <p:nvPicPr>
          <p:cNvPr id="562" name="Bildobjekt 8" descr="Bildobjekt 8"/>
          <p:cNvPicPr>
            <a:picLocks noChangeAspect="1"/>
          </p:cNvPicPr>
          <p:nvPr/>
        </p:nvPicPr>
        <p:blipFill>
          <a:blip r:embed="rId2"/>
          <a:stretch>
            <a:fillRect/>
          </a:stretch>
        </p:blipFill>
        <p:spPr>
          <a:xfrm>
            <a:off x="6240462" y="2922957"/>
            <a:ext cx="5400677" cy="2740841"/>
          </a:xfrm>
          <a:prstGeom prst="rect">
            <a:avLst/>
          </a:prstGeom>
          <a:ln w="12700">
            <a:miter lim="400000"/>
          </a:ln>
        </p:spPr>
      </p:pic>
      <p:sp>
        <p:nvSpPr>
          <p:cNvPr id="563"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66"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Straffslag</a:t>
            </a:r>
          </a:p>
        </p:txBody>
      </p:sp>
      <p:sp>
        <p:nvSpPr>
          <p:cNvPr id="567" name="textruta 4"/>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lnSpc>
                <a:spcPct val="72000"/>
              </a:lnSpc>
              <a:spcBef>
                <a:spcPts val="1200"/>
              </a:spcBef>
              <a:buClr>
                <a:schemeClr val="accent1"/>
              </a:buClr>
              <a:buSzPct val="100000"/>
              <a:buFont typeface="Arial"/>
              <a:buChar char="•"/>
              <a:defRPr sz="1100" b="1"/>
            </a:pPr>
            <a:r>
              <a:t>D1</a:t>
            </a:r>
            <a:endParaRPr sz="800"/>
          </a:p>
          <a:p>
            <a:pPr marL="457200" lvl="1" indent="-156599">
              <a:lnSpc>
                <a:spcPct val="72000"/>
              </a:lnSpc>
              <a:spcBef>
                <a:spcPts val="1200"/>
              </a:spcBef>
              <a:buClr>
                <a:schemeClr val="accent1"/>
              </a:buClr>
              <a:buSzPct val="100000"/>
              <a:buFont typeface="Arial"/>
              <a:buChar char="•"/>
              <a:defRPr sz="900" b="1"/>
            </a:pPr>
            <a:r>
              <a:t>Rapporterar till sekretariatet</a:t>
            </a:r>
            <a:endParaRPr sz="1900"/>
          </a:p>
          <a:p>
            <a:pPr marL="457200" lvl="1" indent="-156599">
              <a:lnSpc>
                <a:spcPct val="72000"/>
              </a:lnSpc>
              <a:spcBef>
                <a:spcPts val="1200"/>
              </a:spcBef>
              <a:buClr>
                <a:schemeClr val="accent1"/>
              </a:buClr>
              <a:buSzPct val="100000"/>
              <a:buFont typeface="Arial"/>
              <a:buChar char="•"/>
              <a:defRPr sz="900" b="1"/>
            </a:pPr>
            <a:r>
              <a:t>Placerar sig enligt bilden på förlängda mållinjen</a:t>
            </a:r>
            <a:endParaRPr sz="800"/>
          </a:p>
          <a:p>
            <a:pPr marL="457200" lvl="1" indent="-156599">
              <a:lnSpc>
                <a:spcPct val="72000"/>
              </a:lnSpc>
              <a:spcBef>
                <a:spcPts val="1200"/>
              </a:spcBef>
              <a:buClr>
                <a:schemeClr val="accent1"/>
              </a:buClr>
              <a:buSzPct val="100000"/>
              <a:buFont typeface="Arial"/>
              <a:buChar char="•"/>
              <a:defRPr sz="900" b="1"/>
            </a:pPr>
            <a:r>
              <a:t>Blåser i pipan för att starta straffslaget när målvakt och straffskytt är redo  (D2 har under tiden lagt pucken på mittpunkten och ställt upp enligt bild på mittlinjen).</a:t>
            </a:r>
            <a:endParaRPr sz="800"/>
          </a:p>
          <a:p>
            <a:pPr marL="457200" lvl="1" indent="-156599">
              <a:lnSpc>
                <a:spcPct val="72000"/>
              </a:lnSpc>
              <a:spcBef>
                <a:spcPts val="1200"/>
              </a:spcBef>
              <a:buClr>
                <a:schemeClr val="accent1"/>
              </a:buClr>
              <a:buSzPct val="100000"/>
              <a:buFont typeface="Arial"/>
              <a:buChar char="•"/>
              <a:defRPr sz="900" b="1"/>
            </a:pPr>
            <a:r>
              <a:t>Efter avslutat straffslag blåser D1 för mål (samt pekar på mål) eller gör ”wash out”. Vid mål rapporterar D1 målskytt till sekretariatet.</a:t>
            </a:r>
            <a:endParaRPr sz="800"/>
          </a:p>
          <a:p>
            <a:pPr marL="457200" lvl="1" indent="-156599">
              <a:lnSpc>
                <a:spcPct val="72000"/>
              </a:lnSpc>
              <a:spcBef>
                <a:spcPts val="1200"/>
              </a:spcBef>
              <a:buClr>
                <a:schemeClr val="accent1"/>
              </a:buClr>
              <a:buSzPct val="100000"/>
              <a:buFont typeface="Arial"/>
              <a:buChar char="•"/>
              <a:defRPr sz="900" b="1"/>
            </a:pPr>
            <a:r>
              <a:t>Startar spelet på rätt punkt efter avslutat straffslag</a:t>
            </a:r>
            <a:endParaRPr sz="800"/>
          </a:p>
          <a:p>
            <a:pPr marL="914400" lvl="2" indent="-156599">
              <a:lnSpc>
                <a:spcPct val="72000"/>
              </a:lnSpc>
              <a:spcBef>
                <a:spcPts val="1200"/>
              </a:spcBef>
              <a:buClr>
                <a:schemeClr val="accent1"/>
              </a:buClr>
              <a:buSzPct val="100000"/>
              <a:buFont typeface="Arial"/>
              <a:buChar char="•"/>
              <a:defRPr sz="900" b="1"/>
            </a:pPr>
            <a:r>
              <a:t>Fråga: Vilka punkter kan vara de rätta punkterna efter ett straffslag?</a:t>
            </a:r>
            <a:endParaRPr sz="1900"/>
          </a:p>
          <a:p>
            <a:pPr indent="-156599">
              <a:lnSpc>
                <a:spcPct val="72000"/>
              </a:lnSpc>
              <a:spcBef>
                <a:spcPts val="1200"/>
              </a:spcBef>
              <a:buClr>
                <a:schemeClr val="accent1"/>
              </a:buClr>
              <a:buSzPct val="100000"/>
              <a:buFont typeface="Arial"/>
              <a:buChar char="•"/>
              <a:defRPr sz="1100" b="1"/>
            </a:pPr>
            <a:r>
              <a:t>D2</a:t>
            </a:r>
            <a:r>
              <a:rPr b="0"/>
              <a:t> </a:t>
            </a:r>
            <a:endParaRPr sz="800"/>
          </a:p>
          <a:p>
            <a:pPr marL="457200" lvl="1" indent="-156599">
              <a:lnSpc>
                <a:spcPct val="72000"/>
              </a:lnSpc>
              <a:spcBef>
                <a:spcPts val="1200"/>
              </a:spcBef>
              <a:buClr>
                <a:schemeClr val="accent1"/>
              </a:buClr>
              <a:buSzPct val="100000"/>
              <a:buFont typeface="Arial"/>
              <a:buChar char="•"/>
              <a:defRPr sz="900"/>
            </a:pPr>
            <a:r>
              <a:t>Kontrollerar spelarna och lägger därefter pucken på mittpunkten</a:t>
            </a:r>
            <a:endParaRPr sz="800"/>
          </a:p>
          <a:p>
            <a:pPr marL="457200" lvl="1" indent="-156599">
              <a:lnSpc>
                <a:spcPct val="72000"/>
              </a:lnSpc>
              <a:spcBef>
                <a:spcPts val="1200"/>
              </a:spcBef>
              <a:buClr>
                <a:schemeClr val="accent1"/>
              </a:buClr>
              <a:buSzPct val="100000"/>
              <a:buFont typeface="Arial"/>
              <a:buChar char="•"/>
              <a:defRPr sz="900"/>
            </a:pPr>
            <a:r>
              <a:t>Ställer sig på mittlinjen enligt bilden.</a:t>
            </a:r>
            <a:endParaRPr sz="800"/>
          </a:p>
          <a:p>
            <a:pPr marL="457200" lvl="1" indent="-156599">
              <a:lnSpc>
                <a:spcPct val="72000"/>
              </a:lnSpc>
              <a:spcBef>
                <a:spcPts val="1200"/>
              </a:spcBef>
              <a:buClr>
                <a:schemeClr val="accent1"/>
              </a:buClr>
              <a:buSzPct val="100000"/>
              <a:buFont typeface="Arial"/>
              <a:buChar char="•"/>
              <a:defRPr sz="900"/>
            </a:pPr>
            <a:r>
              <a:t>Efter avslutat straffslag har D2 spelarkontroll som uppgift</a:t>
            </a:r>
          </a:p>
        </p:txBody>
      </p:sp>
      <p:pic>
        <p:nvPicPr>
          <p:cNvPr id="568" name="Bildobjekt 5" descr="Bildobjekt 5"/>
          <p:cNvPicPr>
            <a:picLocks noChangeAspect="1"/>
          </p:cNvPicPr>
          <p:nvPr/>
        </p:nvPicPr>
        <p:blipFill>
          <a:blip r:embed="rId2"/>
          <a:stretch>
            <a:fillRect/>
          </a:stretch>
        </p:blipFill>
        <p:spPr>
          <a:xfrm>
            <a:off x="6240462" y="2922957"/>
            <a:ext cx="5400677" cy="2740841"/>
          </a:xfrm>
          <a:prstGeom prst="rect">
            <a:avLst/>
          </a:prstGeom>
          <a:ln w="12700">
            <a:miter lim="400000"/>
          </a:ln>
        </p:spPr>
      </p:pic>
      <p:sp>
        <p:nvSpPr>
          <p:cNvPr id="569"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Platshållare för sidfot 1"/>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TVÅDOMARSYSTEMET</a:t>
            </a:r>
          </a:p>
        </p:txBody>
      </p:sp>
      <p:sp>
        <p:nvSpPr>
          <p:cNvPr id="572"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573" name="Rubrik 3"/>
          <p:cNvSpPr txBox="1">
            <a:spLocks noGrp="1"/>
          </p:cNvSpPr>
          <p:nvPr>
            <p:ph type="title"/>
          </p:nvPr>
        </p:nvSpPr>
        <p:spPr>
          <a:xfrm>
            <a:off x="550861" y="944563"/>
            <a:ext cx="10268515" cy="4569546"/>
          </a:xfrm>
          <a:prstGeom prst="rect">
            <a:avLst/>
          </a:prstGeom>
        </p:spPr>
        <p:txBody>
          <a:bodyPr/>
          <a:lstStyle/>
          <a:p>
            <a:r>
              <a:t>Arbetsmönster</a:t>
            </a:r>
          </a:p>
        </p:txBody>
      </p:sp>
      <p:sp>
        <p:nvSpPr>
          <p:cNvPr id="574" name="textruta 4"/>
          <p:cNvSpPr txBox="1"/>
          <p:nvPr/>
        </p:nvSpPr>
        <p:spPr>
          <a:xfrm>
            <a:off x="596583" y="2263780"/>
            <a:ext cx="7999615"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FFFFFF"/>
                </a:solidFill>
              </a:defRPr>
            </a:lvl1pPr>
          </a:lstStyle>
          <a:p>
            <a:r>
              <a:t>Att ha ett arbetsmönster vid vissa återkommande situationer är till för att ni som team ska lyckas lösa situationerna så smidigt som möjligt när dessa uppstår. Genom att på förhand veta vad du eller din kollega ska göra kan ni planera arbetet och agera istället för att reagera.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Footer Placeholder 3"/>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06" name="textruta 4"/>
          <p:cNvSpPr txBox="1"/>
          <p:nvPr/>
        </p:nvSpPr>
        <p:spPr>
          <a:xfrm>
            <a:off x="550862" y="1254880"/>
            <a:ext cx="11090276" cy="2075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90000"/>
              </a:lnSpc>
              <a:spcBef>
                <a:spcPts val="600"/>
              </a:spcBef>
              <a:defRPr sz="1400" b="1"/>
            </a:pPr>
            <a:r>
              <a:t>Domarna i 2DS speglar varandras övergripande rörelsemönster (se pilar).</a:t>
            </a:r>
          </a:p>
          <a:p>
            <a:pPr>
              <a:lnSpc>
                <a:spcPct val="90000"/>
              </a:lnSpc>
              <a:spcBef>
                <a:spcPts val="600"/>
              </a:spcBef>
              <a:defRPr sz="1400" b="1"/>
            </a:pPr>
            <a:r>
              <a:t>Puckens placering i ytterzon den avgörande faktorn för vem av domarna som löser vilken uppgift och vem som är D1 eller D2.</a:t>
            </a:r>
          </a:p>
          <a:p>
            <a:pPr>
              <a:lnSpc>
                <a:spcPct val="90000"/>
              </a:lnSpc>
              <a:spcBef>
                <a:spcPts val="600"/>
              </a:spcBef>
              <a:defRPr sz="1400" b="1"/>
            </a:pPr>
            <a:r>
              <a:t>I exempel 1, illustrerat med en gula markeringar på den blåa planhalvan befinner sig pucken i ena ytterzonen. Domaren som placerar sig i samma ytterzon som pucken benämns D1, samtidigt som domaren som placerar sig utanför ytterzonens blålinje benämns D2. </a:t>
            </a:r>
          </a:p>
          <a:p>
            <a:pPr>
              <a:lnSpc>
                <a:spcPct val="90000"/>
              </a:lnSpc>
              <a:spcBef>
                <a:spcPts val="600"/>
              </a:spcBef>
              <a:defRPr sz="1400" b="1"/>
            </a:pPr>
            <a:r>
              <a:t>I exempel 2, har pucken förflyttat sig in till den andra ytterzonen. Domaren som tidigare benämndes D2 har följt med pucken dit och placerat sig i den andra ytterzonen där domaren nu benämns D1, samtidigt som domaren som tidigare benämndes D1 har tagit position utanför den andra ytterzonens blålinje och nu benämns D2.</a:t>
            </a:r>
          </a:p>
          <a:p>
            <a:pPr>
              <a:lnSpc>
                <a:spcPct val="90000"/>
              </a:lnSpc>
              <a:spcBef>
                <a:spcPts val="600"/>
              </a:spcBef>
              <a:defRPr sz="1400" b="1"/>
            </a:pPr>
            <a:r>
              <a:t> </a:t>
            </a:r>
          </a:p>
        </p:txBody>
      </p:sp>
      <p:sp>
        <p:nvSpPr>
          <p:cNvPr id="407"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3</a:t>
            </a:fld>
            <a:endParaRPr/>
          </a:p>
        </p:txBody>
      </p:sp>
      <p:sp>
        <p:nvSpPr>
          <p:cNvPr id="408" name="textruta 6"/>
          <p:cNvSpPr txBox="1"/>
          <p:nvPr/>
        </p:nvSpPr>
        <p:spPr>
          <a:xfrm>
            <a:off x="512360" y="681037"/>
            <a:ext cx="4953334"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000">
                <a:latin typeface="Flex Display 100 Black"/>
                <a:ea typeface="Flex Display 100 Black"/>
                <a:cs typeface="Flex Display 100 Black"/>
                <a:sym typeface="Flex Display 100 Black"/>
              </a:defRPr>
            </a:lvl1pPr>
          </a:lstStyle>
          <a:p>
            <a:r>
              <a:t>D1 &amp; D2 med puck i ytterzon</a:t>
            </a:r>
          </a:p>
        </p:txBody>
      </p:sp>
      <p:pic>
        <p:nvPicPr>
          <p:cNvPr id="409" name="Bildobjekt 5" descr="Bildobjekt 5"/>
          <p:cNvPicPr>
            <a:picLocks noChangeAspect="1"/>
          </p:cNvPicPr>
          <p:nvPr/>
        </p:nvPicPr>
        <p:blipFill>
          <a:blip r:embed="rId2"/>
          <a:stretch>
            <a:fillRect/>
          </a:stretch>
        </p:blipFill>
        <p:spPr>
          <a:xfrm>
            <a:off x="5195177" y="3438650"/>
            <a:ext cx="5583071" cy="2819382"/>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77"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Arbetsmönster Målvaktsblockering</a:t>
            </a:r>
          </a:p>
        </p:txBody>
      </p:sp>
      <p:sp>
        <p:nvSpPr>
          <p:cNvPr id="578" name="textruta 7"/>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spcBef>
                <a:spcPts val="1200"/>
              </a:spcBef>
              <a:buClr>
                <a:schemeClr val="accent1"/>
              </a:buClr>
              <a:buSzPct val="100000"/>
              <a:buFont typeface="Arial"/>
              <a:buChar char="•"/>
              <a:defRPr sz="1600"/>
            </a:pPr>
            <a:r>
              <a:t>D1 ansvarar för att stoppa spelet när målvakten blockerat pucken. När situationen anses vara under kontroll plockar D1 upp pucken för att slutligen ställa upp för att återstarta spelet på korrekt punkt (svart pil). </a:t>
            </a:r>
          </a:p>
          <a:p>
            <a:pPr indent="-156599">
              <a:spcBef>
                <a:spcPts val="1200"/>
              </a:spcBef>
              <a:buClr>
                <a:schemeClr val="accent1"/>
              </a:buClr>
              <a:buSzPct val="100000"/>
              <a:buFont typeface="Arial"/>
              <a:buChar char="•"/>
              <a:defRPr sz="1600"/>
            </a:pPr>
            <a:r>
              <a:t>D2 är vid målvaktsblockering ansvarig spelarkontroll (blå pil) och att bytesproceduren genomförs korrekt (gul pil). Slutligen intar D2 sin placering för efterföljande nedsläpp (grön pil). </a:t>
            </a:r>
            <a:br/>
            <a:endParaRPr/>
          </a:p>
        </p:txBody>
      </p:sp>
      <p:pic>
        <p:nvPicPr>
          <p:cNvPr id="579" name="Bildobjekt 8" descr="Bildobjekt 8"/>
          <p:cNvPicPr>
            <a:picLocks noChangeAspect="1"/>
          </p:cNvPicPr>
          <p:nvPr/>
        </p:nvPicPr>
        <p:blipFill>
          <a:blip r:embed="rId2"/>
          <a:stretch>
            <a:fillRect/>
          </a:stretch>
        </p:blipFill>
        <p:spPr>
          <a:xfrm>
            <a:off x="6240462" y="2922957"/>
            <a:ext cx="5400677" cy="2740841"/>
          </a:xfrm>
          <a:prstGeom prst="rect">
            <a:avLst/>
          </a:prstGeom>
          <a:ln w="12700">
            <a:miter lim="400000"/>
          </a:ln>
        </p:spPr>
      </p:pic>
      <p:sp>
        <p:nvSpPr>
          <p:cNvPr id="580"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83"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Arbetsmönster utvisning</a:t>
            </a:r>
          </a:p>
        </p:txBody>
      </p:sp>
      <p:sp>
        <p:nvSpPr>
          <p:cNvPr id="584" name="textruta 7"/>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90000"/>
              </a:lnSpc>
              <a:spcBef>
                <a:spcPts val="1200"/>
              </a:spcBef>
              <a:defRPr sz="1500"/>
            </a:pPr>
            <a:r>
              <a:t>När domarna (här illustrerad av D1) observerat en regelöverträdelse som ska rendera i utvisning avvaktas den genom att domaren höjer armen. När felande lag har kontroll på pucken blåser domaren av spelet pekar på spelaren och gör därefter korrekt domartecken. </a:t>
            </a:r>
          </a:p>
          <a:p>
            <a:pPr indent="-156599">
              <a:lnSpc>
                <a:spcPct val="90000"/>
              </a:lnSpc>
              <a:spcBef>
                <a:spcPts val="1200"/>
              </a:spcBef>
              <a:buClr>
                <a:schemeClr val="accent1"/>
              </a:buClr>
              <a:buSzPct val="100000"/>
              <a:buFont typeface="Arial"/>
              <a:buChar char="•"/>
              <a:defRPr sz="1500" b="1"/>
            </a:pPr>
            <a:r>
              <a:t>Blå pil:</a:t>
            </a:r>
            <a:r>
              <a:rPr b="0"/>
              <a:t> Med spelarna under uppsyn, rör sig domaren mot sekretariatet för att vid en punkt mellan domarcirkeln och mittcirkeln vänd mot sekretariatet, peka på spelarens utvisningsbås och repetera korrekt domartecken.</a:t>
            </a:r>
          </a:p>
          <a:p>
            <a:pPr indent="-156599">
              <a:lnSpc>
                <a:spcPct val="90000"/>
              </a:lnSpc>
              <a:spcBef>
                <a:spcPts val="1200"/>
              </a:spcBef>
              <a:buClr>
                <a:schemeClr val="accent1"/>
              </a:buClr>
              <a:buSzPct val="100000"/>
              <a:buFont typeface="Arial"/>
              <a:buChar char="•"/>
              <a:defRPr sz="1500" b="1"/>
            </a:pPr>
            <a:r>
              <a:t>Gul pil:</a:t>
            </a:r>
            <a:r>
              <a:rPr b="0"/>
              <a:t>  När spelaren sitter i utvisningsbåset hämtar domaren pucken och kommunicerar med anfallande lag om vilken sida i ytterzon nästkommande nedsläpp ska ske på och agerar enligt nedsläppsproceduren.</a:t>
            </a:r>
          </a:p>
          <a:p>
            <a:pPr indent="-156599">
              <a:lnSpc>
                <a:spcPct val="90000"/>
              </a:lnSpc>
              <a:spcBef>
                <a:spcPts val="1200"/>
              </a:spcBef>
              <a:buClr>
                <a:schemeClr val="accent1"/>
              </a:buClr>
              <a:buSzPct val="100000"/>
              <a:buFont typeface="Arial"/>
              <a:buChar char="•"/>
              <a:defRPr sz="1500"/>
            </a:pPr>
            <a:r>
              <a:t>Domaren som inte rapporterar utvisningen (här illustrerad av D2) är ansvarig för spelarkontroll </a:t>
            </a:r>
            <a:r>
              <a:rPr b="1"/>
              <a:t>(röd pil)</a:t>
            </a:r>
          </a:p>
        </p:txBody>
      </p:sp>
      <p:pic>
        <p:nvPicPr>
          <p:cNvPr id="585" name="Bildobjekt 1" descr="Bildobjekt 1"/>
          <p:cNvPicPr>
            <a:picLocks noChangeAspect="1"/>
          </p:cNvPicPr>
          <p:nvPr/>
        </p:nvPicPr>
        <p:blipFill>
          <a:blip r:embed="rId2"/>
          <a:stretch>
            <a:fillRect/>
          </a:stretch>
        </p:blipFill>
        <p:spPr>
          <a:xfrm>
            <a:off x="6240462" y="2862198"/>
            <a:ext cx="5400677" cy="2862359"/>
          </a:xfrm>
          <a:prstGeom prst="rect">
            <a:avLst/>
          </a:prstGeom>
          <a:ln w="12700">
            <a:miter lim="400000"/>
          </a:ln>
        </p:spPr>
      </p:pic>
      <p:sp>
        <p:nvSpPr>
          <p:cNvPr id="586"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89"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Arbetsmönster icing D1</a:t>
            </a:r>
          </a:p>
        </p:txBody>
      </p:sp>
      <p:sp>
        <p:nvSpPr>
          <p:cNvPr id="590" name="textruta 5"/>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lnSpc>
                <a:spcPct val="90000"/>
              </a:lnSpc>
              <a:spcBef>
                <a:spcPts val="1200"/>
              </a:spcBef>
              <a:buClr>
                <a:schemeClr val="accent1"/>
              </a:buClr>
              <a:buSzPct val="100000"/>
              <a:buFont typeface="Arial"/>
              <a:buChar char="•"/>
              <a:defRPr sz="1600" b="1"/>
            </a:pPr>
            <a:r>
              <a:t>D1 Blå pil:</a:t>
            </a:r>
            <a:r>
              <a:rPr b="0"/>
              <a:t> När D1 uppfattar att D2 signalerar för icing söker D1 position för att döma racet. Lämpligast någonstans i närheten av tekningscirkeln. Om D1, när första spelare i racet om pucken befinner sig i höjd med tekningspunkten, och pucken passerat mållinjen, bedömer att anfallande spelare kommer vara först till pucken gör D1 wash-out och skriker GO! Om D1 bedömer att försvarande spelare kommer vara först till pucken, eller bedömer racet som delat, stoppar D1 spelet och följer instruktionerna nedan.</a:t>
            </a:r>
          </a:p>
          <a:p>
            <a:pPr indent="-156599">
              <a:lnSpc>
                <a:spcPct val="90000"/>
              </a:lnSpc>
              <a:spcBef>
                <a:spcPts val="1200"/>
              </a:spcBef>
              <a:buClr>
                <a:schemeClr val="accent1"/>
              </a:buClr>
              <a:buSzPct val="100000"/>
              <a:buFont typeface="Arial"/>
              <a:buChar char="•"/>
              <a:defRPr sz="1600" b="1"/>
            </a:pPr>
            <a:r>
              <a:t>Gul pil:</a:t>
            </a:r>
            <a:r>
              <a:rPr b="0"/>
              <a:t> D1 försäkrar sig om att inga situationer uppstår mellan spelarna som deltagit i racet och plockar upp pucken när allt är lugnt.</a:t>
            </a:r>
          </a:p>
          <a:p>
            <a:pPr indent="-156599">
              <a:lnSpc>
                <a:spcPct val="90000"/>
              </a:lnSpc>
              <a:spcBef>
                <a:spcPts val="1200"/>
              </a:spcBef>
              <a:buClr>
                <a:schemeClr val="accent1"/>
              </a:buClr>
              <a:buSzPct val="100000"/>
              <a:buFont typeface="Arial"/>
              <a:buChar char="•"/>
              <a:defRPr sz="1600" b="1"/>
            </a:pPr>
            <a:r>
              <a:t>Grön pil:</a:t>
            </a:r>
            <a:r>
              <a:rPr b="0"/>
              <a:t> D1 transporterar pucken med fart till nästkommande nedsläppspunkt i motsatt ytterzon som anfallande lag utsett.</a:t>
            </a:r>
          </a:p>
        </p:txBody>
      </p:sp>
      <p:pic>
        <p:nvPicPr>
          <p:cNvPr id="591" name="Bildobjekt 8" descr="Bildobjekt 8"/>
          <p:cNvPicPr>
            <a:picLocks noChangeAspect="1"/>
          </p:cNvPicPr>
          <p:nvPr/>
        </p:nvPicPr>
        <p:blipFill>
          <a:blip r:embed="rId2"/>
          <a:stretch>
            <a:fillRect/>
          </a:stretch>
        </p:blipFill>
        <p:spPr>
          <a:xfrm>
            <a:off x="6240462" y="2862198"/>
            <a:ext cx="5400677" cy="2862359"/>
          </a:xfrm>
          <a:prstGeom prst="rect">
            <a:avLst/>
          </a:prstGeom>
          <a:ln w="12700">
            <a:miter lim="400000"/>
          </a:ln>
        </p:spPr>
      </p:pic>
      <p:sp>
        <p:nvSpPr>
          <p:cNvPr id="592"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595"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Arbetsmönster icing D2</a:t>
            </a:r>
          </a:p>
        </p:txBody>
      </p:sp>
      <p:sp>
        <p:nvSpPr>
          <p:cNvPr id="596" name="textruta 5"/>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96299"/>
              </a:lnSpc>
              <a:spcBef>
                <a:spcPts val="800"/>
              </a:spcBef>
              <a:defRPr sz="1600" b="1">
                <a:latin typeface="Flex 70 Regular"/>
                <a:ea typeface="Flex 70 Regular"/>
                <a:cs typeface="Flex 70 Regular"/>
                <a:sym typeface="Flex 70 Regular"/>
              </a:defRPr>
            </a:pPr>
            <a:r>
              <a:t>Röd pil:</a:t>
            </a:r>
            <a:r>
              <a:rPr b="0"/>
              <a:t> När D2 observerar att pucken är spelad </a:t>
            </a:r>
            <a:r>
              <a:t>innan mittlinjen</a:t>
            </a:r>
            <a:r>
              <a:rPr b="0"/>
              <a:t>, med tillräcklig fart för att ta sig hela vägen ner till mållinjen, signalerar domaren för avvaktande icing genom att lyfta armen och skrika ICE! D2 följer därefter spelet och inväntar eventuell signal från D1. </a:t>
            </a:r>
          </a:p>
          <a:p>
            <a:pPr>
              <a:lnSpc>
                <a:spcPct val="96299"/>
              </a:lnSpc>
              <a:spcBef>
                <a:spcPts val="800"/>
              </a:spcBef>
              <a:defRPr sz="1600">
                <a:latin typeface="Flex 70 Regular"/>
                <a:ea typeface="Flex 70 Regular"/>
                <a:cs typeface="Flex 70 Regular"/>
                <a:sym typeface="Flex 70 Regular"/>
              </a:defRPr>
            </a:pPr>
            <a:r>
              <a:t>När D2 observerar att pucken är spelad så att den har kontakt med mittlinjen innan den lämnar bladet på spelarens klubba, med tillräcklig fart för att ta sig hela vägen ner till mållinjen, signalerar domaren genom att göra wash-out och skrika GO! D2 följer därefter spelet enligt arbetsmönstret.</a:t>
            </a:r>
          </a:p>
          <a:p>
            <a:pPr>
              <a:lnSpc>
                <a:spcPct val="96299"/>
              </a:lnSpc>
              <a:spcBef>
                <a:spcPts val="800"/>
              </a:spcBef>
              <a:defRPr sz="1600" b="1">
                <a:latin typeface="Flex 70 Regular"/>
                <a:ea typeface="Flex 70 Regular"/>
                <a:cs typeface="Flex 70 Regular"/>
                <a:sym typeface="Flex 70 Regular"/>
              </a:defRPr>
            </a:pPr>
            <a:r>
              <a:t>Grå pil:</a:t>
            </a:r>
            <a:r>
              <a:rPr b="0"/>
              <a:t> Vid spelstopp för icing gör D2 icingtecken i mittcirkeln. D2 är därefter ansvarig för spelarkontrol och laget som spelade pucken till icing inte byter.  </a:t>
            </a:r>
          </a:p>
        </p:txBody>
      </p:sp>
      <p:pic>
        <p:nvPicPr>
          <p:cNvPr id="597" name="Bildobjekt 8" descr="Bildobjekt 8"/>
          <p:cNvPicPr>
            <a:picLocks noChangeAspect="1"/>
          </p:cNvPicPr>
          <p:nvPr/>
        </p:nvPicPr>
        <p:blipFill>
          <a:blip r:embed="rId2"/>
          <a:stretch>
            <a:fillRect/>
          </a:stretch>
        </p:blipFill>
        <p:spPr>
          <a:xfrm>
            <a:off x="6240462" y="2862198"/>
            <a:ext cx="5400677" cy="2862359"/>
          </a:xfrm>
          <a:prstGeom prst="rect">
            <a:avLst/>
          </a:prstGeom>
          <a:ln w="12700">
            <a:miter lim="400000"/>
          </a:ln>
        </p:spPr>
      </p:pic>
      <p:sp>
        <p:nvSpPr>
          <p:cNvPr id="598"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601" name="textruta 3"/>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Arbetsmönster offside</a:t>
            </a:r>
          </a:p>
        </p:txBody>
      </p:sp>
      <p:sp>
        <p:nvSpPr>
          <p:cNvPr id="602" name="textruta 6"/>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spcBef>
                <a:spcPts val="1200"/>
              </a:spcBef>
              <a:buClr>
                <a:schemeClr val="accent1"/>
              </a:buClr>
              <a:buSzPct val="100000"/>
              <a:buFont typeface="Arial"/>
              <a:buChar char="•"/>
              <a:defRPr sz="1600"/>
            </a:pPr>
            <a:r>
              <a:t>Blå pil: När D1 uppfattar att en förseelse gällande offsideregeln skett stoppar D1 spelet. D1 gör därefter tecken för offside och kontrollerar att inga situationer mellan spelare uppstått.</a:t>
            </a:r>
          </a:p>
          <a:p>
            <a:pPr indent="-156599">
              <a:spcBef>
                <a:spcPts val="1200"/>
              </a:spcBef>
              <a:buClr>
                <a:schemeClr val="accent1"/>
              </a:buClr>
              <a:buSzPct val="100000"/>
              <a:buFont typeface="Arial"/>
              <a:buChar char="•"/>
              <a:defRPr sz="1600"/>
            </a:pPr>
            <a:r>
              <a:t>Gul pil: D1 plockar sedan upp pucken och ansvarar för att nästkommande tekning sker enligt korrekt procedur.</a:t>
            </a:r>
          </a:p>
          <a:p>
            <a:pPr indent="-156599">
              <a:spcBef>
                <a:spcPts val="1200"/>
              </a:spcBef>
              <a:buClr>
                <a:schemeClr val="accent1"/>
              </a:buClr>
              <a:buSzPct val="100000"/>
              <a:buFont typeface="Arial"/>
              <a:buChar char="•"/>
              <a:defRPr sz="1600"/>
            </a:pPr>
            <a:r>
              <a:t>D2 är vid ett spelstopp för offside ansvarig för spelarkontroll och att bytesproceduren genomförs. </a:t>
            </a:r>
          </a:p>
        </p:txBody>
      </p:sp>
      <p:pic>
        <p:nvPicPr>
          <p:cNvPr id="603" name="Bildobjekt 1" descr="Bildobjekt 1"/>
          <p:cNvPicPr>
            <a:picLocks noChangeAspect="1"/>
          </p:cNvPicPr>
          <p:nvPr/>
        </p:nvPicPr>
        <p:blipFill>
          <a:blip r:embed="rId2"/>
          <a:stretch>
            <a:fillRect/>
          </a:stretch>
        </p:blipFill>
        <p:spPr>
          <a:xfrm>
            <a:off x="6240462" y="2862197"/>
            <a:ext cx="5400677" cy="2862360"/>
          </a:xfrm>
          <a:prstGeom prst="rect">
            <a:avLst/>
          </a:prstGeom>
          <a:ln w="12700">
            <a:miter lim="400000"/>
          </a:ln>
        </p:spPr>
      </p:pic>
      <p:sp>
        <p:nvSpPr>
          <p:cNvPr id="604"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Rubrik 1"/>
          <p:cNvSpPr txBox="1">
            <a:spLocks noGrp="1"/>
          </p:cNvSpPr>
          <p:nvPr>
            <p:ph type="ctrTitle"/>
          </p:nvPr>
        </p:nvSpPr>
        <p:spPr>
          <a:xfrm>
            <a:off x="550864" y="944562"/>
            <a:ext cx="9071118" cy="3924301"/>
          </a:xfrm>
          <a:prstGeom prst="rect">
            <a:avLst/>
          </a:prstGeom>
        </p:spPr>
        <p:txBody>
          <a:bodyPr/>
          <a:lstStyle/>
          <a:p>
            <a:r>
              <a:t>2DS</a:t>
            </a:r>
            <a:br/>
            <a:r>
              <a:t>TVÅDOMARSYSTEMET</a:t>
            </a:r>
          </a:p>
        </p:txBody>
      </p:sp>
      <p:sp>
        <p:nvSpPr>
          <p:cNvPr id="607" name="Underrubrik 2"/>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Footer Placeholder 3"/>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12" name="textruta 4"/>
          <p:cNvSpPr txBox="1"/>
          <p:nvPr/>
        </p:nvSpPr>
        <p:spPr>
          <a:xfrm>
            <a:off x="550862" y="1235034"/>
            <a:ext cx="11090276" cy="2267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758951">
              <a:lnSpc>
                <a:spcPct val="81000"/>
              </a:lnSpc>
              <a:spcBef>
                <a:spcPts val="400"/>
              </a:spcBef>
              <a:defRPr sz="1162" b="1"/>
            </a:pPr>
            <a:r>
              <a:t>Eftersom domarna i 2DS speglar varandras övergripande rörelsemönster är det vid spel i neutralzon spelriktningen som är avgörande för vem som löser vilken uppgift och därför benämns D1 eller D2.</a:t>
            </a:r>
          </a:p>
          <a:p>
            <a:pPr defTabSz="758951">
              <a:lnSpc>
                <a:spcPct val="81000"/>
              </a:lnSpc>
              <a:spcBef>
                <a:spcPts val="400"/>
              </a:spcBef>
              <a:defRPr sz="1162" b="1"/>
            </a:pPr>
            <a:endParaRPr/>
          </a:p>
          <a:p>
            <a:pPr defTabSz="758951">
              <a:lnSpc>
                <a:spcPct val="81000"/>
              </a:lnSpc>
              <a:spcBef>
                <a:spcPts val="400"/>
              </a:spcBef>
              <a:defRPr sz="1162" b="1"/>
            </a:pPr>
            <a:r>
              <a:t>Förenklat; D1 ser eller vill se spelet framifrån och D2 ser eller vill se spelet bakifrån.</a:t>
            </a:r>
          </a:p>
          <a:p>
            <a:pPr defTabSz="758951">
              <a:lnSpc>
                <a:spcPct val="81000"/>
              </a:lnSpc>
              <a:spcBef>
                <a:spcPts val="400"/>
              </a:spcBef>
              <a:defRPr sz="1162" b="1"/>
            </a:pPr>
            <a:endParaRPr/>
          </a:p>
          <a:p>
            <a:pPr defTabSz="758951">
              <a:lnSpc>
                <a:spcPct val="81000"/>
              </a:lnSpc>
              <a:spcBef>
                <a:spcPts val="400"/>
              </a:spcBef>
              <a:defRPr sz="1162" b="1"/>
            </a:pPr>
            <a:r>
              <a:t>Exempel 1 Spel som är på väg genom neutral zon, spelriktningen illustreras av en gul pil. D1 är placerad längst fram i spelets riktning, D2 är placerad längst bak i spelets riktning. </a:t>
            </a:r>
          </a:p>
          <a:p>
            <a:pPr defTabSz="758951">
              <a:lnSpc>
                <a:spcPct val="81000"/>
              </a:lnSpc>
              <a:spcBef>
                <a:spcPts val="400"/>
              </a:spcBef>
              <a:defRPr sz="1162" b="1"/>
            </a:pPr>
            <a:endParaRPr/>
          </a:p>
          <a:p>
            <a:pPr defTabSz="758951">
              <a:lnSpc>
                <a:spcPct val="81000"/>
              </a:lnSpc>
              <a:spcBef>
                <a:spcPts val="400"/>
              </a:spcBef>
              <a:defRPr sz="1162" b="1"/>
            </a:pPr>
            <a:r>
              <a:t>Exempel 2 illustrerar ett spel som är på väg åt motsatt håll genom neutral zon i förhållande till exempel 1. D1 benämns den individ som är placerad längst fram i spelets riktning och D2 den individ som är placerad längst bak i spelets riktning. </a:t>
            </a:r>
          </a:p>
          <a:p>
            <a:pPr defTabSz="758951">
              <a:lnSpc>
                <a:spcPct val="81000"/>
              </a:lnSpc>
              <a:spcBef>
                <a:spcPts val="400"/>
              </a:spcBef>
              <a:defRPr sz="1162" b="1"/>
            </a:pPr>
            <a:endParaRPr/>
          </a:p>
        </p:txBody>
      </p:sp>
      <p:sp>
        <p:nvSpPr>
          <p:cNvPr id="413"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4</a:t>
            </a:fld>
            <a:endParaRPr/>
          </a:p>
        </p:txBody>
      </p:sp>
      <p:sp>
        <p:nvSpPr>
          <p:cNvPr id="414" name="textruta 6"/>
          <p:cNvSpPr txBox="1"/>
          <p:nvPr/>
        </p:nvSpPr>
        <p:spPr>
          <a:xfrm>
            <a:off x="596582" y="681037"/>
            <a:ext cx="5377307"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000">
                <a:latin typeface="Flex Display 100 Black"/>
                <a:ea typeface="Flex Display 100 Black"/>
                <a:cs typeface="Flex Display 100 Black"/>
                <a:sym typeface="Flex Display 100 Black"/>
              </a:defRPr>
            </a:lvl1pPr>
          </a:lstStyle>
          <a:p>
            <a:r>
              <a:t>D1 &amp; D2 med spel i neutral zon</a:t>
            </a:r>
          </a:p>
        </p:txBody>
      </p:sp>
      <p:pic>
        <p:nvPicPr>
          <p:cNvPr id="415" name="Bildobjekt 8" descr="Bildobjekt 8"/>
          <p:cNvPicPr>
            <a:picLocks noChangeAspect="1"/>
          </p:cNvPicPr>
          <p:nvPr/>
        </p:nvPicPr>
        <p:blipFill>
          <a:blip r:embed="rId2"/>
          <a:stretch>
            <a:fillRect/>
          </a:stretch>
        </p:blipFill>
        <p:spPr>
          <a:xfrm>
            <a:off x="707273" y="3671890"/>
            <a:ext cx="4628916" cy="2337546"/>
          </a:xfrm>
          <a:prstGeom prst="rect">
            <a:avLst/>
          </a:prstGeom>
          <a:ln w="12700">
            <a:miter lim="400000"/>
          </a:ln>
        </p:spPr>
      </p:pic>
      <p:pic>
        <p:nvPicPr>
          <p:cNvPr id="416" name="Bildobjekt 11" descr="Bildobjekt 11"/>
          <p:cNvPicPr>
            <a:picLocks noChangeAspect="1"/>
          </p:cNvPicPr>
          <p:nvPr/>
        </p:nvPicPr>
        <p:blipFill>
          <a:blip r:embed="rId3"/>
          <a:stretch>
            <a:fillRect/>
          </a:stretch>
        </p:blipFill>
        <p:spPr>
          <a:xfrm>
            <a:off x="6465637" y="3768144"/>
            <a:ext cx="4628917" cy="2337545"/>
          </a:xfrm>
          <a:prstGeom prst="rect">
            <a:avLst/>
          </a:prstGeom>
          <a:ln w="12700">
            <a:miter lim="400000"/>
          </a:ln>
        </p:spPr>
      </p:pic>
      <p:sp>
        <p:nvSpPr>
          <p:cNvPr id="417" name="textruta 12"/>
          <p:cNvSpPr txBox="1"/>
          <p:nvPr/>
        </p:nvSpPr>
        <p:spPr>
          <a:xfrm>
            <a:off x="2079057" y="6176962"/>
            <a:ext cx="1184186"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Exempel 1</a:t>
            </a:r>
          </a:p>
        </p:txBody>
      </p:sp>
      <p:sp>
        <p:nvSpPr>
          <p:cNvPr id="418" name="textruta 13"/>
          <p:cNvSpPr txBox="1"/>
          <p:nvPr/>
        </p:nvSpPr>
        <p:spPr>
          <a:xfrm>
            <a:off x="8227733" y="6138707"/>
            <a:ext cx="1184187"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Exempel 2</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Footer Placeholder 3"/>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21" name="textruta 4"/>
          <p:cNvSpPr txBox="1"/>
          <p:nvPr/>
        </p:nvSpPr>
        <p:spPr>
          <a:xfrm>
            <a:off x="695325" y="1498505"/>
            <a:ext cx="11090275" cy="2267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90000"/>
              </a:lnSpc>
              <a:spcBef>
                <a:spcPts val="600"/>
              </a:spcBef>
              <a:defRPr sz="1400" b="1"/>
            </a:pPr>
            <a:r>
              <a:t>D1 är alltid den domare som släpper pucken, den andra domaren är D2.</a:t>
            </a:r>
          </a:p>
          <a:p>
            <a:pPr>
              <a:lnSpc>
                <a:spcPct val="90000"/>
              </a:lnSpc>
              <a:spcBef>
                <a:spcPts val="600"/>
              </a:spcBef>
              <a:defRPr sz="1400" b="1"/>
            </a:pPr>
            <a:r>
              <a:t>Exemplet visar 3 olika uppställningar för nedsläpp (gul/ blå/ svart).</a:t>
            </a:r>
          </a:p>
          <a:p>
            <a:pPr>
              <a:lnSpc>
                <a:spcPct val="90000"/>
              </a:lnSpc>
              <a:spcBef>
                <a:spcPts val="600"/>
              </a:spcBef>
              <a:defRPr sz="1400" b="1"/>
            </a:pPr>
            <a:endParaRPr/>
          </a:p>
        </p:txBody>
      </p:sp>
      <p:sp>
        <p:nvSpPr>
          <p:cNvPr id="422"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5</a:t>
            </a:fld>
            <a:endParaRPr/>
          </a:p>
        </p:txBody>
      </p:sp>
      <p:sp>
        <p:nvSpPr>
          <p:cNvPr id="423" name="textruta 6"/>
          <p:cNvSpPr txBox="1"/>
          <p:nvPr/>
        </p:nvSpPr>
        <p:spPr>
          <a:xfrm>
            <a:off x="596581" y="681037"/>
            <a:ext cx="3789312"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000">
                <a:latin typeface="Flex Display 100 Black"/>
                <a:ea typeface="Flex Display 100 Black"/>
                <a:cs typeface="Flex Display 100 Black"/>
                <a:sym typeface="Flex Display 100 Black"/>
              </a:defRPr>
            </a:lvl1pPr>
          </a:lstStyle>
          <a:p>
            <a:r>
              <a:t>D1 &amp; D2 vid nedsläpp</a:t>
            </a:r>
          </a:p>
        </p:txBody>
      </p:sp>
      <p:pic>
        <p:nvPicPr>
          <p:cNvPr id="424" name="Bildobjekt 3" descr="Bildobjekt 3"/>
          <p:cNvPicPr>
            <a:picLocks noChangeAspect="1"/>
          </p:cNvPicPr>
          <p:nvPr/>
        </p:nvPicPr>
        <p:blipFill>
          <a:blip r:embed="rId2"/>
          <a:stretch>
            <a:fillRect/>
          </a:stretch>
        </p:blipFill>
        <p:spPr>
          <a:xfrm>
            <a:off x="3067185" y="2632440"/>
            <a:ext cx="5735854" cy="289653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tshållare för sidfot 1"/>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defRPr>
            </a:lvl1pPr>
          </a:lstStyle>
          <a:p>
            <a:r>
              <a:t>TVÅDOMARSYSTEMET</a:t>
            </a:r>
          </a:p>
        </p:txBody>
      </p:sp>
      <p:sp>
        <p:nvSpPr>
          <p:cNvPr id="427"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428" name="Rubrik 3"/>
          <p:cNvSpPr txBox="1">
            <a:spLocks noGrp="1"/>
          </p:cNvSpPr>
          <p:nvPr>
            <p:ph type="title"/>
          </p:nvPr>
        </p:nvSpPr>
        <p:spPr>
          <a:xfrm>
            <a:off x="550862" y="944562"/>
            <a:ext cx="7308851" cy="3931098"/>
          </a:xfrm>
          <a:prstGeom prst="rect">
            <a:avLst/>
          </a:prstGeom>
        </p:spPr>
        <p:txBody>
          <a:bodyPr/>
          <a:lstStyle/>
          <a:p>
            <a:r>
              <a:t>Positioner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Footer Placeholder 3"/>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31" name="textruta 4"/>
          <p:cNvSpPr txBox="1"/>
          <p:nvPr/>
        </p:nvSpPr>
        <p:spPr>
          <a:xfrm>
            <a:off x="539099" y="873970"/>
            <a:ext cx="11090276" cy="2182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667512">
              <a:lnSpc>
                <a:spcPct val="90000"/>
              </a:lnSpc>
              <a:spcBef>
                <a:spcPts val="400"/>
              </a:spcBef>
              <a:defRPr sz="1095" b="1"/>
            </a:pPr>
            <a:r>
              <a:t>Det finns en regel för domare i alla arbetssystem kopplat till placeringar och rörelsemönster som först är viktig att lägga på minnet:</a:t>
            </a:r>
          </a:p>
          <a:p>
            <a:pPr defTabSz="667512">
              <a:lnSpc>
                <a:spcPct val="90000"/>
              </a:lnSpc>
              <a:spcBef>
                <a:spcPts val="400"/>
              </a:spcBef>
              <a:defRPr sz="1387" b="1"/>
            </a:pPr>
            <a:endParaRPr/>
          </a:p>
          <a:p>
            <a:pPr defTabSz="667512">
              <a:lnSpc>
                <a:spcPct val="90000"/>
              </a:lnSpc>
              <a:spcBef>
                <a:spcPts val="400"/>
              </a:spcBef>
              <a:defRPr sz="1387" b="1"/>
            </a:pPr>
            <a:r>
              <a:t>Att hålla sig borta från ”det dåliga stället” </a:t>
            </a:r>
            <a:r>
              <a:rPr b="0">
                <a:latin typeface="Wingdings"/>
                <a:ea typeface="Wingdings"/>
                <a:cs typeface="Wingdings"/>
                <a:sym typeface="Wingdings"/>
              </a:rPr>
              <a:t>☺</a:t>
            </a:r>
          </a:p>
          <a:p>
            <a:pPr defTabSz="667512">
              <a:lnSpc>
                <a:spcPct val="90000"/>
              </a:lnSpc>
              <a:spcBef>
                <a:spcPts val="400"/>
              </a:spcBef>
              <a:defRPr sz="1095"/>
            </a:pPr>
            <a:endParaRPr b="0">
              <a:latin typeface="Wingdings"/>
              <a:ea typeface="Wingdings"/>
              <a:cs typeface="Wingdings"/>
              <a:sym typeface="Wingdings"/>
            </a:endParaRPr>
          </a:p>
          <a:p>
            <a:pPr defTabSz="667512">
              <a:lnSpc>
                <a:spcPct val="90000"/>
              </a:lnSpc>
              <a:spcBef>
                <a:spcPts val="400"/>
              </a:spcBef>
              <a:defRPr sz="1095"/>
            </a:pPr>
            <a:r>
              <a:t>Genom att under spel röra dig utanför det blåa området minskar du risken att komma i vägen för spelet och spelarna, vilket är viktigt i din roll som domare. Du minskar också risken för att bli skadad eftersom spelarna inte förväntar sig att du som domare rör sig i detta område under spel. Detta gäller alla domarsystem.</a:t>
            </a:r>
          </a:p>
          <a:p>
            <a:pPr defTabSz="667512">
              <a:lnSpc>
                <a:spcPct val="90000"/>
              </a:lnSpc>
              <a:spcBef>
                <a:spcPts val="400"/>
              </a:spcBef>
              <a:defRPr sz="1095"/>
            </a:pPr>
            <a:endParaRPr/>
          </a:p>
          <a:p>
            <a:pPr defTabSz="667512">
              <a:lnSpc>
                <a:spcPct val="90000"/>
              </a:lnSpc>
              <a:spcBef>
                <a:spcPts val="400"/>
              </a:spcBef>
              <a:defRPr sz="2263" b="1">
                <a:latin typeface="Flex Display 100 Black"/>
                <a:ea typeface="Flex Display 100 Black"/>
                <a:cs typeface="Flex Display 100 Black"/>
                <a:sym typeface="Flex Display 100 Black"/>
              </a:defRPr>
            </a:pPr>
            <a:endParaRPr/>
          </a:p>
        </p:txBody>
      </p:sp>
      <p:pic>
        <p:nvPicPr>
          <p:cNvPr id="432" name="Bildobjekt 6" descr="Bildobjekt 6"/>
          <p:cNvPicPr>
            <a:picLocks noChangeAspect="1"/>
          </p:cNvPicPr>
          <p:nvPr/>
        </p:nvPicPr>
        <p:blipFill>
          <a:blip r:embed="rId2"/>
          <a:stretch>
            <a:fillRect/>
          </a:stretch>
        </p:blipFill>
        <p:spPr>
          <a:xfrm>
            <a:off x="2846177" y="2990188"/>
            <a:ext cx="6499644" cy="3331068"/>
          </a:xfrm>
          <a:prstGeom prst="rect">
            <a:avLst/>
          </a:prstGeom>
          <a:ln w="12700">
            <a:miter lim="400000"/>
          </a:ln>
        </p:spPr>
      </p:pic>
      <p:sp>
        <p:nvSpPr>
          <p:cNvPr id="433"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ooter Placeholder 3"/>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36"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8</a:t>
            </a:fld>
            <a:endParaRPr/>
          </a:p>
        </p:txBody>
      </p:sp>
      <p:sp>
        <p:nvSpPr>
          <p:cNvPr id="437" name="textruta 9"/>
          <p:cNvSpPr txBox="1"/>
          <p:nvPr/>
        </p:nvSpPr>
        <p:spPr>
          <a:xfrm>
            <a:off x="452091" y="759896"/>
            <a:ext cx="10819763" cy="204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I rörelsemönstret finns 7 positioner som alla fyller ett syfte; att du genom att befinna dig på rätt plats, vid rätt tillfälle tittar på rätt situation maximerar dina och teamets möjligheter att fatta rätt beslut tillsammans. I denna avdelning kommer berättar vi när och hur positionerna används.</a:t>
            </a:r>
          </a:p>
          <a:p>
            <a:endParaRPr/>
          </a:p>
          <a:p>
            <a:endParaRPr/>
          </a:p>
          <a:p>
            <a:r>
              <a:t>Dessa positioner är samma i alla system – både på U14 och i OS-finalen </a:t>
            </a:r>
            <a:r>
              <a:rPr>
                <a:latin typeface="Wingdings"/>
                <a:ea typeface="Wingdings"/>
                <a:cs typeface="Wingdings"/>
                <a:sym typeface="Wingdings"/>
              </a:rPr>
              <a:t>☺</a:t>
            </a:r>
          </a:p>
        </p:txBody>
      </p:sp>
      <p:sp>
        <p:nvSpPr>
          <p:cNvPr id="438" name="textruta 11"/>
          <p:cNvSpPr txBox="1"/>
          <p:nvPr/>
        </p:nvSpPr>
        <p:spPr>
          <a:xfrm>
            <a:off x="452090" y="3525609"/>
            <a:ext cx="6055390" cy="176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Positionerna i exemplen är exakt ritade för att på ett tydligt sätt visa skillnader, men i verkligheten är positionerna mer flytande genom domarens förflyttningar och blir en del av ett rörelsemönster som anpassas efter vilket system domarna använder i den aktuella matchen (2DS,3DS eller 4DS). </a:t>
            </a:r>
          </a:p>
        </p:txBody>
      </p:sp>
      <p:pic>
        <p:nvPicPr>
          <p:cNvPr id="439" name="Bildobjekt 3" descr="Bildobjekt 3"/>
          <p:cNvPicPr>
            <a:picLocks noChangeAspect="1"/>
          </p:cNvPicPr>
          <p:nvPr/>
        </p:nvPicPr>
        <p:blipFill>
          <a:blip r:embed="rId2"/>
          <a:stretch>
            <a:fillRect/>
          </a:stretch>
        </p:blipFill>
        <p:spPr>
          <a:xfrm>
            <a:off x="6541805" y="3701079"/>
            <a:ext cx="5243825" cy="264081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Footer Placeholder 4"/>
          <p:cNvSpPr txBox="1"/>
          <p:nvPr/>
        </p:nvSpPr>
        <p:spPr>
          <a:xfrm>
            <a:off x="6240462" y="479168"/>
            <a:ext cx="34925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vl1pPr>
          </a:lstStyle>
          <a:p>
            <a:r>
              <a:t>TVÅDOMARSYSTEMET</a:t>
            </a:r>
          </a:p>
        </p:txBody>
      </p:sp>
      <p:sp>
        <p:nvSpPr>
          <p:cNvPr id="442" name="textruta 8"/>
          <p:cNvSpPr txBox="1"/>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Placeringar i ytterzon: Ansvarsfördelning</a:t>
            </a:r>
          </a:p>
        </p:txBody>
      </p:sp>
      <p:sp>
        <p:nvSpPr>
          <p:cNvPr id="443" name="textruta 1"/>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90000"/>
              </a:lnSpc>
              <a:spcBef>
                <a:spcPts val="1200"/>
              </a:spcBef>
              <a:defRPr sz="1600"/>
            </a:pPr>
            <a:r>
              <a:t>I 2DS gäller delat ansvar hela tiden, men..</a:t>
            </a:r>
          </a:p>
          <a:p>
            <a:pPr indent="-156599">
              <a:lnSpc>
                <a:spcPct val="90000"/>
              </a:lnSpc>
              <a:spcBef>
                <a:spcPts val="1200"/>
              </a:spcBef>
              <a:buClr>
                <a:schemeClr val="accent1"/>
              </a:buClr>
              <a:buSzPct val="100000"/>
              <a:buFont typeface="Arial"/>
              <a:buChar char="•"/>
              <a:defRPr sz="1600" b="1"/>
            </a:pPr>
            <a:r>
              <a:t>D1</a:t>
            </a:r>
            <a:r>
              <a:rPr b="0"/>
              <a:t> har vid spel i ytterzon bäst position för att fatta beslut gällande målsituationer och målvaktsblockeringar. Detsamma gäller utvisningar. När spelet är på väg att lämna en ytterzon är D1 ansvarig för att inte lämna några spelare kvar i zonen obevakade, vilket gör att D2 alltid måste vara på alerten.</a:t>
            </a:r>
          </a:p>
          <a:p>
            <a:pPr indent="-156599">
              <a:lnSpc>
                <a:spcPct val="90000"/>
              </a:lnSpc>
              <a:spcBef>
                <a:spcPts val="1200"/>
              </a:spcBef>
              <a:buClr>
                <a:schemeClr val="accent1"/>
              </a:buClr>
              <a:buSzPct val="100000"/>
              <a:buFont typeface="Arial"/>
              <a:buChar char="•"/>
              <a:defRPr sz="1600" b="1"/>
            </a:pPr>
            <a:r>
              <a:t>D2</a:t>
            </a:r>
            <a:r>
              <a:rPr b="0"/>
              <a:t> har vid spel i ytterzon bäst position för att fatta beslut gällande offside, för många spelare på isen och puck ur spel. D2 är också i bäst position för att bedöma eventuella utvisningar som sker längs långsargen på samma sida som hen är placerad.</a:t>
            </a:r>
          </a:p>
        </p:txBody>
      </p:sp>
      <p:pic>
        <p:nvPicPr>
          <p:cNvPr id="444" name="Bildobjekt 6" descr="Bildobjekt 6"/>
          <p:cNvPicPr>
            <a:picLocks noChangeAspect="1"/>
          </p:cNvPicPr>
          <p:nvPr/>
        </p:nvPicPr>
        <p:blipFill>
          <a:blip r:embed="rId2"/>
          <a:stretch>
            <a:fillRect/>
          </a:stretch>
        </p:blipFill>
        <p:spPr>
          <a:xfrm>
            <a:off x="6240462" y="2936457"/>
            <a:ext cx="5400677" cy="2713840"/>
          </a:xfrm>
          <a:prstGeom prst="rect">
            <a:avLst/>
          </a:prstGeom>
          <a:ln w="12700">
            <a:miter lim="400000"/>
          </a:ln>
        </p:spPr>
      </p:pic>
      <p:sp>
        <p:nvSpPr>
          <p:cNvPr id="445"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Hockey">
  <a:themeElements>
    <a:clrScheme name="Hockey">
      <a:dk1>
        <a:srgbClr val="000000"/>
      </a:dk1>
      <a:lt1>
        <a:srgbClr val="FFFFFF"/>
      </a:lt1>
      <a:dk2>
        <a:srgbClr val="A7A7A7"/>
      </a:dk2>
      <a:lt2>
        <a:srgbClr val="535353"/>
      </a:lt2>
      <a:accent1>
        <a:srgbClr val="0F59EB"/>
      </a:accent1>
      <a:accent2>
        <a:srgbClr val="7DE1EB"/>
      </a:accent2>
      <a:accent3>
        <a:srgbClr val="FF4600"/>
      </a:accent3>
      <a:accent4>
        <a:srgbClr val="19DC82"/>
      </a:accent4>
      <a:accent5>
        <a:srgbClr val="002850"/>
      </a:accent5>
      <a:accent6>
        <a:srgbClr val="FFD200"/>
      </a:accent6>
      <a:hlink>
        <a:srgbClr val="0000FF"/>
      </a:hlink>
      <a:folHlink>
        <a:srgbClr val="FF00FF"/>
      </a:folHlink>
    </a:clrScheme>
    <a:fontScheme name="Hockey">
      <a:majorFont>
        <a:latin typeface="Calibri"/>
        <a:ea typeface="Calibri"/>
        <a:cs typeface="Calibri"/>
      </a:majorFont>
      <a:minorFont>
        <a:latin typeface="Helvetica"/>
        <a:ea typeface="Helvetica"/>
        <a:cs typeface="Helvetica"/>
      </a:minorFont>
    </a:fontScheme>
    <a:fmtScheme name="Hock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ockey">
  <a:themeElements>
    <a:clrScheme name="Hockey">
      <a:dk1>
        <a:srgbClr val="000000"/>
      </a:dk1>
      <a:lt1>
        <a:srgbClr val="FFFFFF"/>
      </a:lt1>
      <a:dk2>
        <a:srgbClr val="A7A7A7"/>
      </a:dk2>
      <a:lt2>
        <a:srgbClr val="535353"/>
      </a:lt2>
      <a:accent1>
        <a:srgbClr val="0F59EB"/>
      </a:accent1>
      <a:accent2>
        <a:srgbClr val="7DE1EB"/>
      </a:accent2>
      <a:accent3>
        <a:srgbClr val="FF4600"/>
      </a:accent3>
      <a:accent4>
        <a:srgbClr val="19DC82"/>
      </a:accent4>
      <a:accent5>
        <a:srgbClr val="002850"/>
      </a:accent5>
      <a:accent6>
        <a:srgbClr val="FFD200"/>
      </a:accent6>
      <a:hlink>
        <a:srgbClr val="0000FF"/>
      </a:hlink>
      <a:folHlink>
        <a:srgbClr val="FF00FF"/>
      </a:folHlink>
    </a:clrScheme>
    <a:fontScheme name="Hockey">
      <a:majorFont>
        <a:latin typeface="Calibri"/>
        <a:ea typeface="Calibri"/>
        <a:cs typeface="Calibri"/>
      </a:majorFont>
      <a:minorFont>
        <a:latin typeface="Helvetica"/>
        <a:ea typeface="Helvetica"/>
        <a:cs typeface="Helvetica"/>
      </a:minorFont>
    </a:fontScheme>
    <a:fmtScheme name="Hock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3116</Words>
  <Application>Microsoft Office PowerPoint</Application>
  <PresentationFormat>Bredbild</PresentationFormat>
  <Paragraphs>233</Paragraphs>
  <Slides>35</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35</vt:i4>
      </vt:variant>
    </vt:vector>
  </HeadingPairs>
  <TitlesOfParts>
    <vt:vector size="42" baseType="lpstr">
      <vt:lpstr>Arial</vt:lpstr>
      <vt:lpstr>Calibri</vt:lpstr>
      <vt:lpstr>Flex 70</vt:lpstr>
      <vt:lpstr>Flex 70 Regular</vt:lpstr>
      <vt:lpstr>Flex Display 100 Black</vt:lpstr>
      <vt:lpstr>Wingdings</vt:lpstr>
      <vt:lpstr>Hockey</vt:lpstr>
      <vt:lpstr>2DS TVÅ DOMAR SYSTEMET</vt:lpstr>
      <vt:lpstr> Tvådomarsystemet genomförs av två domare benämnda D1 och D2.   Vem som benämns vad varierar under matchens gång och styrs av 3 parametrar:  1 Vem som släpper pucken 2 Puckens placering i en ytterzon 3 Spelets riktning när pucken är i neutral zon   Uppdelningen kan ses som en röd tråd genom alla arbetssystem i domarverksamheten och återkommer för linjedomare i 3DS och för både linjedomare och huvuddomare i 4DS. En grundläggande förståelse för uppdelningen är därför viktigt för att du ska kunna lyckas som domare i 2DS och för en vidareutveckling inom domarverksamhetens alla arbetssystem.      </vt:lpstr>
      <vt:lpstr>PowerPoint-presentation</vt:lpstr>
      <vt:lpstr>PowerPoint-presentation</vt:lpstr>
      <vt:lpstr>PowerPoint-presentation</vt:lpstr>
      <vt:lpstr>Positioner</vt:lpstr>
      <vt:lpstr>PowerPoint-presentation</vt:lpstr>
      <vt:lpstr>PowerPoint-presentation</vt:lpstr>
      <vt:lpstr>PowerPoint-presentation</vt:lpstr>
      <vt:lpstr>PowerPoint-presentation</vt:lpstr>
      <vt:lpstr>Position 1 – Utgångsläget </vt:lpstr>
      <vt:lpstr>Position 2 – Vid målet </vt:lpstr>
      <vt:lpstr>Position 3 – Vid sargen </vt:lpstr>
      <vt:lpstr>Position 4 – Bakom mållinjen </vt:lpstr>
      <vt:lpstr>Placeringar i neutral zon: Ansvarsfördelning </vt:lpstr>
      <vt:lpstr>Placeringar i neutral zon: </vt:lpstr>
      <vt:lpstr>Position 5 </vt:lpstr>
      <vt:lpstr>Position 6 </vt:lpstr>
      <vt:lpstr>Position 7 </vt:lpstr>
      <vt:lpstr>Procedurer och fasta situationer</vt:lpstr>
      <vt:lpstr>Nedsläpps procedurer </vt:lpstr>
      <vt:lpstr>PowerPoint-presentation</vt:lpstr>
      <vt:lpstr>PowerPoint-presentation</vt:lpstr>
      <vt:lpstr>PowerPoint-presentation</vt:lpstr>
      <vt:lpstr>PowerPoint-presentation</vt:lpstr>
      <vt:lpstr>PowerPoint-presentation</vt:lpstr>
      <vt:lpstr>PowerPoint-presentation</vt:lpstr>
      <vt:lpstr>PowerPoint-presentation</vt:lpstr>
      <vt:lpstr>Arbetsmönster</vt:lpstr>
      <vt:lpstr>PowerPoint-presentation</vt:lpstr>
      <vt:lpstr>PowerPoint-presentation</vt:lpstr>
      <vt:lpstr>PowerPoint-presentation</vt:lpstr>
      <vt:lpstr>PowerPoint-presentation</vt:lpstr>
      <vt:lpstr>PowerPoint-presentation</vt:lpstr>
      <vt:lpstr>2DS TVÅDOMARSYSTEMET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2DS TVÅ DOMAR SYSTEMET</dc:title>
  <cp:lastModifiedBy>Magnus Cleve</cp:lastModifiedBy>
  <cp:revision>1</cp:revision>
  <dcterms:modified xsi:type="dcterms:W3CDTF">2023-08-31T07:53:48Z</dcterms:modified>
</cp:coreProperties>
</file>