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media/media1.mov" ContentType="video/unknown"/>
  <Override PartName="/ppt/theme/theme2.xml" ContentType="application/vnd.openxmlformats-officedocument.them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 id="283" r:id="rId35"/>
    <p:sldId id="284" r:id="rId36"/>
    <p:sldId id="285" r:id="rId37"/>
    <p:sldId id="286" r:id="rId38"/>
    <p:sldId id="287" r:id="rId39"/>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1pPr>
    <a:lvl2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2pPr>
    <a:lvl3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3pPr>
    <a:lvl4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4pPr>
    <a:lvl5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5pPr>
    <a:lvl6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6pPr>
    <a:lvl7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7pPr>
    <a:lvl8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8pPr>
    <a:lvl9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D0F7"/>
          </a:solidFill>
        </a:fill>
      </a:tcStyle>
    </a:wholeTbl>
    <a:band2H>
      <a:tcTxStyle b="def" i="def"/>
      <a:tcStyle>
        <a:tcBdr/>
        <a:fill>
          <a:solidFill>
            <a:srgbClr val="E6E9FB"/>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FCECA"/>
          </a:solidFill>
        </a:fill>
      </a:tcStyle>
    </a:wholeTbl>
    <a:band2H>
      <a:tcTxStyle b="def" i="def"/>
      <a:tcStyle>
        <a:tcBdr/>
        <a:fill>
          <a:solidFill>
            <a:srgbClr val="FFE8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FEECA"/>
          </a:solidFill>
        </a:fill>
      </a:tcStyle>
    </a:wholeTbl>
    <a:band2H>
      <a:tcTxStyle b="def" i="def"/>
      <a:tcStyle>
        <a:tcBdr/>
        <a:fill>
          <a:solidFill>
            <a:srgbClr val="FFF7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b="def" i="def"/>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b="def" i="def"/>
      <a:tcStyle>
        <a:tcBdr/>
        <a:fill>
          <a:solidFill>
            <a:srgbClr val="FFFFFF"/>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 Id="rId29" Type="http://schemas.openxmlformats.org/officeDocument/2006/relationships/slide" Target="slides/slide22.xml"/><Relationship Id="rId30" Type="http://schemas.openxmlformats.org/officeDocument/2006/relationships/slide" Target="slides/slide23.xml"/><Relationship Id="rId31" Type="http://schemas.openxmlformats.org/officeDocument/2006/relationships/slide" Target="slides/slide24.xml"/><Relationship Id="rId32" Type="http://schemas.openxmlformats.org/officeDocument/2006/relationships/slide" Target="slides/slide25.xml"/><Relationship Id="rId33" Type="http://schemas.openxmlformats.org/officeDocument/2006/relationships/slide" Target="slides/slide26.xml"/><Relationship Id="rId34" Type="http://schemas.openxmlformats.org/officeDocument/2006/relationships/slide" Target="slides/slide27.xml"/><Relationship Id="rId35" Type="http://schemas.openxmlformats.org/officeDocument/2006/relationships/slide" Target="slides/slide28.xml"/><Relationship Id="rId36" Type="http://schemas.openxmlformats.org/officeDocument/2006/relationships/slide" Target="slides/slide29.xml"/><Relationship Id="rId37" Type="http://schemas.openxmlformats.org/officeDocument/2006/relationships/slide" Target="slides/slide30.xml"/><Relationship Id="rId38" Type="http://schemas.openxmlformats.org/officeDocument/2006/relationships/slide" Target="slides/slide31.xml"/><Relationship Id="rId39" Type="http://schemas.openxmlformats.org/officeDocument/2006/relationships/slide" Target="slides/slide32.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397" name="Shape 397"/>
          <p:cNvSpPr/>
          <p:nvPr>
            <p:ph type="sldImg"/>
          </p:nvPr>
        </p:nvSpPr>
        <p:spPr>
          <a:xfrm>
            <a:off x="1143000" y="685800"/>
            <a:ext cx="4572000" cy="3429000"/>
          </a:xfrm>
          <a:prstGeom prst="rect">
            <a:avLst/>
          </a:prstGeom>
        </p:spPr>
        <p:txBody>
          <a:bodyPr/>
          <a:lstStyle/>
          <a:p>
            <a:pPr/>
          </a:p>
        </p:txBody>
      </p:sp>
      <p:sp>
        <p:nvSpPr>
          <p:cNvPr id="398" name="Shape 398"/>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latinLnBrk="0">
      <a:defRPr sz="1200">
        <a:latin typeface="+mj-lt"/>
        <a:ea typeface="+mj-ea"/>
        <a:cs typeface="+mj-cs"/>
        <a:sym typeface="Calibri"/>
      </a:defRPr>
    </a:lvl1pPr>
    <a:lvl2pPr indent="228600" latinLnBrk="0">
      <a:defRPr sz="1200">
        <a:latin typeface="+mj-lt"/>
        <a:ea typeface="+mj-ea"/>
        <a:cs typeface="+mj-cs"/>
        <a:sym typeface="Calibri"/>
      </a:defRPr>
    </a:lvl2pPr>
    <a:lvl3pPr indent="457200" latinLnBrk="0">
      <a:defRPr sz="1200">
        <a:latin typeface="+mj-lt"/>
        <a:ea typeface="+mj-ea"/>
        <a:cs typeface="+mj-cs"/>
        <a:sym typeface="Calibri"/>
      </a:defRPr>
    </a:lvl3pPr>
    <a:lvl4pPr indent="685800" latinLnBrk="0">
      <a:defRPr sz="1200">
        <a:latin typeface="+mj-lt"/>
        <a:ea typeface="+mj-ea"/>
        <a:cs typeface="+mj-cs"/>
        <a:sym typeface="Calibri"/>
      </a:defRPr>
    </a:lvl4pPr>
    <a:lvl5pPr indent="914400" latinLnBrk="0">
      <a:defRPr sz="1200">
        <a:latin typeface="+mj-lt"/>
        <a:ea typeface="+mj-ea"/>
        <a:cs typeface="+mj-cs"/>
        <a:sym typeface="Calibri"/>
      </a:defRPr>
    </a:lvl5pPr>
    <a:lvl6pPr indent="1143000" latinLnBrk="0">
      <a:defRPr sz="1200">
        <a:latin typeface="+mj-lt"/>
        <a:ea typeface="+mj-ea"/>
        <a:cs typeface="+mj-cs"/>
        <a:sym typeface="Calibri"/>
      </a:defRPr>
    </a:lvl6pPr>
    <a:lvl7pPr indent="1371600" latinLnBrk="0">
      <a:defRPr sz="1200">
        <a:latin typeface="+mj-lt"/>
        <a:ea typeface="+mj-ea"/>
        <a:cs typeface="+mj-cs"/>
        <a:sym typeface="Calibri"/>
      </a:defRPr>
    </a:lvl7pPr>
    <a:lvl8pPr indent="1600200" latinLnBrk="0">
      <a:defRPr sz="1200">
        <a:latin typeface="+mj-lt"/>
        <a:ea typeface="+mj-ea"/>
        <a:cs typeface="+mj-cs"/>
        <a:sym typeface="Calibri"/>
      </a:defRPr>
    </a:lvl8pPr>
    <a:lvl9pPr indent="1828800" latinLnBrk="0">
      <a:defRPr sz="1200">
        <a:latin typeface="+mj-lt"/>
        <a:ea typeface="+mj-ea"/>
        <a:cs typeface="+mj-cs"/>
        <a:sym typeface="Calibri"/>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1.png"/></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video" Target="../media/media1.mov"/><Relationship Id="rId3" Type="http://schemas.microsoft.com/office/2007/relationships/media" Target="../media/media1.mov"/><Relationship Id="rId4" Type="http://schemas.openxmlformats.org/officeDocument/2006/relationships/image" Target="../media/image3.png"/></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1.png"/></Relationships>

</file>

<file path=ppt/slideLayouts/_rels/slideLayout3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1.png"/></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1.png"/></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0" showMasterPhAnim="1">
  <p:cSld name="Rubrikbild">
    <p:bg>
      <p:bgPr>
        <a:solidFill>
          <a:schemeClr val="accent5"/>
        </a:solidFill>
      </p:bgPr>
    </p:bg>
    <p:spTree>
      <p:nvGrpSpPr>
        <p:cNvPr id="1" name=""/>
        <p:cNvGrpSpPr/>
        <p:nvPr/>
      </p:nvGrpSpPr>
      <p:grpSpPr>
        <a:xfrm>
          <a:off x="0" y="0"/>
          <a:ext cx="0" cy="0"/>
          <a:chOff x="0" y="0"/>
          <a:chExt cx="0" cy="0"/>
        </a:xfrm>
      </p:grpSpPr>
      <p:sp>
        <p:nvSpPr>
          <p:cNvPr id="15" name="Frihandsfigur 19"/>
          <p:cNvSpPr/>
          <p:nvPr/>
        </p:nvSpPr>
        <p:spPr>
          <a:xfrm>
            <a:off x="6096000" y="0"/>
            <a:ext cx="6110737" cy="685800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2055" y="0"/>
                </a:moveTo>
                <a:lnTo>
                  <a:pt x="21600" y="0"/>
                </a:lnTo>
                <a:lnTo>
                  <a:pt x="21600" y="21600"/>
                </a:lnTo>
                <a:lnTo>
                  <a:pt x="0" y="21600"/>
                </a:lnTo>
                <a:close/>
              </a:path>
            </a:pathLst>
          </a:custGeom>
          <a:solidFill>
            <a:schemeClr val="accent1"/>
          </a:solidFill>
          <a:ln w="12700">
            <a:miter lim="400000"/>
          </a:ln>
        </p:spPr>
        <p:txBody>
          <a:bodyPr lIns="45718" tIns="45718" rIns="45718" bIns="45718" anchor="ctr"/>
          <a:lstStyle/>
          <a:p>
            <a:pPr algn="ctr">
              <a:defRPr>
                <a:solidFill>
                  <a:srgbClr val="FFFFFF"/>
                </a:solidFill>
                <a:latin typeface="Flex 70"/>
                <a:ea typeface="Flex 70"/>
                <a:cs typeface="Flex 70"/>
                <a:sym typeface="Flex 70"/>
              </a:defRPr>
            </a:pPr>
          </a:p>
        </p:txBody>
      </p:sp>
      <p:sp>
        <p:nvSpPr>
          <p:cNvPr id="16" name="Rätvinklig triangel 16"/>
          <p:cNvSpPr/>
          <p:nvPr/>
        </p:nvSpPr>
        <p:spPr>
          <a:xfrm flipH="1">
            <a:off x="7051313" y="527776"/>
            <a:ext cx="5155423" cy="6330225"/>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21600"/>
                </a:moveTo>
                <a:lnTo>
                  <a:pt x="21600" y="21600"/>
                </a:lnTo>
                <a:lnTo>
                  <a:pt x="0" y="0"/>
                </a:lnTo>
                <a:close/>
              </a:path>
            </a:pathLst>
          </a:custGeom>
          <a:solidFill>
            <a:schemeClr val="accent6"/>
          </a:solidFill>
          <a:ln w="12700">
            <a:miter lim="400000"/>
          </a:ln>
        </p:spPr>
        <p:txBody>
          <a:bodyPr lIns="45718" tIns="45718" rIns="45718" bIns="45718" anchor="ctr"/>
          <a:lstStyle/>
          <a:p>
            <a:pPr algn="ctr">
              <a:defRPr>
                <a:solidFill>
                  <a:srgbClr val="FFFFFF"/>
                </a:solidFill>
                <a:latin typeface="Flex 70"/>
                <a:ea typeface="Flex 70"/>
                <a:cs typeface="Flex 70"/>
                <a:sym typeface="Flex 70"/>
              </a:defRPr>
            </a:pPr>
          </a:p>
        </p:txBody>
      </p:sp>
      <p:sp>
        <p:nvSpPr>
          <p:cNvPr id="17" name="Titeltext"/>
          <p:cNvSpPr txBox="1"/>
          <p:nvPr>
            <p:ph type="title"/>
          </p:nvPr>
        </p:nvSpPr>
        <p:spPr>
          <a:xfrm>
            <a:off x="550864" y="944562"/>
            <a:ext cx="7308851" cy="3924302"/>
          </a:xfrm>
          <a:prstGeom prst="rect">
            <a:avLst/>
          </a:prstGeom>
        </p:spPr>
        <p:txBody>
          <a:bodyPr/>
          <a:lstStyle>
            <a:lvl1pPr>
              <a:defRPr sz="8800">
                <a:solidFill>
                  <a:srgbClr val="FFFFFF"/>
                </a:solidFill>
              </a:defRPr>
            </a:lvl1pPr>
          </a:lstStyle>
          <a:p>
            <a:pPr/>
            <a:r>
              <a:t>Titeltext</a:t>
            </a:r>
          </a:p>
        </p:txBody>
      </p:sp>
      <p:sp>
        <p:nvSpPr>
          <p:cNvPr id="18" name="Brödtext nivå ett…"/>
          <p:cNvSpPr txBox="1"/>
          <p:nvPr>
            <p:ph type="body" sz="quarter" idx="1"/>
          </p:nvPr>
        </p:nvSpPr>
        <p:spPr>
          <a:xfrm>
            <a:off x="550862" y="5132387"/>
            <a:ext cx="5400677" cy="1104902"/>
          </a:xfrm>
          <a:prstGeom prst="rect">
            <a:avLst/>
          </a:prstGeom>
        </p:spPr>
        <p:txBody>
          <a:bodyPr anchor="b">
            <a:normAutofit fontScale="100000" lnSpcReduction="0"/>
          </a:bodyPr>
          <a:lstStyle>
            <a:lvl1pPr marL="0" indent="0">
              <a:buClrTx/>
              <a:buSzTx/>
              <a:buFontTx/>
              <a:buNone/>
              <a:defRPr sz="1200">
                <a:solidFill>
                  <a:srgbClr val="FFFFFF"/>
                </a:solidFill>
              </a:defRPr>
            </a:lvl1pPr>
            <a:lvl2pPr marL="0" indent="0">
              <a:buClrTx/>
              <a:buSzTx/>
              <a:buFontTx/>
              <a:buNone/>
              <a:defRPr sz="1200">
                <a:solidFill>
                  <a:srgbClr val="FFFFFF"/>
                </a:solidFill>
              </a:defRPr>
            </a:lvl2pPr>
            <a:lvl3pPr marL="0" indent="0">
              <a:buClrTx/>
              <a:buSzTx/>
              <a:buFontTx/>
              <a:buNone/>
              <a:defRPr sz="1200">
                <a:solidFill>
                  <a:srgbClr val="FFFFFF"/>
                </a:solidFill>
              </a:defRPr>
            </a:lvl3pPr>
            <a:lvl4pPr marL="0" indent="0">
              <a:buClrTx/>
              <a:buSzTx/>
              <a:buFontTx/>
              <a:buNone/>
              <a:defRPr sz="1200">
                <a:solidFill>
                  <a:srgbClr val="FFFFFF"/>
                </a:solidFill>
              </a:defRPr>
            </a:lvl4pPr>
            <a:lvl5pPr marL="0" indent="0">
              <a:buClrTx/>
              <a:buSzTx/>
              <a:buFontTx/>
              <a:buNone/>
              <a:defRPr sz="1200">
                <a:solidFill>
                  <a:srgbClr val="FFFFFF"/>
                </a:solidFill>
              </a:defRPr>
            </a:lvl5pPr>
          </a:lstStyle>
          <a:p>
            <a:pPr/>
            <a:r>
              <a:t>Brödtext nivå ett</a:t>
            </a:r>
          </a:p>
          <a:p>
            <a:pPr lvl="1"/>
            <a:r>
              <a:t>Brödtext nivå två</a:t>
            </a:r>
          </a:p>
          <a:p>
            <a:pPr lvl="2"/>
            <a:r>
              <a:t>Brödtext nivå tre</a:t>
            </a:r>
          </a:p>
          <a:p>
            <a:pPr lvl="3"/>
            <a:r>
              <a:t>Brödtext nivå fyra</a:t>
            </a:r>
          </a:p>
          <a:p>
            <a:pPr lvl="4"/>
            <a:r>
              <a:t>Brödtext nivå fem</a:t>
            </a:r>
          </a:p>
        </p:txBody>
      </p:sp>
      <p:sp>
        <p:nvSpPr>
          <p:cNvPr id="19" name="textruta 11"/>
          <p:cNvSpPr txBox="1"/>
          <p:nvPr/>
        </p:nvSpPr>
        <p:spPr>
          <a:xfrm>
            <a:off x="562625" y="466722"/>
            <a:ext cx="3076564" cy="127001"/>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spAutoFit/>
          </a:bodyPr>
          <a:lstStyle>
            <a:lvl1pPr>
              <a:defRPr cap="all" spc="50" sz="800">
                <a:solidFill>
                  <a:srgbClr val="FFFFFF"/>
                </a:solidFill>
                <a:latin typeface="Flex 70"/>
                <a:ea typeface="Flex 70"/>
                <a:cs typeface="Flex 70"/>
                <a:sym typeface="Flex 70"/>
              </a:defRPr>
            </a:lvl1pPr>
          </a:lstStyle>
          <a:p>
            <a:pPr/>
            <a:r>
              <a:t>SVENSKA ISHOCKEYFÖRBUNDET</a:t>
            </a:r>
          </a:p>
        </p:txBody>
      </p:sp>
      <p:sp>
        <p:nvSpPr>
          <p:cNvPr id="20" name="Rak 13"/>
          <p:cNvSpPr/>
          <p:nvPr/>
        </p:nvSpPr>
        <p:spPr>
          <a:xfrm>
            <a:off x="550860" y="692150"/>
            <a:ext cx="11090280" cy="0"/>
          </a:xfrm>
          <a:prstGeom prst="line">
            <a:avLst/>
          </a:prstGeom>
          <a:ln w="12700">
            <a:solidFill>
              <a:srgbClr val="FFFFFF"/>
            </a:solidFill>
            <a:miter/>
          </a:ln>
        </p:spPr>
        <p:txBody>
          <a:bodyPr lIns="45718" tIns="45718" rIns="45718" bIns="45718"/>
          <a:lstStyle/>
          <a:p>
            <a:pPr/>
          </a:p>
        </p:txBody>
      </p:sp>
      <p:sp>
        <p:nvSpPr>
          <p:cNvPr id="21" name="Rak 14"/>
          <p:cNvSpPr/>
          <p:nvPr/>
        </p:nvSpPr>
        <p:spPr>
          <a:xfrm>
            <a:off x="550860" y="368299"/>
            <a:ext cx="11090280" cy="1"/>
          </a:xfrm>
          <a:prstGeom prst="line">
            <a:avLst/>
          </a:prstGeom>
          <a:ln w="12700">
            <a:solidFill>
              <a:srgbClr val="FFFFFF"/>
            </a:solidFill>
            <a:miter/>
          </a:ln>
        </p:spPr>
        <p:txBody>
          <a:bodyPr lIns="45718" tIns="45718" rIns="45718" bIns="45718"/>
          <a:lstStyle/>
          <a:p>
            <a:pPr/>
          </a:p>
        </p:txBody>
      </p:sp>
      <p:sp>
        <p:nvSpPr>
          <p:cNvPr id="22" name="Rak 15"/>
          <p:cNvSpPr/>
          <p:nvPr/>
        </p:nvSpPr>
        <p:spPr>
          <a:xfrm>
            <a:off x="550860" y="6486800"/>
            <a:ext cx="11090280" cy="1"/>
          </a:xfrm>
          <a:prstGeom prst="line">
            <a:avLst/>
          </a:prstGeom>
          <a:ln w="12700">
            <a:solidFill>
              <a:srgbClr val="FFFFFF"/>
            </a:solidFill>
            <a:miter/>
          </a:ln>
        </p:spPr>
        <p:txBody>
          <a:bodyPr lIns="45718" tIns="45718" rIns="45718" bIns="45718"/>
          <a:lstStyle/>
          <a:p>
            <a:pPr/>
          </a:p>
        </p:txBody>
      </p:sp>
      <p:pic>
        <p:nvPicPr>
          <p:cNvPr id="23" name="Bildobjekt 21" descr="Bildobjekt 21"/>
          <p:cNvPicPr>
            <a:picLocks noChangeAspect="1"/>
          </p:cNvPicPr>
          <p:nvPr/>
        </p:nvPicPr>
        <p:blipFill>
          <a:blip r:embed="rId2">
            <a:extLst/>
          </a:blip>
          <a:stretch>
            <a:fillRect/>
          </a:stretch>
        </p:blipFill>
        <p:spPr>
          <a:xfrm>
            <a:off x="10276768" y="4875660"/>
            <a:ext cx="1570676" cy="1570676"/>
          </a:xfrm>
          <a:prstGeom prst="rect">
            <a:avLst/>
          </a:prstGeom>
          <a:ln w="12700">
            <a:miter lim="400000"/>
          </a:ln>
        </p:spPr>
      </p:pic>
      <p:sp>
        <p:nvSpPr>
          <p:cNvPr id="24" name="Diabildsnummer"/>
          <p:cNvSpPr txBox="1"/>
          <p:nvPr>
            <p:ph type="sldNum" sz="quarter" idx="2"/>
          </p:nvPr>
        </p:nvSpPr>
        <p:spPr>
          <a:prstGeom prst="rect">
            <a:avLst/>
          </a:prstGeom>
        </p:spPr>
        <p:txBody>
          <a:bodyPr/>
          <a:lstStyle>
            <a:lvl1pPr>
              <a:defRPr>
                <a:solidFill>
                  <a:srgbClr val="FFFFFF"/>
                </a:solidFill>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vå delar">
    <p:spTree>
      <p:nvGrpSpPr>
        <p:cNvPr id="1" name=""/>
        <p:cNvGrpSpPr/>
        <p:nvPr/>
      </p:nvGrpSpPr>
      <p:grpSpPr>
        <a:xfrm>
          <a:off x="0" y="0"/>
          <a:ext cx="0" cy="0"/>
          <a:chOff x="0" y="0"/>
          <a:chExt cx="0" cy="0"/>
        </a:xfrm>
      </p:grpSpPr>
      <p:sp>
        <p:nvSpPr>
          <p:cNvPr id="128" name="Titeltext"/>
          <p:cNvSpPr txBox="1"/>
          <p:nvPr>
            <p:ph type="title"/>
          </p:nvPr>
        </p:nvSpPr>
        <p:spPr>
          <a:prstGeom prst="rect">
            <a:avLst/>
          </a:prstGeom>
        </p:spPr>
        <p:txBody>
          <a:bodyPr/>
          <a:lstStyle/>
          <a:p>
            <a:pPr/>
            <a:r>
              <a:t>Titeltext</a:t>
            </a:r>
          </a:p>
        </p:txBody>
      </p:sp>
      <p:sp>
        <p:nvSpPr>
          <p:cNvPr id="129" name="Brödtext nivå ett…"/>
          <p:cNvSpPr txBox="1"/>
          <p:nvPr>
            <p:ph type="body" sz="half" idx="1"/>
          </p:nvPr>
        </p:nvSpPr>
        <p:spPr>
          <a:xfrm>
            <a:off x="562625" y="2349499"/>
            <a:ext cx="5388913" cy="3887790"/>
          </a:xfrm>
          <a:prstGeom prst="rect">
            <a:avLst/>
          </a:prstGeom>
        </p:spPr>
        <p:txBody>
          <a:bodyPr>
            <a:normAutofit fontScale="100000" lnSpcReduction="0"/>
          </a:bodyPr>
          <a:lstStyle/>
          <a:p>
            <a:pPr/>
            <a:r>
              <a:t>Brödtext nivå ett</a:t>
            </a:r>
          </a:p>
          <a:p>
            <a:pPr lvl="1"/>
            <a:r>
              <a:t>Brödtext nivå två</a:t>
            </a:r>
          </a:p>
          <a:p>
            <a:pPr lvl="2"/>
            <a:r>
              <a:t>Brödtext nivå tre</a:t>
            </a:r>
          </a:p>
          <a:p>
            <a:pPr lvl="3"/>
            <a:r>
              <a:t>Brödtext nivå fyra</a:t>
            </a:r>
          </a:p>
          <a:p>
            <a:pPr lvl="4"/>
            <a:r>
              <a:t>Brödtext nivå fem</a:t>
            </a:r>
          </a:p>
        </p:txBody>
      </p:sp>
      <p:sp>
        <p:nvSpPr>
          <p:cNvPr id="130" name="Diabilds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vå delar, underrubriker">
    <p:spTree>
      <p:nvGrpSpPr>
        <p:cNvPr id="1" name=""/>
        <p:cNvGrpSpPr/>
        <p:nvPr/>
      </p:nvGrpSpPr>
      <p:grpSpPr>
        <a:xfrm>
          <a:off x="0" y="0"/>
          <a:ext cx="0" cy="0"/>
          <a:chOff x="0" y="0"/>
          <a:chExt cx="0" cy="0"/>
        </a:xfrm>
      </p:grpSpPr>
      <p:sp>
        <p:nvSpPr>
          <p:cNvPr id="137" name="Titeltext"/>
          <p:cNvSpPr txBox="1"/>
          <p:nvPr>
            <p:ph type="title"/>
          </p:nvPr>
        </p:nvSpPr>
        <p:spPr>
          <a:prstGeom prst="rect">
            <a:avLst/>
          </a:prstGeom>
        </p:spPr>
        <p:txBody>
          <a:bodyPr/>
          <a:lstStyle/>
          <a:p>
            <a:pPr/>
            <a:r>
              <a:t>Titeltext</a:t>
            </a:r>
          </a:p>
        </p:txBody>
      </p:sp>
      <p:sp>
        <p:nvSpPr>
          <p:cNvPr id="138" name="Brödtext nivå ett…"/>
          <p:cNvSpPr txBox="1"/>
          <p:nvPr>
            <p:ph type="body" sz="half" idx="1"/>
          </p:nvPr>
        </p:nvSpPr>
        <p:spPr>
          <a:xfrm>
            <a:off x="562625" y="2841169"/>
            <a:ext cx="5388913" cy="3396121"/>
          </a:xfrm>
          <a:prstGeom prst="rect">
            <a:avLst/>
          </a:prstGeom>
        </p:spPr>
        <p:txBody>
          <a:bodyPr>
            <a:normAutofit fontScale="100000" lnSpcReduction="0"/>
          </a:bodyPr>
          <a:lstStyle/>
          <a:p>
            <a:pPr/>
            <a:r>
              <a:t>Brödtext nivå ett</a:t>
            </a:r>
          </a:p>
          <a:p>
            <a:pPr lvl="1"/>
            <a:r>
              <a:t>Brödtext nivå två</a:t>
            </a:r>
          </a:p>
          <a:p>
            <a:pPr lvl="2"/>
            <a:r>
              <a:t>Brödtext nivå tre</a:t>
            </a:r>
          </a:p>
          <a:p>
            <a:pPr lvl="3"/>
            <a:r>
              <a:t>Brödtext nivå fyra</a:t>
            </a:r>
          </a:p>
          <a:p>
            <a:pPr lvl="4"/>
            <a:r>
              <a:t>Brödtext nivå fem</a:t>
            </a:r>
          </a:p>
        </p:txBody>
      </p:sp>
      <p:sp>
        <p:nvSpPr>
          <p:cNvPr id="139" name="Platshållare för text 12"/>
          <p:cNvSpPr/>
          <p:nvPr>
            <p:ph type="body" sz="quarter" idx="21" hasCustomPrompt="1"/>
          </p:nvPr>
        </p:nvSpPr>
        <p:spPr>
          <a:xfrm>
            <a:off x="561974" y="2349500"/>
            <a:ext cx="5388913" cy="323851"/>
          </a:xfrm>
          <a:prstGeom prst="rect">
            <a:avLst/>
          </a:prstGeom>
        </p:spPr>
        <p:txBody>
          <a:bodyPr>
            <a:normAutofit fontScale="100000" lnSpcReduction="0"/>
          </a:bodyPr>
          <a:lstStyle>
            <a:lvl1pPr marL="0" indent="0" defTabSz="740662">
              <a:lnSpc>
                <a:spcPct val="90000"/>
              </a:lnSpc>
              <a:spcBef>
                <a:spcPts val="900"/>
              </a:spcBef>
              <a:buClrTx/>
              <a:buSzTx/>
              <a:buFontTx/>
              <a:buNone/>
              <a:defRPr sz="2200">
                <a:latin typeface="Flex Display 100 Black"/>
                <a:ea typeface="Flex Display 100 Black"/>
                <a:cs typeface="Flex Display 100 Black"/>
                <a:sym typeface="Flex Display 100 Black"/>
              </a:defRPr>
            </a:lvl1pPr>
          </a:lstStyle>
          <a:p>
            <a:pPr/>
            <a:r>
              <a:t>Rubrik (1 rad)</a:t>
            </a:r>
          </a:p>
        </p:txBody>
      </p:sp>
      <p:sp>
        <p:nvSpPr>
          <p:cNvPr id="140" name="Platshållare för text 12"/>
          <p:cNvSpPr/>
          <p:nvPr>
            <p:ph type="body" sz="quarter" idx="22" hasCustomPrompt="1"/>
          </p:nvPr>
        </p:nvSpPr>
        <p:spPr>
          <a:xfrm>
            <a:off x="6240462" y="2349500"/>
            <a:ext cx="5388916" cy="323851"/>
          </a:xfrm>
          <a:prstGeom prst="rect">
            <a:avLst/>
          </a:prstGeom>
        </p:spPr>
        <p:txBody>
          <a:bodyPr>
            <a:normAutofit fontScale="100000" lnSpcReduction="0"/>
          </a:bodyPr>
          <a:lstStyle>
            <a:lvl1pPr marL="0" indent="0" defTabSz="740662">
              <a:lnSpc>
                <a:spcPct val="90000"/>
              </a:lnSpc>
              <a:spcBef>
                <a:spcPts val="900"/>
              </a:spcBef>
              <a:buClrTx/>
              <a:buSzTx/>
              <a:buFontTx/>
              <a:buNone/>
              <a:defRPr sz="2200">
                <a:latin typeface="Flex Display 100 Black"/>
                <a:ea typeface="Flex Display 100 Black"/>
                <a:cs typeface="Flex Display 100 Black"/>
                <a:sym typeface="Flex Display 100 Black"/>
              </a:defRPr>
            </a:lvl1pPr>
          </a:lstStyle>
          <a:p>
            <a:pPr/>
            <a:r>
              <a:t>Rubrik (1 rad)</a:t>
            </a:r>
          </a:p>
        </p:txBody>
      </p:sp>
      <p:sp>
        <p:nvSpPr>
          <p:cNvPr id="141" name="Diabilds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3 texter">
    <p:spTree>
      <p:nvGrpSpPr>
        <p:cNvPr id="1" name=""/>
        <p:cNvGrpSpPr/>
        <p:nvPr/>
      </p:nvGrpSpPr>
      <p:grpSpPr>
        <a:xfrm>
          <a:off x="0" y="0"/>
          <a:ext cx="0" cy="0"/>
          <a:chOff x="0" y="0"/>
          <a:chExt cx="0" cy="0"/>
        </a:xfrm>
      </p:grpSpPr>
      <p:sp>
        <p:nvSpPr>
          <p:cNvPr id="148" name="Brödtext nivå ett…"/>
          <p:cNvSpPr txBox="1"/>
          <p:nvPr>
            <p:ph type="body" sz="quarter" idx="1" hasCustomPrompt="1"/>
          </p:nvPr>
        </p:nvSpPr>
        <p:spPr>
          <a:xfrm>
            <a:off x="561975" y="2349500"/>
            <a:ext cx="3517900" cy="1116013"/>
          </a:xfrm>
          <a:prstGeom prst="rect">
            <a:avLst/>
          </a:prstGeom>
        </p:spPr>
        <p:txBody>
          <a:bodyPr>
            <a:normAutofit fontScale="100000" lnSpcReduction="0"/>
          </a:bodyPr>
          <a:lstStyle>
            <a:lvl1pPr marL="0" indent="0">
              <a:lnSpc>
                <a:spcPct val="90000"/>
              </a:lnSpc>
              <a:buClrTx/>
              <a:buSzTx/>
              <a:buFontTx/>
              <a:buNone/>
              <a:defRPr sz="2800">
                <a:latin typeface="Flex Display 100 Black"/>
                <a:ea typeface="Flex Display 100 Black"/>
                <a:cs typeface="Flex Display 100 Black"/>
                <a:sym typeface="Flex Display 100 Black"/>
              </a:defRPr>
            </a:lvl1pPr>
            <a:lvl2pPr marL="770399" indent="-313199">
              <a:lnSpc>
                <a:spcPct val="90000"/>
              </a:lnSpc>
              <a:buClrTx/>
              <a:buFontTx/>
              <a:defRPr sz="2800">
                <a:latin typeface="Flex Display 100 Black"/>
                <a:ea typeface="Flex Display 100 Black"/>
                <a:cs typeface="Flex Display 100 Black"/>
                <a:sym typeface="Flex Display 100 Black"/>
              </a:defRPr>
            </a:lvl2pPr>
            <a:lvl3pPr marL="1243798" indent="-365399">
              <a:lnSpc>
                <a:spcPct val="90000"/>
              </a:lnSpc>
              <a:buClrTx/>
              <a:buFontTx/>
              <a:defRPr sz="2800">
                <a:latin typeface="Flex Display 100 Black"/>
                <a:ea typeface="Flex Display 100 Black"/>
                <a:cs typeface="Flex Display 100 Black"/>
                <a:sym typeface="Flex Display 100 Black"/>
              </a:defRPr>
            </a:lvl3pPr>
            <a:lvl4pPr marL="1662216" indent="-398618">
              <a:lnSpc>
                <a:spcPct val="90000"/>
              </a:lnSpc>
              <a:buClrTx/>
              <a:buFontTx/>
              <a:defRPr sz="2800">
                <a:latin typeface="Flex Display 100 Black"/>
                <a:ea typeface="Flex Display 100 Black"/>
                <a:cs typeface="Flex Display 100 Black"/>
                <a:sym typeface="Flex Display 100 Black"/>
              </a:defRPr>
            </a:lvl4pPr>
            <a:lvl5pPr marL="2083417" indent="-398616">
              <a:lnSpc>
                <a:spcPct val="90000"/>
              </a:lnSpc>
              <a:buClrTx/>
              <a:buFontTx/>
              <a:defRPr sz="2800">
                <a:latin typeface="Flex Display 100 Black"/>
                <a:ea typeface="Flex Display 100 Black"/>
                <a:cs typeface="Flex Display 100 Black"/>
                <a:sym typeface="Flex Display 100 Black"/>
              </a:defRPr>
            </a:lvl5pPr>
          </a:lstStyle>
          <a:p>
            <a:pPr/>
            <a:r>
              <a:t>Rubrik</a:t>
            </a:r>
          </a:p>
          <a:p>
            <a:pPr lvl="1"/>
            <a:r>
              <a:t/>
            </a:r>
          </a:p>
          <a:p>
            <a:pPr lvl="2"/>
            <a:r>
              <a:t/>
            </a:r>
          </a:p>
          <a:p>
            <a:pPr lvl="3"/>
            <a:r>
              <a:t/>
            </a:r>
          </a:p>
          <a:p>
            <a:pPr lvl="4"/>
            <a:r>
              <a:t/>
            </a:r>
          </a:p>
        </p:txBody>
      </p:sp>
      <p:sp>
        <p:nvSpPr>
          <p:cNvPr id="149" name="Platshållare för text 12"/>
          <p:cNvSpPr/>
          <p:nvPr>
            <p:ph type="body" sz="quarter" idx="21" hasCustomPrompt="1"/>
          </p:nvPr>
        </p:nvSpPr>
        <p:spPr>
          <a:xfrm>
            <a:off x="4332287" y="2349500"/>
            <a:ext cx="3517903" cy="1116013"/>
          </a:xfrm>
          <a:prstGeom prst="rect">
            <a:avLst/>
          </a:prstGeom>
        </p:spPr>
        <p:txBody>
          <a:bodyPr>
            <a:normAutofit fontScale="100000" lnSpcReduction="0"/>
          </a:bodyPr>
          <a:lstStyle>
            <a:lvl1pPr marL="0" indent="0">
              <a:lnSpc>
                <a:spcPct val="90000"/>
              </a:lnSpc>
              <a:buClrTx/>
              <a:buSzTx/>
              <a:buFontTx/>
              <a:buNone/>
              <a:defRPr sz="2800">
                <a:latin typeface="Flex Display 100 Black"/>
                <a:ea typeface="Flex Display 100 Black"/>
                <a:cs typeface="Flex Display 100 Black"/>
                <a:sym typeface="Flex Display 100 Black"/>
              </a:defRPr>
            </a:lvl1pPr>
          </a:lstStyle>
          <a:p>
            <a:pPr/>
            <a:r>
              <a:t>Rubrik</a:t>
            </a:r>
          </a:p>
        </p:txBody>
      </p:sp>
      <p:sp>
        <p:nvSpPr>
          <p:cNvPr id="150" name="Platshållare för text 12"/>
          <p:cNvSpPr/>
          <p:nvPr>
            <p:ph type="body" sz="quarter" idx="22" hasCustomPrompt="1"/>
          </p:nvPr>
        </p:nvSpPr>
        <p:spPr>
          <a:xfrm>
            <a:off x="8111473" y="2349500"/>
            <a:ext cx="3517904" cy="1116013"/>
          </a:xfrm>
          <a:prstGeom prst="rect">
            <a:avLst/>
          </a:prstGeom>
        </p:spPr>
        <p:txBody>
          <a:bodyPr>
            <a:normAutofit fontScale="100000" lnSpcReduction="0"/>
          </a:bodyPr>
          <a:lstStyle>
            <a:lvl1pPr marL="0" indent="0">
              <a:lnSpc>
                <a:spcPct val="90000"/>
              </a:lnSpc>
              <a:buClrTx/>
              <a:buSzTx/>
              <a:buFontTx/>
              <a:buNone/>
              <a:defRPr sz="2800">
                <a:latin typeface="Flex Display 100 Black"/>
                <a:ea typeface="Flex Display 100 Black"/>
                <a:cs typeface="Flex Display 100 Black"/>
                <a:sym typeface="Flex Display 100 Black"/>
              </a:defRPr>
            </a:lvl1pPr>
          </a:lstStyle>
          <a:p>
            <a:pPr/>
            <a:r>
              <a:t>Rubrik</a:t>
            </a:r>
          </a:p>
        </p:txBody>
      </p:sp>
      <p:sp>
        <p:nvSpPr>
          <p:cNvPr id="151" name="Platshållare för text 16"/>
          <p:cNvSpPr/>
          <p:nvPr>
            <p:ph type="body" sz="quarter" idx="23"/>
          </p:nvPr>
        </p:nvSpPr>
        <p:spPr>
          <a:xfrm>
            <a:off x="550860" y="3721953"/>
            <a:ext cx="3529017" cy="2520953"/>
          </a:xfrm>
          <a:prstGeom prst="rect">
            <a:avLst/>
          </a:prstGeom>
        </p:spPr>
        <p:txBody>
          <a:bodyPr>
            <a:normAutofit fontScale="100000" lnSpcReduction="0"/>
          </a:bodyPr>
          <a:lstStyle/>
          <a:p>
            <a:pPr/>
          </a:p>
        </p:txBody>
      </p:sp>
      <p:sp>
        <p:nvSpPr>
          <p:cNvPr id="152" name="Platshållare för text 16"/>
          <p:cNvSpPr/>
          <p:nvPr>
            <p:ph type="body" sz="quarter" idx="24"/>
          </p:nvPr>
        </p:nvSpPr>
        <p:spPr>
          <a:xfrm>
            <a:off x="4332287" y="3721953"/>
            <a:ext cx="3529013" cy="2520953"/>
          </a:xfrm>
          <a:prstGeom prst="rect">
            <a:avLst/>
          </a:prstGeom>
        </p:spPr>
        <p:txBody>
          <a:bodyPr>
            <a:normAutofit fontScale="100000" lnSpcReduction="0"/>
          </a:bodyPr>
          <a:lstStyle/>
          <a:p>
            <a:pPr/>
          </a:p>
        </p:txBody>
      </p:sp>
      <p:sp>
        <p:nvSpPr>
          <p:cNvPr id="153" name="Platshållare för text 16"/>
          <p:cNvSpPr/>
          <p:nvPr>
            <p:ph type="body" sz="quarter" idx="25"/>
          </p:nvPr>
        </p:nvSpPr>
        <p:spPr>
          <a:xfrm>
            <a:off x="8111473" y="3721953"/>
            <a:ext cx="3529015" cy="2520953"/>
          </a:xfrm>
          <a:prstGeom prst="rect">
            <a:avLst/>
          </a:prstGeom>
        </p:spPr>
        <p:txBody>
          <a:bodyPr>
            <a:normAutofit fontScale="100000" lnSpcReduction="0"/>
          </a:bodyPr>
          <a:lstStyle/>
          <a:p>
            <a:pPr/>
          </a:p>
        </p:txBody>
      </p:sp>
      <p:sp>
        <p:nvSpPr>
          <p:cNvPr id="154" name="Diabilds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Rubrik och tabell">
    <p:spTree>
      <p:nvGrpSpPr>
        <p:cNvPr id="1" name=""/>
        <p:cNvGrpSpPr/>
        <p:nvPr/>
      </p:nvGrpSpPr>
      <p:grpSpPr>
        <a:xfrm>
          <a:off x="0" y="0"/>
          <a:ext cx="0" cy="0"/>
          <a:chOff x="0" y="0"/>
          <a:chExt cx="0" cy="0"/>
        </a:xfrm>
      </p:grpSpPr>
      <p:sp>
        <p:nvSpPr>
          <p:cNvPr id="161" name="Titeltext"/>
          <p:cNvSpPr txBox="1"/>
          <p:nvPr>
            <p:ph type="title"/>
          </p:nvPr>
        </p:nvSpPr>
        <p:spPr>
          <a:prstGeom prst="rect">
            <a:avLst/>
          </a:prstGeom>
        </p:spPr>
        <p:txBody>
          <a:bodyPr/>
          <a:lstStyle/>
          <a:p>
            <a:pPr/>
            <a:r>
              <a:t>Titeltext</a:t>
            </a:r>
          </a:p>
        </p:txBody>
      </p:sp>
      <p:sp>
        <p:nvSpPr>
          <p:cNvPr id="162" name="Diabilds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ext och bild">
    <p:spTree>
      <p:nvGrpSpPr>
        <p:cNvPr id="1" name=""/>
        <p:cNvGrpSpPr/>
        <p:nvPr/>
      </p:nvGrpSpPr>
      <p:grpSpPr>
        <a:xfrm>
          <a:off x="0" y="0"/>
          <a:ext cx="0" cy="0"/>
          <a:chOff x="0" y="0"/>
          <a:chExt cx="0" cy="0"/>
        </a:xfrm>
      </p:grpSpPr>
      <p:sp>
        <p:nvSpPr>
          <p:cNvPr id="169" name="Brödtext nivå ett…"/>
          <p:cNvSpPr txBox="1"/>
          <p:nvPr>
            <p:ph type="body" sz="quarter" idx="1"/>
          </p:nvPr>
        </p:nvSpPr>
        <p:spPr>
          <a:xfrm>
            <a:off x="562625" y="3716337"/>
            <a:ext cx="5388913" cy="2520953"/>
          </a:xfrm>
          <a:prstGeom prst="rect">
            <a:avLst/>
          </a:prstGeom>
        </p:spPr>
        <p:txBody>
          <a:bodyPr>
            <a:normAutofit fontScale="100000" lnSpcReduction="0"/>
          </a:bodyPr>
          <a:lstStyle/>
          <a:p>
            <a:pPr/>
            <a:r>
              <a:t>Brödtext nivå ett</a:t>
            </a:r>
          </a:p>
          <a:p>
            <a:pPr lvl="1"/>
            <a:r>
              <a:t>Brödtext nivå två</a:t>
            </a:r>
          </a:p>
          <a:p>
            <a:pPr lvl="2"/>
            <a:r>
              <a:t>Brödtext nivå tre</a:t>
            </a:r>
          </a:p>
          <a:p>
            <a:pPr lvl="3"/>
            <a:r>
              <a:t>Brödtext nivå fyra</a:t>
            </a:r>
          </a:p>
          <a:p>
            <a:pPr lvl="4"/>
            <a:r>
              <a:t>Brödtext nivå fem</a:t>
            </a:r>
          </a:p>
        </p:txBody>
      </p:sp>
      <p:sp>
        <p:nvSpPr>
          <p:cNvPr id="170" name="Titeltext"/>
          <p:cNvSpPr txBox="1"/>
          <p:nvPr>
            <p:ph type="title"/>
          </p:nvPr>
        </p:nvSpPr>
        <p:spPr>
          <a:xfrm>
            <a:off x="550862" y="944562"/>
            <a:ext cx="5400679" cy="2520951"/>
          </a:xfrm>
          <a:prstGeom prst="rect">
            <a:avLst/>
          </a:prstGeom>
        </p:spPr>
        <p:txBody>
          <a:bodyPr/>
          <a:lstStyle/>
          <a:p>
            <a:pPr/>
            <a:r>
              <a:t>Titeltext</a:t>
            </a:r>
          </a:p>
        </p:txBody>
      </p:sp>
      <p:sp>
        <p:nvSpPr>
          <p:cNvPr id="171" name="Platshållare för bild 12"/>
          <p:cNvSpPr/>
          <p:nvPr>
            <p:ph type="pic" sz="half" idx="21"/>
          </p:nvPr>
        </p:nvSpPr>
        <p:spPr>
          <a:xfrm>
            <a:off x="6240462" y="944562"/>
            <a:ext cx="5400678" cy="5292727"/>
          </a:xfrm>
          <a:prstGeom prst="rect">
            <a:avLst/>
          </a:prstGeom>
        </p:spPr>
        <p:txBody>
          <a:bodyPr lIns="91439" tIns="45719" rIns="91439" bIns="45719"/>
          <a:lstStyle/>
          <a:p>
            <a:pPr/>
          </a:p>
        </p:txBody>
      </p:sp>
      <p:sp>
        <p:nvSpPr>
          <p:cNvPr id="172" name="Diabilds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2 bilder och text">
    <p:spTree>
      <p:nvGrpSpPr>
        <p:cNvPr id="1" name=""/>
        <p:cNvGrpSpPr/>
        <p:nvPr/>
      </p:nvGrpSpPr>
      <p:grpSpPr>
        <a:xfrm>
          <a:off x="0" y="0"/>
          <a:ext cx="0" cy="0"/>
          <a:chOff x="0" y="0"/>
          <a:chExt cx="0" cy="0"/>
        </a:xfrm>
      </p:grpSpPr>
      <p:sp>
        <p:nvSpPr>
          <p:cNvPr id="179" name="Brödtext nivå ett…"/>
          <p:cNvSpPr txBox="1"/>
          <p:nvPr>
            <p:ph type="body" sz="quarter" idx="1"/>
          </p:nvPr>
        </p:nvSpPr>
        <p:spPr>
          <a:xfrm>
            <a:off x="6240462" y="2349500"/>
            <a:ext cx="5388915" cy="1116014"/>
          </a:xfrm>
          <a:prstGeom prst="rect">
            <a:avLst/>
          </a:prstGeom>
        </p:spPr>
        <p:txBody>
          <a:bodyPr>
            <a:normAutofit fontScale="100000" lnSpcReduction="0"/>
          </a:bodyPr>
          <a:lstStyle/>
          <a:p>
            <a:pPr/>
            <a:r>
              <a:t>Brödtext nivå ett</a:t>
            </a:r>
          </a:p>
          <a:p>
            <a:pPr lvl="1"/>
            <a:r>
              <a:t>Brödtext nivå två</a:t>
            </a:r>
          </a:p>
          <a:p>
            <a:pPr lvl="2"/>
            <a:r>
              <a:t>Brödtext nivå tre</a:t>
            </a:r>
          </a:p>
          <a:p>
            <a:pPr lvl="3"/>
            <a:r>
              <a:t>Brödtext nivå fyra</a:t>
            </a:r>
          </a:p>
          <a:p>
            <a:pPr lvl="4"/>
            <a:r>
              <a:t>Brödtext nivå fem</a:t>
            </a:r>
          </a:p>
        </p:txBody>
      </p:sp>
      <p:sp>
        <p:nvSpPr>
          <p:cNvPr id="180" name="Rak 8"/>
          <p:cNvSpPr/>
          <p:nvPr/>
        </p:nvSpPr>
        <p:spPr>
          <a:xfrm>
            <a:off x="550860" y="692150"/>
            <a:ext cx="11090280" cy="0"/>
          </a:xfrm>
          <a:prstGeom prst="line">
            <a:avLst/>
          </a:prstGeom>
          <a:ln w="12700">
            <a:solidFill>
              <a:srgbClr val="000000"/>
            </a:solidFill>
            <a:miter/>
          </a:ln>
        </p:spPr>
        <p:txBody>
          <a:bodyPr lIns="45718" tIns="45718" rIns="45718" bIns="45718"/>
          <a:lstStyle/>
          <a:p>
            <a:pPr/>
          </a:p>
        </p:txBody>
      </p:sp>
      <p:sp>
        <p:nvSpPr>
          <p:cNvPr id="181" name="Rak 9"/>
          <p:cNvSpPr/>
          <p:nvPr/>
        </p:nvSpPr>
        <p:spPr>
          <a:xfrm>
            <a:off x="550860" y="368299"/>
            <a:ext cx="11090280" cy="1"/>
          </a:xfrm>
          <a:prstGeom prst="line">
            <a:avLst/>
          </a:prstGeom>
          <a:ln w="12700">
            <a:solidFill>
              <a:srgbClr val="000000"/>
            </a:solidFill>
            <a:miter/>
          </a:ln>
        </p:spPr>
        <p:txBody>
          <a:bodyPr lIns="45718" tIns="45718" rIns="45718" bIns="45718"/>
          <a:lstStyle/>
          <a:p>
            <a:pPr/>
          </a:p>
        </p:txBody>
      </p:sp>
      <p:sp>
        <p:nvSpPr>
          <p:cNvPr id="182" name="Rak 10"/>
          <p:cNvSpPr/>
          <p:nvPr/>
        </p:nvSpPr>
        <p:spPr>
          <a:xfrm>
            <a:off x="550860" y="6486800"/>
            <a:ext cx="11090280" cy="1"/>
          </a:xfrm>
          <a:prstGeom prst="line">
            <a:avLst/>
          </a:prstGeom>
          <a:ln w="12700">
            <a:solidFill>
              <a:srgbClr val="000000"/>
            </a:solidFill>
            <a:miter/>
          </a:ln>
        </p:spPr>
        <p:txBody>
          <a:bodyPr lIns="45718" tIns="45718" rIns="45718" bIns="45718"/>
          <a:lstStyle/>
          <a:p>
            <a:pPr/>
          </a:p>
        </p:txBody>
      </p:sp>
      <p:sp>
        <p:nvSpPr>
          <p:cNvPr id="183" name="Platshållare för bild 12"/>
          <p:cNvSpPr/>
          <p:nvPr>
            <p:ph type="pic" sz="quarter" idx="21"/>
          </p:nvPr>
        </p:nvSpPr>
        <p:spPr>
          <a:xfrm>
            <a:off x="562625" y="944562"/>
            <a:ext cx="5400677" cy="2520952"/>
          </a:xfrm>
          <a:prstGeom prst="rect">
            <a:avLst/>
          </a:prstGeom>
        </p:spPr>
        <p:txBody>
          <a:bodyPr lIns="91439" tIns="45719" rIns="91439" bIns="45719"/>
          <a:lstStyle/>
          <a:p>
            <a:pPr/>
          </a:p>
        </p:txBody>
      </p:sp>
      <p:sp>
        <p:nvSpPr>
          <p:cNvPr id="184" name="Platshållare för text 12"/>
          <p:cNvSpPr/>
          <p:nvPr>
            <p:ph type="body" sz="quarter" idx="22" hasCustomPrompt="1"/>
          </p:nvPr>
        </p:nvSpPr>
        <p:spPr>
          <a:xfrm>
            <a:off x="6240462" y="951704"/>
            <a:ext cx="5388916" cy="1145384"/>
          </a:xfrm>
          <a:prstGeom prst="rect">
            <a:avLst/>
          </a:prstGeom>
        </p:spPr>
        <p:txBody>
          <a:bodyPr anchor="b">
            <a:normAutofit fontScale="100000" lnSpcReduction="0"/>
          </a:bodyPr>
          <a:lstStyle>
            <a:lvl1pPr marL="0" indent="0">
              <a:lnSpc>
                <a:spcPct val="90000"/>
              </a:lnSpc>
              <a:buClrTx/>
              <a:buSzTx/>
              <a:buFontTx/>
              <a:buNone/>
              <a:defRPr sz="2800">
                <a:latin typeface="Flex Display 100 Black"/>
                <a:ea typeface="Flex Display 100 Black"/>
                <a:cs typeface="Flex Display 100 Black"/>
                <a:sym typeface="Flex Display 100 Black"/>
              </a:defRPr>
            </a:lvl1pPr>
          </a:lstStyle>
          <a:p>
            <a:pPr/>
            <a:r>
              <a:t>Rubrik på 1-2 rader</a:t>
            </a:r>
          </a:p>
        </p:txBody>
      </p:sp>
      <p:sp>
        <p:nvSpPr>
          <p:cNvPr id="185" name="Rak 13"/>
          <p:cNvSpPr/>
          <p:nvPr/>
        </p:nvSpPr>
        <p:spPr>
          <a:xfrm>
            <a:off x="562623" y="3591981"/>
            <a:ext cx="11090280" cy="1"/>
          </a:xfrm>
          <a:prstGeom prst="line">
            <a:avLst/>
          </a:prstGeom>
          <a:ln w="12700">
            <a:solidFill>
              <a:srgbClr val="000000"/>
            </a:solidFill>
            <a:miter/>
          </a:ln>
        </p:spPr>
        <p:txBody>
          <a:bodyPr lIns="45718" tIns="45718" rIns="45718" bIns="45718"/>
          <a:lstStyle/>
          <a:p>
            <a:pPr/>
          </a:p>
        </p:txBody>
      </p:sp>
      <p:sp>
        <p:nvSpPr>
          <p:cNvPr id="186" name="Platshållare för bild 12"/>
          <p:cNvSpPr/>
          <p:nvPr>
            <p:ph type="pic" sz="quarter" idx="23"/>
          </p:nvPr>
        </p:nvSpPr>
        <p:spPr>
          <a:xfrm>
            <a:off x="562625" y="3718447"/>
            <a:ext cx="5400677" cy="2520952"/>
          </a:xfrm>
          <a:prstGeom prst="rect">
            <a:avLst/>
          </a:prstGeom>
        </p:spPr>
        <p:txBody>
          <a:bodyPr lIns="91439" tIns="45719" rIns="91439" bIns="45719"/>
          <a:lstStyle/>
          <a:p>
            <a:pPr/>
          </a:p>
        </p:txBody>
      </p:sp>
      <p:sp>
        <p:nvSpPr>
          <p:cNvPr id="187" name="Platshållare för text 12"/>
          <p:cNvSpPr/>
          <p:nvPr>
            <p:ph type="body" sz="quarter" idx="24" hasCustomPrompt="1"/>
          </p:nvPr>
        </p:nvSpPr>
        <p:spPr>
          <a:xfrm>
            <a:off x="6240462" y="3725588"/>
            <a:ext cx="5388916" cy="1145384"/>
          </a:xfrm>
          <a:prstGeom prst="rect">
            <a:avLst/>
          </a:prstGeom>
        </p:spPr>
        <p:txBody>
          <a:bodyPr anchor="b">
            <a:normAutofit fontScale="100000" lnSpcReduction="0"/>
          </a:bodyPr>
          <a:lstStyle>
            <a:lvl1pPr marL="0" indent="0">
              <a:lnSpc>
                <a:spcPct val="90000"/>
              </a:lnSpc>
              <a:buClrTx/>
              <a:buSzTx/>
              <a:buFontTx/>
              <a:buNone/>
              <a:defRPr sz="2800">
                <a:latin typeface="Flex Display 100 Black"/>
                <a:ea typeface="Flex Display 100 Black"/>
                <a:cs typeface="Flex Display 100 Black"/>
                <a:sym typeface="Flex Display 100 Black"/>
              </a:defRPr>
            </a:lvl1pPr>
          </a:lstStyle>
          <a:p>
            <a:pPr/>
            <a:r>
              <a:t>Rubrik på 1-2 rader</a:t>
            </a:r>
          </a:p>
        </p:txBody>
      </p:sp>
      <p:sp>
        <p:nvSpPr>
          <p:cNvPr id="188" name="textruta 17"/>
          <p:cNvSpPr txBox="1"/>
          <p:nvPr/>
        </p:nvSpPr>
        <p:spPr>
          <a:xfrm>
            <a:off x="562625" y="466722"/>
            <a:ext cx="3076564" cy="127001"/>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spAutoFit/>
          </a:bodyPr>
          <a:lstStyle>
            <a:lvl1pPr>
              <a:defRPr cap="all" spc="50" sz="800">
                <a:latin typeface="Flex 70"/>
                <a:ea typeface="Flex 70"/>
                <a:cs typeface="Flex 70"/>
                <a:sym typeface="Flex 70"/>
              </a:defRPr>
            </a:lvl1pPr>
          </a:lstStyle>
          <a:p>
            <a:pPr/>
            <a:r>
              <a:t>SVENSKA ISHOCKEYFÖRBUNDET</a:t>
            </a:r>
          </a:p>
        </p:txBody>
      </p:sp>
      <p:sp>
        <p:nvSpPr>
          <p:cNvPr id="189" name="Diabilds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3 bilder och text">
    <p:spTree>
      <p:nvGrpSpPr>
        <p:cNvPr id="1" name=""/>
        <p:cNvGrpSpPr/>
        <p:nvPr/>
      </p:nvGrpSpPr>
      <p:grpSpPr>
        <a:xfrm>
          <a:off x="0" y="0"/>
          <a:ext cx="0" cy="0"/>
          <a:chOff x="0" y="0"/>
          <a:chExt cx="0" cy="0"/>
        </a:xfrm>
      </p:grpSpPr>
      <p:sp>
        <p:nvSpPr>
          <p:cNvPr id="196" name="Brödtext nivå ett…"/>
          <p:cNvSpPr txBox="1"/>
          <p:nvPr>
            <p:ph type="body" sz="quarter" idx="1"/>
          </p:nvPr>
        </p:nvSpPr>
        <p:spPr>
          <a:xfrm>
            <a:off x="6240462" y="1755163"/>
            <a:ext cx="5388915" cy="798344"/>
          </a:xfrm>
          <a:prstGeom prst="rect">
            <a:avLst/>
          </a:prstGeom>
        </p:spPr>
        <p:txBody>
          <a:bodyPr>
            <a:normAutofit fontScale="100000" lnSpcReduction="0"/>
          </a:bodyPr>
          <a:lstStyle>
            <a:lvl1pPr>
              <a:spcBef>
                <a:spcPts val="600"/>
              </a:spcBef>
              <a:defRPr sz="1400"/>
            </a:lvl1pPr>
            <a:lvl2pPr marL="639899" indent="-182699">
              <a:spcBef>
                <a:spcPts val="600"/>
              </a:spcBef>
              <a:defRPr sz="1400"/>
            </a:lvl2pPr>
            <a:lvl3pPr marL="1077709" indent="-199307">
              <a:spcBef>
                <a:spcPts val="600"/>
              </a:spcBef>
              <a:defRPr sz="1400"/>
            </a:lvl3pPr>
            <a:lvl4pPr marL="1482840" indent="-219240">
              <a:spcBef>
                <a:spcPts val="600"/>
              </a:spcBef>
              <a:defRPr sz="1400"/>
            </a:lvl4pPr>
            <a:lvl5pPr marL="1904039" indent="-219237">
              <a:spcBef>
                <a:spcPts val="600"/>
              </a:spcBef>
              <a:defRPr sz="1400"/>
            </a:lvl5pPr>
          </a:lstStyle>
          <a:p>
            <a:pPr/>
            <a:r>
              <a:t>Brödtext nivå ett</a:t>
            </a:r>
          </a:p>
          <a:p>
            <a:pPr lvl="1"/>
            <a:r>
              <a:t>Brödtext nivå två</a:t>
            </a:r>
          </a:p>
          <a:p>
            <a:pPr lvl="2"/>
            <a:r>
              <a:t>Brödtext nivå tre</a:t>
            </a:r>
          </a:p>
          <a:p>
            <a:pPr lvl="3"/>
            <a:r>
              <a:t>Brödtext nivå fyra</a:t>
            </a:r>
          </a:p>
          <a:p>
            <a:pPr lvl="4"/>
            <a:r>
              <a:t>Brödtext nivå fem</a:t>
            </a:r>
          </a:p>
        </p:txBody>
      </p:sp>
      <p:sp>
        <p:nvSpPr>
          <p:cNvPr id="197" name="Rak 8"/>
          <p:cNvSpPr/>
          <p:nvPr/>
        </p:nvSpPr>
        <p:spPr>
          <a:xfrm>
            <a:off x="550860" y="692150"/>
            <a:ext cx="11090280" cy="0"/>
          </a:xfrm>
          <a:prstGeom prst="line">
            <a:avLst/>
          </a:prstGeom>
          <a:ln w="12700">
            <a:solidFill>
              <a:srgbClr val="000000"/>
            </a:solidFill>
            <a:miter/>
          </a:ln>
        </p:spPr>
        <p:txBody>
          <a:bodyPr lIns="45718" tIns="45718" rIns="45718" bIns="45718"/>
          <a:lstStyle/>
          <a:p>
            <a:pPr/>
          </a:p>
        </p:txBody>
      </p:sp>
      <p:sp>
        <p:nvSpPr>
          <p:cNvPr id="198" name="Rak 9"/>
          <p:cNvSpPr/>
          <p:nvPr/>
        </p:nvSpPr>
        <p:spPr>
          <a:xfrm>
            <a:off x="550860" y="368299"/>
            <a:ext cx="11090280" cy="1"/>
          </a:xfrm>
          <a:prstGeom prst="line">
            <a:avLst/>
          </a:prstGeom>
          <a:ln w="12700">
            <a:solidFill>
              <a:srgbClr val="000000"/>
            </a:solidFill>
            <a:miter/>
          </a:ln>
        </p:spPr>
        <p:txBody>
          <a:bodyPr lIns="45718" tIns="45718" rIns="45718" bIns="45718"/>
          <a:lstStyle/>
          <a:p>
            <a:pPr/>
          </a:p>
        </p:txBody>
      </p:sp>
      <p:sp>
        <p:nvSpPr>
          <p:cNvPr id="199" name="Rak 10"/>
          <p:cNvSpPr/>
          <p:nvPr/>
        </p:nvSpPr>
        <p:spPr>
          <a:xfrm>
            <a:off x="550860" y="6486800"/>
            <a:ext cx="11090280" cy="1"/>
          </a:xfrm>
          <a:prstGeom prst="line">
            <a:avLst/>
          </a:prstGeom>
          <a:ln w="12700">
            <a:solidFill>
              <a:srgbClr val="000000"/>
            </a:solidFill>
            <a:miter/>
          </a:ln>
        </p:spPr>
        <p:txBody>
          <a:bodyPr lIns="45718" tIns="45718" rIns="45718" bIns="45718"/>
          <a:lstStyle/>
          <a:p>
            <a:pPr/>
          </a:p>
        </p:txBody>
      </p:sp>
      <p:sp>
        <p:nvSpPr>
          <p:cNvPr id="200" name="Platshållare för bild 12"/>
          <p:cNvSpPr/>
          <p:nvPr>
            <p:ph type="pic" sz="quarter" idx="21"/>
          </p:nvPr>
        </p:nvSpPr>
        <p:spPr>
          <a:xfrm>
            <a:off x="562625" y="944562"/>
            <a:ext cx="5400677" cy="1598403"/>
          </a:xfrm>
          <a:prstGeom prst="rect">
            <a:avLst/>
          </a:prstGeom>
        </p:spPr>
        <p:txBody>
          <a:bodyPr lIns="91439" tIns="45719" rIns="91439" bIns="45719"/>
          <a:lstStyle/>
          <a:p>
            <a:pPr/>
          </a:p>
        </p:txBody>
      </p:sp>
      <p:sp>
        <p:nvSpPr>
          <p:cNvPr id="201" name="Platshållare för text 12"/>
          <p:cNvSpPr/>
          <p:nvPr>
            <p:ph type="body" sz="quarter" idx="22" hasCustomPrompt="1"/>
          </p:nvPr>
        </p:nvSpPr>
        <p:spPr>
          <a:xfrm>
            <a:off x="6240462" y="951704"/>
            <a:ext cx="5388916" cy="682524"/>
          </a:xfrm>
          <a:prstGeom prst="rect">
            <a:avLst/>
          </a:prstGeom>
        </p:spPr>
        <p:txBody>
          <a:bodyPr anchor="b">
            <a:normAutofit fontScale="100000" lnSpcReduction="0"/>
          </a:bodyPr>
          <a:lstStyle>
            <a:lvl1pPr marL="0" indent="0">
              <a:lnSpc>
                <a:spcPct val="90000"/>
              </a:lnSpc>
              <a:buClrTx/>
              <a:buSzTx/>
              <a:buFontTx/>
              <a:buNone/>
              <a:defRPr sz="2000">
                <a:latin typeface="Flex Display 100 Black"/>
                <a:ea typeface="Flex Display 100 Black"/>
                <a:cs typeface="Flex Display 100 Black"/>
                <a:sym typeface="Flex Display 100 Black"/>
              </a:defRPr>
            </a:lvl1pPr>
          </a:lstStyle>
          <a:p>
            <a:pPr/>
            <a:r>
              <a:t>Rubrik på 1-2 rader</a:t>
            </a:r>
          </a:p>
        </p:txBody>
      </p:sp>
      <p:sp>
        <p:nvSpPr>
          <p:cNvPr id="202" name="Rak 13"/>
          <p:cNvSpPr/>
          <p:nvPr/>
        </p:nvSpPr>
        <p:spPr>
          <a:xfrm>
            <a:off x="562623" y="2663808"/>
            <a:ext cx="11090280" cy="1"/>
          </a:xfrm>
          <a:prstGeom prst="line">
            <a:avLst/>
          </a:prstGeom>
          <a:ln w="12700">
            <a:solidFill>
              <a:srgbClr val="000000"/>
            </a:solidFill>
            <a:miter/>
          </a:ln>
        </p:spPr>
        <p:txBody>
          <a:bodyPr lIns="45718" tIns="45718" rIns="45718" bIns="45718"/>
          <a:lstStyle/>
          <a:p>
            <a:pPr/>
          </a:p>
        </p:txBody>
      </p:sp>
      <p:sp>
        <p:nvSpPr>
          <p:cNvPr id="203" name="Platshållare för bild 12"/>
          <p:cNvSpPr/>
          <p:nvPr>
            <p:ph type="pic" sz="quarter" idx="23"/>
          </p:nvPr>
        </p:nvSpPr>
        <p:spPr>
          <a:xfrm>
            <a:off x="562625" y="2784654"/>
            <a:ext cx="5400677" cy="1598403"/>
          </a:xfrm>
          <a:prstGeom prst="rect">
            <a:avLst/>
          </a:prstGeom>
        </p:spPr>
        <p:txBody>
          <a:bodyPr lIns="91439" tIns="45719" rIns="91439" bIns="45719"/>
          <a:lstStyle/>
          <a:p>
            <a:pPr/>
          </a:p>
        </p:txBody>
      </p:sp>
      <p:sp>
        <p:nvSpPr>
          <p:cNvPr id="204" name="Platshållare för text 12"/>
          <p:cNvSpPr/>
          <p:nvPr>
            <p:ph type="body" sz="quarter" idx="24" hasCustomPrompt="1"/>
          </p:nvPr>
        </p:nvSpPr>
        <p:spPr>
          <a:xfrm>
            <a:off x="6240462" y="2779110"/>
            <a:ext cx="5388916" cy="682525"/>
          </a:xfrm>
          <a:prstGeom prst="rect">
            <a:avLst/>
          </a:prstGeom>
        </p:spPr>
        <p:txBody>
          <a:bodyPr anchor="b">
            <a:normAutofit fontScale="100000" lnSpcReduction="0"/>
          </a:bodyPr>
          <a:lstStyle>
            <a:lvl1pPr marL="0" indent="0">
              <a:lnSpc>
                <a:spcPct val="90000"/>
              </a:lnSpc>
              <a:buClrTx/>
              <a:buSzTx/>
              <a:buFontTx/>
              <a:buNone/>
              <a:defRPr sz="2000">
                <a:latin typeface="Flex Display 100 Black"/>
                <a:ea typeface="Flex Display 100 Black"/>
                <a:cs typeface="Flex Display 100 Black"/>
                <a:sym typeface="Flex Display 100 Black"/>
              </a:defRPr>
            </a:lvl1pPr>
          </a:lstStyle>
          <a:p>
            <a:pPr/>
            <a:r>
              <a:t>Rubrik på 1-2 rader</a:t>
            </a:r>
          </a:p>
        </p:txBody>
      </p:sp>
      <p:sp>
        <p:nvSpPr>
          <p:cNvPr id="205" name="Rak 21"/>
          <p:cNvSpPr/>
          <p:nvPr/>
        </p:nvSpPr>
        <p:spPr>
          <a:xfrm>
            <a:off x="562623" y="4503899"/>
            <a:ext cx="11090280" cy="1"/>
          </a:xfrm>
          <a:prstGeom prst="line">
            <a:avLst/>
          </a:prstGeom>
          <a:ln w="12700">
            <a:solidFill>
              <a:srgbClr val="000000"/>
            </a:solidFill>
            <a:miter/>
          </a:ln>
        </p:spPr>
        <p:txBody>
          <a:bodyPr lIns="45718" tIns="45718" rIns="45718" bIns="45718"/>
          <a:lstStyle/>
          <a:p>
            <a:pPr/>
          </a:p>
        </p:txBody>
      </p:sp>
      <p:sp>
        <p:nvSpPr>
          <p:cNvPr id="206" name="Platshållare för bild 12"/>
          <p:cNvSpPr/>
          <p:nvPr>
            <p:ph type="pic" sz="quarter" idx="25"/>
          </p:nvPr>
        </p:nvSpPr>
        <p:spPr>
          <a:xfrm>
            <a:off x="562625" y="4624744"/>
            <a:ext cx="5400677" cy="1598403"/>
          </a:xfrm>
          <a:prstGeom prst="rect">
            <a:avLst/>
          </a:prstGeom>
        </p:spPr>
        <p:txBody>
          <a:bodyPr lIns="91439" tIns="45719" rIns="91439" bIns="45719"/>
          <a:lstStyle/>
          <a:p>
            <a:pPr/>
          </a:p>
        </p:txBody>
      </p:sp>
      <p:sp>
        <p:nvSpPr>
          <p:cNvPr id="207" name="Platshållare för text 12"/>
          <p:cNvSpPr/>
          <p:nvPr>
            <p:ph type="body" sz="quarter" idx="26" hasCustomPrompt="1"/>
          </p:nvPr>
        </p:nvSpPr>
        <p:spPr>
          <a:xfrm>
            <a:off x="6240462" y="4631885"/>
            <a:ext cx="5388916" cy="682524"/>
          </a:xfrm>
          <a:prstGeom prst="rect">
            <a:avLst/>
          </a:prstGeom>
        </p:spPr>
        <p:txBody>
          <a:bodyPr anchor="b">
            <a:normAutofit fontScale="100000" lnSpcReduction="0"/>
          </a:bodyPr>
          <a:lstStyle>
            <a:lvl1pPr marL="0" indent="0">
              <a:lnSpc>
                <a:spcPct val="90000"/>
              </a:lnSpc>
              <a:buClrTx/>
              <a:buSzTx/>
              <a:buFontTx/>
              <a:buNone/>
              <a:defRPr sz="2000">
                <a:latin typeface="Flex Display 100 Black"/>
                <a:ea typeface="Flex Display 100 Black"/>
                <a:cs typeface="Flex Display 100 Black"/>
                <a:sym typeface="Flex Display 100 Black"/>
              </a:defRPr>
            </a:lvl1pPr>
          </a:lstStyle>
          <a:p>
            <a:pPr/>
            <a:r>
              <a:t>Rubrik på 1-2 rader</a:t>
            </a:r>
          </a:p>
        </p:txBody>
      </p:sp>
      <p:sp>
        <p:nvSpPr>
          <p:cNvPr id="208" name="textruta 22"/>
          <p:cNvSpPr txBox="1"/>
          <p:nvPr/>
        </p:nvSpPr>
        <p:spPr>
          <a:xfrm>
            <a:off x="562625" y="466722"/>
            <a:ext cx="3076564" cy="127001"/>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spAutoFit/>
          </a:bodyPr>
          <a:lstStyle>
            <a:lvl1pPr>
              <a:defRPr cap="all" spc="50" sz="800">
                <a:latin typeface="Flex 70"/>
                <a:ea typeface="Flex 70"/>
                <a:cs typeface="Flex 70"/>
                <a:sym typeface="Flex 70"/>
              </a:defRPr>
            </a:lvl1pPr>
          </a:lstStyle>
          <a:p>
            <a:pPr/>
            <a:r>
              <a:t>SVENSKA ISHOCKEYFÖRBUNDET</a:t>
            </a:r>
          </a:p>
        </p:txBody>
      </p:sp>
      <p:sp>
        <p:nvSpPr>
          <p:cNvPr id="209" name="Diabilds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6 bilder och text">
    <p:spTree>
      <p:nvGrpSpPr>
        <p:cNvPr id="1" name=""/>
        <p:cNvGrpSpPr/>
        <p:nvPr/>
      </p:nvGrpSpPr>
      <p:grpSpPr>
        <a:xfrm>
          <a:off x="0" y="0"/>
          <a:ext cx="0" cy="0"/>
          <a:chOff x="0" y="0"/>
          <a:chExt cx="0" cy="0"/>
        </a:xfrm>
      </p:grpSpPr>
      <p:sp>
        <p:nvSpPr>
          <p:cNvPr id="216" name="Brödtext nivå ett…"/>
          <p:cNvSpPr txBox="1"/>
          <p:nvPr>
            <p:ph type="body" sz="quarter" idx="1"/>
          </p:nvPr>
        </p:nvSpPr>
        <p:spPr>
          <a:xfrm>
            <a:off x="6240462" y="1755163"/>
            <a:ext cx="5388915" cy="798344"/>
          </a:xfrm>
          <a:prstGeom prst="rect">
            <a:avLst/>
          </a:prstGeom>
        </p:spPr>
        <p:txBody>
          <a:bodyPr>
            <a:normAutofit fontScale="100000" lnSpcReduction="0"/>
          </a:bodyPr>
          <a:lstStyle>
            <a:lvl1pPr>
              <a:spcBef>
                <a:spcPts val="600"/>
              </a:spcBef>
              <a:defRPr sz="1400"/>
            </a:lvl1pPr>
            <a:lvl2pPr marL="639899" indent="-182699">
              <a:spcBef>
                <a:spcPts val="600"/>
              </a:spcBef>
              <a:defRPr sz="1400"/>
            </a:lvl2pPr>
            <a:lvl3pPr marL="1077709" indent="-199307">
              <a:spcBef>
                <a:spcPts val="600"/>
              </a:spcBef>
              <a:defRPr sz="1400"/>
            </a:lvl3pPr>
            <a:lvl4pPr marL="1482840" indent="-219240">
              <a:spcBef>
                <a:spcPts val="600"/>
              </a:spcBef>
              <a:defRPr sz="1400"/>
            </a:lvl4pPr>
            <a:lvl5pPr marL="1904039" indent="-219237">
              <a:spcBef>
                <a:spcPts val="600"/>
              </a:spcBef>
              <a:defRPr sz="1400"/>
            </a:lvl5pPr>
          </a:lstStyle>
          <a:p>
            <a:pPr/>
            <a:r>
              <a:t>Brödtext nivå ett</a:t>
            </a:r>
          </a:p>
          <a:p>
            <a:pPr lvl="1"/>
            <a:r>
              <a:t>Brödtext nivå två</a:t>
            </a:r>
          </a:p>
          <a:p>
            <a:pPr lvl="2"/>
            <a:r>
              <a:t>Brödtext nivå tre</a:t>
            </a:r>
          </a:p>
          <a:p>
            <a:pPr lvl="3"/>
            <a:r>
              <a:t>Brödtext nivå fyra</a:t>
            </a:r>
          </a:p>
          <a:p>
            <a:pPr lvl="4"/>
            <a:r>
              <a:t>Brödtext nivå fem</a:t>
            </a:r>
          </a:p>
        </p:txBody>
      </p:sp>
      <p:sp>
        <p:nvSpPr>
          <p:cNvPr id="217" name="Rak 8"/>
          <p:cNvSpPr/>
          <p:nvPr/>
        </p:nvSpPr>
        <p:spPr>
          <a:xfrm>
            <a:off x="550860" y="692150"/>
            <a:ext cx="11090280" cy="0"/>
          </a:xfrm>
          <a:prstGeom prst="line">
            <a:avLst/>
          </a:prstGeom>
          <a:ln w="12700">
            <a:solidFill>
              <a:srgbClr val="000000"/>
            </a:solidFill>
            <a:miter/>
          </a:ln>
        </p:spPr>
        <p:txBody>
          <a:bodyPr lIns="45718" tIns="45718" rIns="45718" bIns="45718"/>
          <a:lstStyle/>
          <a:p>
            <a:pPr/>
          </a:p>
        </p:txBody>
      </p:sp>
      <p:sp>
        <p:nvSpPr>
          <p:cNvPr id="218" name="Rak 9"/>
          <p:cNvSpPr/>
          <p:nvPr/>
        </p:nvSpPr>
        <p:spPr>
          <a:xfrm>
            <a:off x="550860" y="368299"/>
            <a:ext cx="11090280" cy="1"/>
          </a:xfrm>
          <a:prstGeom prst="line">
            <a:avLst/>
          </a:prstGeom>
          <a:ln w="12700">
            <a:solidFill>
              <a:srgbClr val="000000"/>
            </a:solidFill>
            <a:miter/>
          </a:ln>
        </p:spPr>
        <p:txBody>
          <a:bodyPr lIns="45718" tIns="45718" rIns="45718" bIns="45718"/>
          <a:lstStyle/>
          <a:p>
            <a:pPr/>
          </a:p>
        </p:txBody>
      </p:sp>
      <p:sp>
        <p:nvSpPr>
          <p:cNvPr id="219" name="Rak 10"/>
          <p:cNvSpPr/>
          <p:nvPr/>
        </p:nvSpPr>
        <p:spPr>
          <a:xfrm>
            <a:off x="550860" y="6486800"/>
            <a:ext cx="11090280" cy="1"/>
          </a:xfrm>
          <a:prstGeom prst="line">
            <a:avLst/>
          </a:prstGeom>
          <a:ln w="12700">
            <a:solidFill>
              <a:srgbClr val="000000"/>
            </a:solidFill>
            <a:miter/>
          </a:ln>
        </p:spPr>
        <p:txBody>
          <a:bodyPr lIns="45718" tIns="45718" rIns="45718" bIns="45718"/>
          <a:lstStyle/>
          <a:p>
            <a:pPr/>
          </a:p>
        </p:txBody>
      </p:sp>
      <p:sp>
        <p:nvSpPr>
          <p:cNvPr id="220" name="Platshållare för bild 12"/>
          <p:cNvSpPr/>
          <p:nvPr>
            <p:ph type="pic" sz="quarter" idx="21"/>
          </p:nvPr>
        </p:nvSpPr>
        <p:spPr>
          <a:xfrm>
            <a:off x="562625" y="944562"/>
            <a:ext cx="2576137" cy="1598403"/>
          </a:xfrm>
          <a:prstGeom prst="rect">
            <a:avLst/>
          </a:prstGeom>
        </p:spPr>
        <p:txBody>
          <a:bodyPr lIns="91439" tIns="45719" rIns="91439" bIns="45719"/>
          <a:lstStyle/>
          <a:p>
            <a:pPr/>
          </a:p>
        </p:txBody>
      </p:sp>
      <p:sp>
        <p:nvSpPr>
          <p:cNvPr id="221" name="Platshållare för text 12"/>
          <p:cNvSpPr/>
          <p:nvPr>
            <p:ph type="body" sz="quarter" idx="22" hasCustomPrompt="1"/>
          </p:nvPr>
        </p:nvSpPr>
        <p:spPr>
          <a:xfrm>
            <a:off x="6240462" y="951704"/>
            <a:ext cx="5388916" cy="682524"/>
          </a:xfrm>
          <a:prstGeom prst="rect">
            <a:avLst/>
          </a:prstGeom>
        </p:spPr>
        <p:txBody>
          <a:bodyPr anchor="b">
            <a:normAutofit fontScale="100000" lnSpcReduction="0"/>
          </a:bodyPr>
          <a:lstStyle>
            <a:lvl1pPr marL="0" indent="0">
              <a:lnSpc>
                <a:spcPct val="90000"/>
              </a:lnSpc>
              <a:buClrTx/>
              <a:buSzTx/>
              <a:buFontTx/>
              <a:buNone/>
              <a:defRPr sz="2000">
                <a:latin typeface="Flex Display 100 Black"/>
                <a:ea typeface="Flex Display 100 Black"/>
                <a:cs typeface="Flex Display 100 Black"/>
                <a:sym typeface="Flex Display 100 Black"/>
              </a:defRPr>
            </a:lvl1pPr>
          </a:lstStyle>
          <a:p>
            <a:pPr/>
            <a:r>
              <a:t>Rubrik på 1-2 rader</a:t>
            </a:r>
          </a:p>
        </p:txBody>
      </p:sp>
      <p:sp>
        <p:nvSpPr>
          <p:cNvPr id="222" name="Rak 13"/>
          <p:cNvSpPr/>
          <p:nvPr/>
        </p:nvSpPr>
        <p:spPr>
          <a:xfrm>
            <a:off x="562623" y="2663808"/>
            <a:ext cx="11090280" cy="1"/>
          </a:xfrm>
          <a:prstGeom prst="line">
            <a:avLst/>
          </a:prstGeom>
          <a:ln w="12700">
            <a:solidFill>
              <a:srgbClr val="000000"/>
            </a:solidFill>
            <a:miter/>
          </a:ln>
        </p:spPr>
        <p:txBody>
          <a:bodyPr lIns="45718" tIns="45718" rIns="45718" bIns="45718"/>
          <a:lstStyle/>
          <a:p>
            <a:pPr/>
          </a:p>
        </p:txBody>
      </p:sp>
      <p:sp>
        <p:nvSpPr>
          <p:cNvPr id="223" name="Platshållare för bild 12"/>
          <p:cNvSpPr/>
          <p:nvPr>
            <p:ph type="pic" sz="quarter" idx="23"/>
          </p:nvPr>
        </p:nvSpPr>
        <p:spPr>
          <a:xfrm>
            <a:off x="562625" y="2784654"/>
            <a:ext cx="2576137" cy="1598403"/>
          </a:xfrm>
          <a:prstGeom prst="rect">
            <a:avLst/>
          </a:prstGeom>
        </p:spPr>
        <p:txBody>
          <a:bodyPr lIns="91439" tIns="45719" rIns="91439" bIns="45719"/>
          <a:lstStyle/>
          <a:p>
            <a:pPr/>
          </a:p>
        </p:txBody>
      </p:sp>
      <p:sp>
        <p:nvSpPr>
          <p:cNvPr id="224" name="Platshållare för text 12"/>
          <p:cNvSpPr/>
          <p:nvPr>
            <p:ph type="body" sz="quarter" idx="24" hasCustomPrompt="1"/>
          </p:nvPr>
        </p:nvSpPr>
        <p:spPr>
          <a:xfrm>
            <a:off x="6240462" y="2779110"/>
            <a:ext cx="5388916" cy="682525"/>
          </a:xfrm>
          <a:prstGeom prst="rect">
            <a:avLst/>
          </a:prstGeom>
        </p:spPr>
        <p:txBody>
          <a:bodyPr anchor="b">
            <a:normAutofit fontScale="100000" lnSpcReduction="0"/>
          </a:bodyPr>
          <a:lstStyle>
            <a:lvl1pPr marL="0" indent="0">
              <a:lnSpc>
                <a:spcPct val="90000"/>
              </a:lnSpc>
              <a:buClrTx/>
              <a:buSzTx/>
              <a:buFontTx/>
              <a:buNone/>
              <a:defRPr sz="2000">
                <a:latin typeface="Flex Display 100 Black"/>
                <a:ea typeface="Flex Display 100 Black"/>
                <a:cs typeface="Flex Display 100 Black"/>
                <a:sym typeface="Flex Display 100 Black"/>
              </a:defRPr>
            </a:lvl1pPr>
          </a:lstStyle>
          <a:p>
            <a:pPr/>
            <a:r>
              <a:t>Rubrik på 1-2 rader</a:t>
            </a:r>
          </a:p>
        </p:txBody>
      </p:sp>
      <p:sp>
        <p:nvSpPr>
          <p:cNvPr id="225" name="Rak 21"/>
          <p:cNvSpPr/>
          <p:nvPr/>
        </p:nvSpPr>
        <p:spPr>
          <a:xfrm>
            <a:off x="562623" y="4503899"/>
            <a:ext cx="11090280" cy="1"/>
          </a:xfrm>
          <a:prstGeom prst="line">
            <a:avLst/>
          </a:prstGeom>
          <a:ln w="12700">
            <a:solidFill>
              <a:srgbClr val="000000"/>
            </a:solidFill>
            <a:miter/>
          </a:ln>
        </p:spPr>
        <p:txBody>
          <a:bodyPr lIns="45718" tIns="45718" rIns="45718" bIns="45718"/>
          <a:lstStyle/>
          <a:p>
            <a:pPr/>
          </a:p>
        </p:txBody>
      </p:sp>
      <p:sp>
        <p:nvSpPr>
          <p:cNvPr id="226" name="Platshållare för bild 12"/>
          <p:cNvSpPr/>
          <p:nvPr>
            <p:ph type="pic" sz="quarter" idx="25"/>
          </p:nvPr>
        </p:nvSpPr>
        <p:spPr>
          <a:xfrm>
            <a:off x="562625" y="4624744"/>
            <a:ext cx="2576137" cy="1598403"/>
          </a:xfrm>
          <a:prstGeom prst="rect">
            <a:avLst/>
          </a:prstGeom>
        </p:spPr>
        <p:txBody>
          <a:bodyPr lIns="91439" tIns="45719" rIns="91439" bIns="45719"/>
          <a:lstStyle/>
          <a:p>
            <a:pPr/>
          </a:p>
        </p:txBody>
      </p:sp>
      <p:sp>
        <p:nvSpPr>
          <p:cNvPr id="227" name="Platshållare för text 12"/>
          <p:cNvSpPr/>
          <p:nvPr>
            <p:ph type="body" sz="quarter" idx="26" hasCustomPrompt="1"/>
          </p:nvPr>
        </p:nvSpPr>
        <p:spPr>
          <a:xfrm>
            <a:off x="6240462" y="4631885"/>
            <a:ext cx="5388916" cy="682524"/>
          </a:xfrm>
          <a:prstGeom prst="rect">
            <a:avLst/>
          </a:prstGeom>
        </p:spPr>
        <p:txBody>
          <a:bodyPr anchor="b">
            <a:normAutofit fontScale="100000" lnSpcReduction="0"/>
          </a:bodyPr>
          <a:lstStyle>
            <a:lvl1pPr marL="0" indent="0">
              <a:lnSpc>
                <a:spcPct val="90000"/>
              </a:lnSpc>
              <a:buClrTx/>
              <a:buSzTx/>
              <a:buFontTx/>
              <a:buNone/>
              <a:defRPr sz="2000">
                <a:latin typeface="Flex Display 100 Black"/>
                <a:ea typeface="Flex Display 100 Black"/>
                <a:cs typeface="Flex Display 100 Black"/>
                <a:sym typeface="Flex Display 100 Black"/>
              </a:defRPr>
            </a:lvl1pPr>
          </a:lstStyle>
          <a:p>
            <a:pPr/>
            <a:r>
              <a:t>Rubrik på 1-2 rader</a:t>
            </a:r>
          </a:p>
        </p:txBody>
      </p:sp>
      <p:sp>
        <p:nvSpPr>
          <p:cNvPr id="228" name="Platshållare för bild 12"/>
          <p:cNvSpPr/>
          <p:nvPr>
            <p:ph type="pic" sz="quarter" idx="27"/>
          </p:nvPr>
        </p:nvSpPr>
        <p:spPr>
          <a:xfrm>
            <a:off x="3375400" y="944562"/>
            <a:ext cx="2576140" cy="1598403"/>
          </a:xfrm>
          <a:prstGeom prst="rect">
            <a:avLst/>
          </a:prstGeom>
        </p:spPr>
        <p:txBody>
          <a:bodyPr lIns="91439" tIns="45719" rIns="91439" bIns="45719"/>
          <a:lstStyle/>
          <a:p>
            <a:pPr/>
          </a:p>
        </p:txBody>
      </p:sp>
      <p:sp>
        <p:nvSpPr>
          <p:cNvPr id="229" name="Platshållare för bild 12"/>
          <p:cNvSpPr/>
          <p:nvPr>
            <p:ph type="pic" sz="quarter" idx="28"/>
          </p:nvPr>
        </p:nvSpPr>
        <p:spPr>
          <a:xfrm>
            <a:off x="3375400" y="2784654"/>
            <a:ext cx="2576140" cy="1598403"/>
          </a:xfrm>
          <a:prstGeom prst="rect">
            <a:avLst/>
          </a:prstGeom>
        </p:spPr>
        <p:txBody>
          <a:bodyPr lIns="91439" tIns="45719" rIns="91439" bIns="45719"/>
          <a:lstStyle/>
          <a:p>
            <a:pPr/>
          </a:p>
        </p:txBody>
      </p:sp>
      <p:sp>
        <p:nvSpPr>
          <p:cNvPr id="230" name="Platshållare för bild 12"/>
          <p:cNvSpPr/>
          <p:nvPr>
            <p:ph type="pic" sz="quarter" idx="29"/>
          </p:nvPr>
        </p:nvSpPr>
        <p:spPr>
          <a:xfrm>
            <a:off x="3375400" y="4624744"/>
            <a:ext cx="2576140" cy="1598403"/>
          </a:xfrm>
          <a:prstGeom prst="rect">
            <a:avLst/>
          </a:prstGeom>
        </p:spPr>
        <p:txBody>
          <a:bodyPr lIns="91439" tIns="45719" rIns="91439" bIns="45719"/>
          <a:lstStyle/>
          <a:p>
            <a:pPr/>
          </a:p>
        </p:txBody>
      </p:sp>
      <p:sp>
        <p:nvSpPr>
          <p:cNvPr id="231" name="textruta 22"/>
          <p:cNvSpPr txBox="1"/>
          <p:nvPr/>
        </p:nvSpPr>
        <p:spPr>
          <a:xfrm>
            <a:off x="562625" y="466722"/>
            <a:ext cx="3076564" cy="127001"/>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spAutoFit/>
          </a:bodyPr>
          <a:lstStyle>
            <a:lvl1pPr>
              <a:defRPr cap="all" spc="50" sz="800">
                <a:latin typeface="Flex 70"/>
                <a:ea typeface="Flex 70"/>
                <a:cs typeface="Flex 70"/>
                <a:sym typeface="Flex 70"/>
              </a:defRPr>
            </a:lvl1pPr>
          </a:lstStyle>
          <a:p>
            <a:pPr/>
            <a:r>
              <a:t>SVENSKA ISHOCKEYFÖRBUNDET</a:t>
            </a:r>
          </a:p>
        </p:txBody>
      </p:sp>
      <p:sp>
        <p:nvSpPr>
          <p:cNvPr id="232" name="Diabilds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3 bilder och text, 2">
    <p:spTree>
      <p:nvGrpSpPr>
        <p:cNvPr id="1" name=""/>
        <p:cNvGrpSpPr/>
        <p:nvPr/>
      </p:nvGrpSpPr>
      <p:grpSpPr>
        <a:xfrm>
          <a:off x="0" y="0"/>
          <a:ext cx="0" cy="0"/>
          <a:chOff x="0" y="0"/>
          <a:chExt cx="0" cy="0"/>
        </a:xfrm>
      </p:grpSpPr>
      <p:sp>
        <p:nvSpPr>
          <p:cNvPr id="239" name="Brödtext nivå ett…"/>
          <p:cNvSpPr txBox="1"/>
          <p:nvPr>
            <p:ph type="body" sz="quarter" idx="1"/>
          </p:nvPr>
        </p:nvSpPr>
        <p:spPr>
          <a:xfrm>
            <a:off x="3375400" y="1755163"/>
            <a:ext cx="5388916" cy="798344"/>
          </a:xfrm>
          <a:prstGeom prst="rect">
            <a:avLst/>
          </a:prstGeom>
        </p:spPr>
        <p:txBody>
          <a:bodyPr>
            <a:normAutofit fontScale="100000" lnSpcReduction="0"/>
          </a:bodyPr>
          <a:lstStyle>
            <a:lvl1pPr>
              <a:spcBef>
                <a:spcPts val="600"/>
              </a:spcBef>
              <a:defRPr sz="1400"/>
            </a:lvl1pPr>
            <a:lvl2pPr marL="639899" indent="-182699">
              <a:spcBef>
                <a:spcPts val="600"/>
              </a:spcBef>
              <a:defRPr sz="1400"/>
            </a:lvl2pPr>
            <a:lvl3pPr marL="1077709" indent="-199307">
              <a:spcBef>
                <a:spcPts val="600"/>
              </a:spcBef>
              <a:defRPr sz="1400"/>
            </a:lvl3pPr>
            <a:lvl4pPr marL="1482840" indent="-219240">
              <a:spcBef>
                <a:spcPts val="600"/>
              </a:spcBef>
              <a:defRPr sz="1400"/>
            </a:lvl4pPr>
            <a:lvl5pPr marL="1904039" indent="-219237">
              <a:spcBef>
                <a:spcPts val="600"/>
              </a:spcBef>
              <a:defRPr sz="1400"/>
            </a:lvl5pPr>
          </a:lstStyle>
          <a:p>
            <a:pPr/>
            <a:r>
              <a:t>Brödtext nivå ett</a:t>
            </a:r>
          </a:p>
          <a:p>
            <a:pPr lvl="1"/>
            <a:r>
              <a:t>Brödtext nivå två</a:t>
            </a:r>
          </a:p>
          <a:p>
            <a:pPr lvl="2"/>
            <a:r>
              <a:t>Brödtext nivå tre</a:t>
            </a:r>
          </a:p>
          <a:p>
            <a:pPr lvl="3"/>
            <a:r>
              <a:t>Brödtext nivå fyra</a:t>
            </a:r>
          </a:p>
          <a:p>
            <a:pPr lvl="4"/>
            <a:r>
              <a:t>Brödtext nivå fem</a:t>
            </a:r>
          </a:p>
        </p:txBody>
      </p:sp>
      <p:sp>
        <p:nvSpPr>
          <p:cNvPr id="240" name="Rak 8"/>
          <p:cNvSpPr/>
          <p:nvPr/>
        </p:nvSpPr>
        <p:spPr>
          <a:xfrm>
            <a:off x="550860" y="692150"/>
            <a:ext cx="11090280" cy="0"/>
          </a:xfrm>
          <a:prstGeom prst="line">
            <a:avLst/>
          </a:prstGeom>
          <a:ln w="12700">
            <a:solidFill>
              <a:srgbClr val="000000"/>
            </a:solidFill>
            <a:miter/>
          </a:ln>
        </p:spPr>
        <p:txBody>
          <a:bodyPr lIns="45718" tIns="45718" rIns="45718" bIns="45718"/>
          <a:lstStyle/>
          <a:p>
            <a:pPr/>
          </a:p>
        </p:txBody>
      </p:sp>
      <p:sp>
        <p:nvSpPr>
          <p:cNvPr id="241" name="Rak 9"/>
          <p:cNvSpPr/>
          <p:nvPr/>
        </p:nvSpPr>
        <p:spPr>
          <a:xfrm>
            <a:off x="550860" y="368299"/>
            <a:ext cx="11090280" cy="1"/>
          </a:xfrm>
          <a:prstGeom prst="line">
            <a:avLst/>
          </a:prstGeom>
          <a:ln w="12700">
            <a:solidFill>
              <a:srgbClr val="000000"/>
            </a:solidFill>
            <a:miter/>
          </a:ln>
        </p:spPr>
        <p:txBody>
          <a:bodyPr lIns="45718" tIns="45718" rIns="45718" bIns="45718"/>
          <a:lstStyle/>
          <a:p>
            <a:pPr/>
          </a:p>
        </p:txBody>
      </p:sp>
      <p:sp>
        <p:nvSpPr>
          <p:cNvPr id="242" name="Rak 10"/>
          <p:cNvSpPr/>
          <p:nvPr/>
        </p:nvSpPr>
        <p:spPr>
          <a:xfrm>
            <a:off x="550860" y="6486800"/>
            <a:ext cx="11090280" cy="1"/>
          </a:xfrm>
          <a:prstGeom prst="line">
            <a:avLst/>
          </a:prstGeom>
          <a:ln w="12700">
            <a:solidFill>
              <a:srgbClr val="000000"/>
            </a:solidFill>
            <a:miter/>
          </a:ln>
        </p:spPr>
        <p:txBody>
          <a:bodyPr lIns="45718" tIns="45718" rIns="45718" bIns="45718"/>
          <a:lstStyle/>
          <a:p>
            <a:pPr/>
          </a:p>
        </p:txBody>
      </p:sp>
      <p:sp>
        <p:nvSpPr>
          <p:cNvPr id="243" name="Platshållare för bild 12"/>
          <p:cNvSpPr/>
          <p:nvPr>
            <p:ph type="pic" sz="quarter" idx="21"/>
          </p:nvPr>
        </p:nvSpPr>
        <p:spPr>
          <a:xfrm>
            <a:off x="562625" y="944562"/>
            <a:ext cx="2576137" cy="1598403"/>
          </a:xfrm>
          <a:prstGeom prst="rect">
            <a:avLst/>
          </a:prstGeom>
        </p:spPr>
        <p:txBody>
          <a:bodyPr lIns="91439" tIns="45719" rIns="91439" bIns="45719"/>
          <a:lstStyle/>
          <a:p>
            <a:pPr/>
          </a:p>
        </p:txBody>
      </p:sp>
      <p:sp>
        <p:nvSpPr>
          <p:cNvPr id="244" name="Platshållare för text 12"/>
          <p:cNvSpPr/>
          <p:nvPr>
            <p:ph type="body" sz="quarter" idx="22" hasCustomPrompt="1"/>
          </p:nvPr>
        </p:nvSpPr>
        <p:spPr>
          <a:xfrm>
            <a:off x="3375400" y="951704"/>
            <a:ext cx="5388916" cy="682524"/>
          </a:xfrm>
          <a:prstGeom prst="rect">
            <a:avLst/>
          </a:prstGeom>
        </p:spPr>
        <p:txBody>
          <a:bodyPr anchor="b">
            <a:normAutofit fontScale="100000" lnSpcReduction="0"/>
          </a:bodyPr>
          <a:lstStyle>
            <a:lvl1pPr marL="0" indent="0">
              <a:lnSpc>
                <a:spcPct val="90000"/>
              </a:lnSpc>
              <a:buClrTx/>
              <a:buSzTx/>
              <a:buFontTx/>
              <a:buNone/>
              <a:defRPr sz="2000">
                <a:latin typeface="Flex Display 100 Black"/>
                <a:ea typeface="Flex Display 100 Black"/>
                <a:cs typeface="Flex Display 100 Black"/>
                <a:sym typeface="Flex Display 100 Black"/>
              </a:defRPr>
            </a:lvl1pPr>
          </a:lstStyle>
          <a:p>
            <a:pPr/>
            <a:r>
              <a:t>Rubrik på 1-2 rader</a:t>
            </a:r>
          </a:p>
        </p:txBody>
      </p:sp>
      <p:sp>
        <p:nvSpPr>
          <p:cNvPr id="245" name="Rak 13"/>
          <p:cNvSpPr/>
          <p:nvPr/>
        </p:nvSpPr>
        <p:spPr>
          <a:xfrm>
            <a:off x="562623" y="2663808"/>
            <a:ext cx="11090280" cy="1"/>
          </a:xfrm>
          <a:prstGeom prst="line">
            <a:avLst/>
          </a:prstGeom>
          <a:ln w="12700">
            <a:solidFill>
              <a:srgbClr val="000000"/>
            </a:solidFill>
            <a:miter/>
          </a:ln>
        </p:spPr>
        <p:txBody>
          <a:bodyPr lIns="45718" tIns="45718" rIns="45718" bIns="45718"/>
          <a:lstStyle/>
          <a:p>
            <a:pPr/>
          </a:p>
        </p:txBody>
      </p:sp>
      <p:sp>
        <p:nvSpPr>
          <p:cNvPr id="246" name="Platshållare för bild 12"/>
          <p:cNvSpPr/>
          <p:nvPr>
            <p:ph type="pic" sz="quarter" idx="23"/>
          </p:nvPr>
        </p:nvSpPr>
        <p:spPr>
          <a:xfrm>
            <a:off x="562625" y="2784654"/>
            <a:ext cx="2576137" cy="1598403"/>
          </a:xfrm>
          <a:prstGeom prst="rect">
            <a:avLst/>
          </a:prstGeom>
        </p:spPr>
        <p:txBody>
          <a:bodyPr lIns="91439" tIns="45719" rIns="91439" bIns="45719"/>
          <a:lstStyle/>
          <a:p>
            <a:pPr/>
          </a:p>
        </p:txBody>
      </p:sp>
      <p:sp>
        <p:nvSpPr>
          <p:cNvPr id="247" name="Platshållare för text 12"/>
          <p:cNvSpPr/>
          <p:nvPr>
            <p:ph type="body" sz="quarter" idx="24" hasCustomPrompt="1"/>
          </p:nvPr>
        </p:nvSpPr>
        <p:spPr>
          <a:xfrm>
            <a:off x="3375400" y="2779110"/>
            <a:ext cx="5388916" cy="682525"/>
          </a:xfrm>
          <a:prstGeom prst="rect">
            <a:avLst/>
          </a:prstGeom>
        </p:spPr>
        <p:txBody>
          <a:bodyPr anchor="b">
            <a:normAutofit fontScale="100000" lnSpcReduction="0"/>
          </a:bodyPr>
          <a:lstStyle>
            <a:lvl1pPr marL="0" indent="0">
              <a:lnSpc>
                <a:spcPct val="90000"/>
              </a:lnSpc>
              <a:buClrTx/>
              <a:buSzTx/>
              <a:buFontTx/>
              <a:buNone/>
              <a:defRPr sz="2000">
                <a:latin typeface="Flex Display 100 Black"/>
                <a:ea typeface="Flex Display 100 Black"/>
                <a:cs typeface="Flex Display 100 Black"/>
                <a:sym typeface="Flex Display 100 Black"/>
              </a:defRPr>
            </a:lvl1pPr>
          </a:lstStyle>
          <a:p>
            <a:pPr/>
            <a:r>
              <a:t>Rubrik på 1-2 rader</a:t>
            </a:r>
          </a:p>
        </p:txBody>
      </p:sp>
      <p:sp>
        <p:nvSpPr>
          <p:cNvPr id="248" name="Rak 21"/>
          <p:cNvSpPr/>
          <p:nvPr/>
        </p:nvSpPr>
        <p:spPr>
          <a:xfrm>
            <a:off x="562623" y="4503899"/>
            <a:ext cx="11090280" cy="1"/>
          </a:xfrm>
          <a:prstGeom prst="line">
            <a:avLst/>
          </a:prstGeom>
          <a:ln w="12700">
            <a:solidFill>
              <a:srgbClr val="000000"/>
            </a:solidFill>
            <a:miter/>
          </a:ln>
        </p:spPr>
        <p:txBody>
          <a:bodyPr lIns="45718" tIns="45718" rIns="45718" bIns="45718"/>
          <a:lstStyle/>
          <a:p>
            <a:pPr/>
          </a:p>
        </p:txBody>
      </p:sp>
      <p:sp>
        <p:nvSpPr>
          <p:cNvPr id="249" name="Platshållare för bild 12"/>
          <p:cNvSpPr/>
          <p:nvPr>
            <p:ph type="pic" sz="quarter" idx="25"/>
          </p:nvPr>
        </p:nvSpPr>
        <p:spPr>
          <a:xfrm>
            <a:off x="562625" y="4624744"/>
            <a:ext cx="2576137" cy="1598403"/>
          </a:xfrm>
          <a:prstGeom prst="rect">
            <a:avLst/>
          </a:prstGeom>
        </p:spPr>
        <p:txBody>
          <a:bodyPr lIns="91439" tIns="45719" rIns="91439" bIns="45719"/>
          <a:lstStyle/>
          <a:p>
            <a:pPr/>
          </a:p>
        </p:txBody>
      </p:sp>
      <p:sp>
        <p:nvSpPr>
          <p:cNvPr id="250" name="Platshållare för text 12"/>
          <p:cNvSpPr/>
          <p:nvPr>
            <p:ph type="body" sz="quarter" idx="26" hasCustomPrompt="1"/>
          </p:nvPr>
        </p:nvSpPr>
        <p:spPr>
          <a:xfrm>
            <a:off x="3375400" y="4631885"/>
            <a:ext cx="5388916" cy="682524"/>
          </a:xfrm>
          <a:prstGeom prst="rect">
            <a:avLst/>
          </a:prstGeom>
        </p:spPr>
        <p:txBody>
          <a:bodyPr anchor="b">
            <a:normAutofit fontScale="100000" lnSpcReduction="0"/>
          </a:bodyPr>
          <a:lstStyle>
            <a:lvl1pPr marL="0" indent="0">
              <a:lnSpc>
                <a:spcPct val="90000"/>
              </a:lnSpc>
              <a:buClrTx/>
              <a:buSzTx/>
              <a:buFontTx/>
              <a:buNone/>
              <a:defRPr sz="2000">
                <a:latin typeface="Flex Display 100 Black"/>
                <a:ea typeface="Flex Display 100 Black"/>
                <a:cs typeface="Flex Display 100 Black"/>
                <a:sym typeface="Flex Display 100 Black"/>
              </a:defRPr>
            </a:lvl1pPr>
          </a:lstStyle>
          <a:p>
            <a:pPr/>
            <a:r>
              <a:t>Rubrik på 1-2 rader</a:t>
            </a:r>
          </a:p>
        </p:txBody>
      </p:sp>
      <p:sp>
        <p:nvSpPr>
          <p:cNvPr id="251" name="textruta 22"/>
          <p:cNvSpPr txBox="1"/>
          <p:nvPr/>
        </p:nvSpPr>
        <p:spPr>
          <a:xfrm>
            <a:off x="562625" y="466722"/>
            <a:ext cx="3076564" cy="127001"/>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spAutoFit/>
          </a:bodyPr>
          <a:lstStyle>
            <a:lvl1pPr>
              <a:defRPr cap="all" spc="50" sz="800">
                <a:latin typeface="Flex 70"/>
                <a:ea typeface="Flex 70"/>
                <a:cs typeface="Flex 70"/>
                <a:sym typeface="Flex 70"/>
              </a:defRPr>
            </a:lvl1pPr>
          </a:lstStyle>
          <a:p>
            <a:pPr/>
            <a:r>
              <a:t>SVENSKA ISHOCKEYFÖRBUNDET</a:t>
            </a:r>
          </a:p>
        </p:txBody>
      </p:sp>
      <p:sp>
        <p:nvSpPr>
          <p:cNvPr id="252" name="Diabilds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tor bild">
    <p:spTree>
      <p:nvGrpSpPr>
        <p:cNvPr id="1" name=""/>
        <p:cNvGrpSpPr/>
        <p:nvPr/>
      </p:nvGrpSpPr>
      <p:grpSpPr>
        <a:xfrm>
          <a:off x="0" y="0"/>
          <a:ext cx="0" cy="0"/>
          <a:chOff x="0" y="0"/>
          <a:chExt cx="0" cy="0"/>
        </a:xfrm>
      </p:grpSpPr>
      <p:sp>
        <p:nvSpPr>
          <p:cNvPr id="259" name="Platshållare för bild 12"/>
          <p:cNvSpPr/>
          <p:nvPr>
            <p:ph type="pic" idx="21"/>
          </p:nvPr>
        </p:nvSpPr>
        <p:spPr>
          <a:xfrm>
            <a:off x="550862" y="944562"/>
            <a:ext cx="11090276" cy="5292727"/>
          </a:xfrm>
          <a:prstGeom prst="rect">
            <a:avLst/>
          </a:prstGeom>
        </p:spPr>
        <p:txBody>
          <a:bodyPr lIns="91439" tIns="45719" rIns="91439" bIns="45719"/>
          <a:lstStyle/>
          <a:p>
            <a:pPr/>
          </a:p>
        </p:txBody>
      </p:sp>
      <p:sp>
        <p:nvSpPr>
          <p:cNvPr id="260" name="Diabilds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Kapitel, Bild">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31" name="Titeltext"/>
          <p:cNvSpPr txBox="1"/>
          <p:nvPr>
            <p:ph type="title"/>
          </p:nvPr>
        </p:nvSpPr>
        <p:spPr>
          <a:xfrm>
            <a:off x="6240462" y="944562"/>
            <a:ext cx="5388915" cy="3931099"/>
          </a:xfrm>
          <a:prstGeom prst="rect">
            <a:avLst/>
          </a:prstGeom>
        </p:spPr>
        <p:txBody>
          <a:bodyPr/>
          <a:lstStyle>
            <a:lvl1pPr>
              <a:defRPr sz="4800">
                <a:solidFill>
                  <a:schemeClr val="accent5"/>
                </a:solidFill>
              </a:defRPr>
            </a:lvl1pPr>
          </a:lstStyle>
          <a:p>
            <a:pPr/>
            <a:r>
              <a:t>Titeltext</a:t>
            </a:r>
          </a:p>
        </p:txBody>
      </p:sp>
      <p:pic>
        <p:nvPicPr>
          <p:cNvPr id="32" name="Bildobjekt 10" descr="Bildobjekt 10"/>
          <p:cNvPicPr>
            <a:picLocks noChangeAspect="1"/>
          </p:cNvPicPr>
          <p:nvPr/>
        </p:nvPicPr>
        <p:blipFill>
          <a:blip r:embed="rId3">
            <a:extLst/>
          </a:blip>
          <a:stretch>
            <a:fillRect/>
          </a:stretch>
        </p:blipFill>
        <p:spPr>
          <a:xfrm>
            <a:off x="10276768" y="4875660"/>
            <a:ext cx="1570676" cy="1570676"/>
          </a:xfrm>
          <a:prstGeom prst="rect">
            <a:avLst/>
          </a:prstGeom>
          <a:ln w="12700">
            <a:miter lim="400000"/>
          </a:ln>
        </p:spPr>
      </p:pic>
      <p:sp>
        <p:nvSpPr>
          <p:cNvPr id="33" name="Rak 82"/>
          <p:cNvSpPr/>
          <p:nvPr/>
        </p:nvSpPr>
        <p:spPr>
          <a:xfrm>
            <a:off x="550860" y="692150"/>
            <a:ext cx="11090280" cy="0"/>
          </a:xfrm>
          <a:prstGeom prst="line">
            <a:avLst/>
          </a:prstGeom>
          <a:ln w="12700">
            <a:solidFill>
              <a:srgbClr val="000000"/>
            </a:solidFill>
            <a:miter/>
          </a:ln>
        </p:spPr>
        <p:txBody>
          <a:bodyPr lIns="45718" tIns="45718" rIns="45718" bIns="45718"/>
          <a:lstStyle/>
          <a:p>
            <a:pPr/>
          </a:p>
        </p:txBody>
      </p:sp>
      <p:sp>
        <p:nvSpPr>
          <p:cNvPr id="34" name="Rak 83"/>
          <p:cNvSpPr/>
          <p:nvPr/>
        </p:nvSpPr>
        <p:spPr>
          <a:xfrm>
            <a:off x="550860" y="368299"/>
            <a:ext cx="11090280" cy="1"/>
          </a:xfrm>
          <a:prstGeom prst="line">
            <a:avLst/>
          </a:prstGeom>
          <a:ln w="12700">
            <a:solidFill>
              <a:srgbClr val="000000"/>
            </a:solidFill>
            <a:miter/>
          </a:ln>
        </p:spPr>
        <p:txBody>
          <a:bodyPr lIns="45718" tIns="45718" rIns="45718" bIns="45718"/>
          <a:lstStyle/>
          <a:p>
            <a:pPr/>
          </a:p>
        </p:txBody>
      </p:sp>
      <p:sp>
        <p:nvSpPr>
          <p:cNvPr id="35" name="Rak 84"/>
          <p:cNvSpPr/>
          <p:nvPr/>
        </p:nvSpPr>
        <p:spPr>
          <a:xfrm>
            <a:off x="550860" y="6486800"/>
            <a:ext cx="11090280" cy="1"/>
          </a:xfrm>
          <a:prstGeom prst="line">
            <a:avLst/>
          </a:prstGeom>
          <a:ln w="12700">
            <a:solidFill>
              <a:srgbClr val="000000"/>
            </a:solidFill>
            <a:miter/>
          </a:ln>
        </p:spPr>
        <p:txBody>
          <a:bodyPr lIns="45718" tIns="45718" rIns="45718" bIns="45718"/>
          <a:lstStyle/>
          <a:p>
            <a:pPr/>
          </a:p>
        </p:txBody>
      </p:sp>
      <p:sp>
        <p:nvSpPr>
          <p:cNvPr id="36" name="textruta 85"/>
          <p:cNvSpPr txBox="1"/>
          <p:nvPr/>
        </p:nvSpPr>
        <p:spPr>
          <a:xfrm>
            <a:off x="562625" y="466722"/>
            <a:ext cx="3076564" cy="127001"/>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spAutoFit/>
          </a:bodyPr>
          <a:lstStyle>
            <a:lvl1pPr>
              <a:defRPr cap="all" spc="50" sz="800">
                <a:latin typeface="Flex 70"/>
                <a:ea typeface="Flex 70"/>
                <a:cs typeface="Flex 70"/>
                <a:sym typeface="Flex 70"/>
              </a:defRPr>
            </a:lvl1pPr>
          </a:lstStyle>
          <a:p>
            <a:pPr/>
            <a:r>
              <a:t>SVENSKA ISHOCKEYFÖRBUNDET</a:t>
            </a:r>
          </a:p>
        </p:txBody>
      </p:sp>
      <p:sp>
        <p:nvSpPr>
          <p:cNvPr id="37" name="Diabilds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Film">
    <p:spTree>
      <p:nvGrpSpPr>
        <p:cNvPr id="1" name=""/>
        <p:cNvGrpSpPr/>
        <p:nvPr/>
      </p:nvGrpSpPr>
      <p:grpSpPr>
        <a:xfrm>
          <a:off x="0" y="0"/>
          <a:ext cx="0" cy="0"/>
          <a:chOff x="0" y="0"/>
          <a:chExt cx="0" cy="0"/>
        </a:xfrm>
      </p:grpSpPr>
      <p:sp>
        <p:nvSpPr>
          <p:cNvPr id="267" name="Platshållare för media 2"/>
          <p:cNvSpPr/>
          <p:nvPr>
            <p:ph type="media" idx="21"/>
          </p:nvPr>
        </p:nvSpPr>
        <p:spPr>
          <a:xfrm>
            <a:off x="550862" y="944562"/>
            <a:ext cx="11090276" cy="5292727"/>
          </a:xfrm>
          <a:prstGeom prst="rect">
            <a:avLst/>
          </a:prstGeom>
        </p:spPr>
        <p:txBody>
          <a:bodyPr lIns="91439" tIns="45719" rIns="91439" bIns="45719"/>
          <a:lstStyle/>
          <a:p>
            <a:pPr/>
          </a:p>
        </p:txBody>
      </p:sp>
      <p:sp>
        <p:nvSpPr>
          <p:cNvPr id="268" name="Diabilds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4 Filmer">
    <p:spTree>
      <p:nvGrpSpPr>
        <p:cNvPr id="1" name=""/>
        <p:cNvGrpSpPr/>
        <p:nvPr/>
      </p:nvGrpSpPr>
      <p:grpSpPr>
        <a:xfrm>
          <a:off x="0" y="0"/>
          <a:ext cx="0" cy="0"/>
          <a:chOff x="0" y="0"/>
          <a:chExt cx="0" cy="0"/>
        </a:xfrm>
      </p:grpSpPr>
      <p:pic>
        <p:nvPicPr>
          <p:cNvPr id="275" name="Platshållare för media 2" descr="Platshållare för media 2"/>
          <p:cNvPicPr>
            <a:picLocks noChangeAspect="0"/>
          </p:cNvPicPr>
          <p:nvPr>
            <a:videoFile r:link="rId2"/>
            <p:extLst>
              <p:ext uri="{DAA4B4D4-6D71-4841-9C94-3DE7FCFB9230}">
                <p14:media xmlns:p14="http://schemas.microsoft.com/office/powerpoint/2010/main" r:embed="rId3"/>
              </p:ext>
            </p:extLst>
          </p:nvPr>
        </p:nvPicPr>
        <p:blipFill>
          <a:blip r:embed="rId4">
            <a:extLst/>
          </a:blip>
          <a:stretch>
            <a:fillRect/>
          </a:stretch>
        </p:blipFill>
        <p:spPr>
          <a:xfrm>
            <a:off x="550862" y="944562"/>
            <a:ext cx="5400677" cy="2520952"/>
          </a:xfrm>
          <a:prstGeom prst="rect">
            <a:avLst/>
          </a:prstGeom>
          <a:ln w="12700">
            <a:miter lim="400000"/>
          </a:ln>
        </p:spPr>
      </p:pic>
      <p:sp>
        <p:nvSpPr>
          <p:cNvPr id="276" name="Platshållare för media 2"/>
          <p:cNvSpPr/>
          <p:nvPr>
            <p:ph type="media" sz="quarter" idx="21"/>
          </p:nvPr>
        </p:nvSpPr>
        <p:spPr>
          <a:xfrm>
            <a:off x="550862" y="3713436"/>
            <a:ext cx="5400677" cy="2520953"/>
          </a:xfrm>
          <a:prstGeom prst="rect">
            <a:avLst/>
          </a:prstGeom>
        </p:spPr>
        <p:txBody>
          <a:bodyPr lIns="91439" tIns="45719" rIns="91439" bIns="45719"/>
          <a:lstStyle/>
          <a:p>
            <a:pPr/>
          </a:p>
        </p:txBody>
      </p:sp>
      <p:sp>
        <p:nvSpPr>
          <p:cNvPr id="277" name="Platshållare för media 2"/>
          <p:cNvSpPr/>
          <p:nvPr>
            <p:ph type="media" sz="quarter" idx="22"/>
          </p:nvPr>
        </p:nvSpPr>
        <p:spPr>
          <a:xfrm>
            <a:off x="6240462" y="944562"/>
            <a:ext cx="5400678" cy="2520952"/>
          </a:xfrm>
          <a:prstGeom prst="rect">
            <a:avLst/>
          </a:prstGeom>
        </p:spPr>
        <p:txBody>
          <a:bodyPr lIns="91439" tIns="45719" rIns="91439" bIns="45719"/>
          <a:lstStyle/>
          <a:p>
            <a:pPr/>
          </a:p>
        </p:txBody>
      </p:sp>
      <p:sp>
        <p:nvSpPr>
          <p:cNvPr id="278" name="Platshållare för media 2"/>
          <p:cNvSpPr/>
          <p:nvPr>
            <p:ph type="media" sz="quarter" idx="23"/>
          </p:nvPr>
        </p:nvSpPr>
        <p:spPr>
          <a:xfrm>
            <a:off x="6240462" y="3713436"/>
            <a:ext cx="5400678" cy="2520953"/>
          </a:xfrm>
          <a:prstGeom prst="rect">
            <a:avLst/>
          </a:prstGeom>
        </p:spPr>
        <p:txBody>
          <a:bodyPr lIns="91439" tIns="45719" rIns="91439" bIns="45719"/>
          <a:lstStyle/>
          <a:p>
            <a:pPr/>
          </a:p>
        </p:txBody>
      </p:sp>
      <p:sp>
        <p:nvSpPr>
          <p:cNvPr id="279" name="Diabilds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cond evt="onBegin">
                          <p:tn val="2"/>
                        </p:cond>
                      </p:stCondLst>
                      <p:childTnLst>
                        <p:par>
                          <p:cTn id="4" fill="hold">
                            <p:stCondLst>
                              <p:cond delay="0"/>
                            </p:stCondLst>
                            <p:childTnLst>
                              <p:par>
                                <p:cTn id="5" presetClass="mediacall" nodeType="afterEffect" presetSubtype="0" presetID="1" grpId="1" fill="hold">
                                  <p:stCondLst>
                                    <p:cond delay="0"/>
                                  </p:stCondLst>
                                  <p:childTnLst>
                                    <p:cmd type="call" cmd="playFrom(0.0)">
                                      <p:cBhvr>
                                        <p:cTn id="6" dur="66" fill="hold"/>
                                        <p:tgtEl>
                                          <p:spTgt spid="275"/>
                                        </p:tgtEl>
                                      </p:cBhvr>
                                    </p:cmd>
                                  </p:childTnLst>
                                </p:cTn>
                              </p:par>
                            </p:childTnLst>
                          </p:cTn>
                        </p:par>
                      </p:childTnLst>
                    </p:cTn>
                  </p:par>
                </p:childTnLst>
              </p:cTn>
              <p:prevCondLst>
                <p:cond evt="onPrev">
                  <p:tgtEl>
                    <p:sldTgt/>
                  </p:tgtEl>
                </p:cond>
              </p:prevCondLst>
              <p:nextCondLst>
                <p:cond evt="onNext">
                  <p:tgtEl>
                    <p:sldTgt/>
                  </p:tgtEl>
                </p:cond>
              </p:nextCondLst>
            </p:seq>
            <p:video fullScrn="0">
              <p:cMediaNode mute="0" showWhenStopped="1" numSld="1" vol="100000">
                <p:cTn id="7" fill="hold" display="0">
                  <p:stCondLst>
                    <p:cond delay="indefinite"/>
                  </p:stCondLst>
                </p:cTn>
                <p:tgtEl>
                  <p:spTgt spid="275"/>
                </p:tgtEl>
              </p:cMediaNode>
            </p:video>
            <p:seq concurrent="1" prevAc="none" nextAc="seek">
              <p:cTn id="8" evtFilter="cancelBubble" nodeType="interactiveSeq" restart="whenNotActive" fill="hold">
                <p:stCondLst>
                  <p:cond delay="0" evt="onClick">
                    <p:tgtEl>
                      <p:spTgt spid="275"/>
                    </p:tgtEl>
                  </p:cond>
                </p:stCondLst>
                <p:endSync delay="0" evt="end">
                  <p:rtn val="all"/>
                </p:endSync>
                <p:childTnLst>
                  <p:par>
                    <p:cTn id="9" fill="hold">
                      <p:stCondLst>
                        <p:cond delay="0"/>
                      </p:stCondLst>
                      <p:childTnLst>
                        <p:par>
                          <p:cTn id="10" fill="hold">
                            <p:stCondLst>
                              <p:cond delay="0"/>
                            </p:stCondLst>
                            <p:childTnLst>
                              <p:par>
                                <p:cTn id="11" presetClass="mediacall" nodeType="clickEffect" presetSubtype="0" presetID="2" fill="hold">
                                  <p:stCondLst>
                                    <p:cond delay="0"/>
                                  </p:stCondLst>
                                  <p:childTnLst>
                                    <p:cmd type="call" cmd="togglePause">
                                      <p:cBhvr>
                                        <p:cTn id="12" dur="1" fill="hold"/>
                                        <p:tgtEl>
                                          <p:spTgt spid="275"/>
                                        </p:tgtEl>
                                      </p:cBhvr>
                                    </p:cmd>
                                  </p:childTnLst>
                                </p:cTn>
                              </p:par>
                            </p:childTnLst>
                          </p:cTn>
                        </p:par>
                      </p:childTnLst>
                    </p:cTn>
                  </p:par>
                </p:childTnLst>
              </p:cTn>
              <p:nextCondLst>
                <p:cond delay="0" evt="onClick">
                  <p:tgtEl>
                    <p:spTgt spid="275"/>
                  </p:tgtEl>
                </p:cond>
              </p:nextCondLst>
            </p:seq>
          </p:childTnLst>
        </p:cTn>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2 bilder">
    <p:spTree>
      <p:nvGrpSpPr>
        <p:cNvPr id="1" name=""/>
        <p:cNvGrpSpPr/>
        <p:nvPr/>
      </p:nvGrpSpPr>
      <p:grpSpPr>
        <a:xfrm>
          <a:off x="0" y="0"/>
          <a:ext cx="0" cy="0"/>
          <a:chOff x="0" y="0"/>
          <a:chExt cx="0" cy="0"/>
        </a:xfrm>
      </p:grpSpPr>
      <p:sp>
        <p:nvSpPr>
          <p:cNvPr id="286" name="Platshållare för bild 12"/>
          <p:cNvSpPr/>
          <p:nvPr>
            <p:ph type="pic" sz="half" idx="21"/>
          </p:nvPr>
        </p:nvSpPr>
        <p:spPr>
          <a:xfrm>
            <a:off x="550862" y="944562"/>
            <a:ext cx="5400677" cy="5292727"/>
          </a:xfrm>
          <a:prstGeom prst="rect">
            <a:avLst/>
          </a:prstGeom>
        </p:spPr>
        <p:txBody>
          <a:bodyPr lIns="91439" tIns="45719" rIns="91439" bIns="45719"/>
          <a:lstStyle/>
          <a:p>
            <a:pPr/>
          </a:p>
        </p:txBody>
      </p:sp>
      <p:sp>
        <p:nvSpPr>
          <p:cNvPr id="287" name="Platshållare för bild 12"/>
          <p:cNvSpPr/>
          <p:nvPr>
            <p:ph type="pic" sz="half" idx="22"/>
          </p:nvPr>
        </p:nvSpPr>
        <p:spPr>
          <a:xfrm>
            <a:off x="6240462" y="944562"/>
            <a:ext cx="5400678" cy="5292727"/>
          </a:xfrm>
          <a:prstGeom prst="rect">
            <a:avLst/>
          </a:prstGeom>
        </p:spPr>
        <p:txBody>
          <a:bodyPr lIns="91439" tIns="45719" rIns="91439" bIns="45719"/>
          <a:lstStyle/>
          <a:p>
            <a:pPr/>
          </a:p>
        </p:txBody>
      </p:sp>
      <p:sp>
        <p:nvSpPr>
          <p:cNvPr id="288" name="Diabilds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3 bilder">
    <p:spTree>
      <p:nvGrpSpPr>
        <p:cNvPr id="1" name=""/>
        <p:cNvGrpSpPr/>
        <p:nvPr/>
      </p:nvGrpSpPr>
      <p:grpSpPr>
        <a:xfrm>
          <a:off x="0" y="0"/>
          <a:ext cx="0" cy="0"/>
          <a:chOff x="0" y="0"/>
          <a:chExt cx="0" cy="0"/>
        </a:xfrm>
      </p:grpSpPr>
      <p:sp>
        <p:nvSpPr>
          <p:cNvPr id="295" name="Platshållare för bild 12"/>
          <p:cNvSpPr/>
          <p:nvPr>
            <p:ph type="pic" sz="half" idx="21"/>
          </p:nvPr>
        </p:nvSpPr>
        <p:spPr>
          <a:xfrm>
            <a:off x="550864" y="944562"/>
            <a:ext cx="3529013" cy="5292727"/>
          </a:xfrm>
          <a:prstGeom prst="rect">
            <a:avLst/>
          </a:prstGeom>
        </p:spPr>
        <p:txBody>
          <a:bodyPr lIns="91439" tIns="45719" rIns="91439" bIns="45719"/>
          <a:lstStyle/>
          <a:p>
            <a:pPr/>
          </a:p>
        </p:txBody>
      </p:sp>
      <p:sp>
        <p:nvSpPr>
          <p:cNvPr id="296" name="Platshållare för bild 12"/>
          <p:cNvSpPr/>
          <p:nvPr>
            <p:ph type="pic" sz="half" idx="22"/>
          </p:nvPr>
        </p:nvSpPr>
        <p:spPr>
          <a:xfrm>
            <a:off x="4332287" y="944562"/>
            <a:ext cx="3529013" cy="5292727"/>
          </a:xfrm>
          <a:prstGeom prst="rect">
            <a:avLst/>
          </a:prstGeom>
        </p:spPr>
        <p:txBody>
          <a:bodyPr lIns="91439" tIns="45719" rIns="91439" bIns="45719"/>
          <a:lstStyle/>
          <a:p>
            <a:pPr/>
          </a:p>
        </p:txBody>
      </p:sp>
      <p:sp>
        <p:nvSpPr>
          <p:cNvPr id="297" name="Platshållare för bild 12"/>
          <p:cNvSpPr/>
          <p:nvPr>
            <p:ph type="pic" sz="half" idx="23"/>
          </p:nvPr>
        </p:nvSpPr>
        <p:spPr>
          <a:xfrm>
            <a:off x="8113710" y="944562"/>
            <a:ext cx="3529015" cy="5292727"/>
          </a:xfrm>
          <a:prstGeom prst="rect">
            <a:avLst/>
          </a:prstGeom>
        </p:spPr>
        <p:txBody>
          <a:bodyPr lIns="91439" tIns="45719" rIns="91439" bIns="45719"/>
          <a:lstStyle/>
          <a:p>
            <a:pPr/>
          </a:p>
        </p:txBody>
      </p:sp>
      <p:sp>
        <p:nvSpPr>
          <p:cNvPr id="298" name="Diabilds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2+1 bilder">
    <p:spTree>
      <p:nvGrpSpPr>
        <p:cNvPr id="1" name=""/>
        <p:cNvGrpSpPr/>
        <p:nvPr/>
      </p:nvGrpSpPr>
      <p:grpSpPr>
        <a:xfrm>
          <a:off x="0" y="0"/>
          <a:ext cx="0" cy="0"/>
          <a:chOff x="0" y="0"/>
          <a:chExt cx="0" cy="0"/>
        </a:xfrm>
      </p:grpSpPr>
      <p:sp>
        <p:nvSpPr>
          <p:cNvPr id="305" name="Platshållare för bild 12"/>
          <p:cNvSpPr/>
          <p:nvPr>
            <p:ph type="pic" sz="quarter" idx="21"/>
          </p:nvPr>
        </p:nvSpPr>
        <p:spPr>
          <a:xfrm>
            <a:off x="550862" y="944562"/>
            <a:ext cx="5400677" cy="2520952"/>
          </a:xfrm>
          <a:prstGeom prst="rect">
            <a:avLst/>
          </a:prstGeom>
        </p:spPr>
        <p:txBody>
          <a:bodyPr lIns="91439" tIns="45719" rIns="91439" bIns="45719"/>
          <a:lstStyle/>
          <a:p>
            <a:pPr/>
          </a:p>
        </p:txBody>
      </p:sp>
      <p:sp>
        <p:nvSpPr>
          <p:cNvPr id="306" name="Platshållare för bild 12"/>
          <p:cNvSpPr/>
          <p:nvPr>
            <p:ph type="pic" sz="half" idx="22"/>
          </p:nvPr>
        </p:nvSpPr>
        <p:spPr>
          <a:xfrm>
            <a:off x="6240462" y="944562"/>
            <a:ext cx="5400678" cy="5292727"/>
          </a:xfrm>
          <a:prstGeom prst="rect">
            <a:avLst/>
          </a:prstGeom>
        </p:spPr>
        <p:txBody>
          <a:bodyPr lIns="91439" tIns="45719" rIns="91439" bIns="45719"/>
          <a:lstStyle/>
          <a:p>
            <a:pPr/>
          </a:p>
        </p:txBody>
      </p:sp>
      <p:sp>
        <p:nvSpPr>
          <p:cNvPr id="307" name="Platshållare för bild 12"/>
          <p:cNvSpPr/>
          <p:nvPr>
            <p:ph type="pic" sz="quarter" idx="23"/>
          </p:nvPr>
        </p:nvSpPr>
        <p:spPr>
          <a:xfrm>
            <a:off x="550862" y="3716337"/>
            <a:ext cx="5400677" cy="2520953"/>
          </a:xfrm>
          <a:prstGeom prst="rect">
            <a:avLst/>
          </a:prstGeom>
        </p:spPr>
        <p:txBody>
          <a:bodyPr lIns="91439" tIns="45719" rIns="91439" bIns="45719"/>
          <a:lstStyle/>
          <a:p>
            <a:pPr/>
          </a:p>
        </p:txBody>
      </p:sp>
      <p:sp>
        <p:nvSpPr>
          <p:cNvPr id="308" name="Diabilds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1+2 bilder">
    <p:spTree>
      <p:nvGrpSpPr>
        <p:cNvPr id="1" name=""/>
        <p:cNvGrpSpPr/>
        <p:nvPr/>
      </p:nvGrpSpPr>
      <p:grpSpPr>
        <a:xfrm>
          <a:off x="0" y="0"/>
          <a:ext cx="0" cy="0"/>
          <a:chOff x="0" y="0"/>
          <a:chExt cx="0" cy="0"/>
        </a:xfrm>
      </p:grpSpPr>
      <p:sp>
        <p:nvSpPr>
          <p:cNvPr id="315" name="Platshållare för bild 12"/>
          <p:cNvSpPr/>
          <p:nvPr>
            <p:ph type="pic" sz="half" idx="21"/>
          </p:nvPr>
        </p:nvSpPr>
        <p:spPr>
          <a:xfrm>
            <a:off x="550862" y="944562"/>
            <a:ext cx="5400677" cy="5292727"/>
          </a:xfrm>
          <a:prstGeom prst="rect">
            <a:avLst/>
          </a:prstGeom>
        </p:spPr>
        <p:txBody>
          <a:bodyPr lIns="91439" tIns="45719" rIns="91439" bIns="45719"/>
          <a:lstStyle/>
          <a:p>
            <a:pPr/>
          </a:p>
        </p:txBody>
      </p:sp>
      <p:sp>
        <p:nvSpPr>
          <p:cNvPr id="316" name="Platshållare för bild 12"/>
          <p:cNvSpPr/>
          <p:nvPr>
            <p:ph type="pic" sz="quarter" idx="22"/>
          </p:nvPr>
        </p:nvSpPr>
        <p:spPr>
          <a:xfrm>
            <a:off x="6240462" y="944562"/>
            <a:ext cx="5400678" cy="2520952"/>
          </a:xfrm>
          <a:prstGeom prst="rect">
            <a:avLst/>
          </a:prstGeom>
        </p:spPr>
        <p:txBody>
          <a:bodyPr lIns="91439" tIns="45719" rIns="91439" bIns="45719"/>
          <a:lstStyle/>
          <a:p>
            <a:pPr/>
          </a:p>
        </p:txBody>
      </p:sp>
      <p:sp>
        <p:nvSpPr>
          <p:cNvPr id="317" name="Platshållare för bild 12"/>
          <p:cNvSpPr/>
          <p:nvPr>
            <p:ph type="pic" sz="quarter" idx="23"/>
          </p:nvPr>
        </p:nvSpPr>
        <p:spPr>
          <a:xfrm>
            <a:off x="6240462" y="3716337"/>
            <a:ext cx="5400678" cy="2520953"/>
          </a:xfrm>
          <a:prstGeom prst="rect">
            <a:avLst/>
          </a:prstGeom>
        </p:spPr>
        <p:txBody>
          <a:bodyPr lIns="91439" tIns="45719" rIns="91439" bIns="45719"/>
          <a:lstStyle/>
          <a:p>
            <a:pPr/>
          </a:p>
        </p:txBody>
      </p:sp>
      <p:sp>
        <p:nvSpPr>
          <p:cNvPr id="318" name="Diabilds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4 bilder">
    <p:spTree>
      <p:nvGrpSpPr>
        <p:cNvPr id="1" name=""/>
        <p:cNvGrpSpPr/>
        <p:nvPr/>
      </p:nvGrpSpPr>
      <p:grpSpPr>
        <a:xfrm>
          <a:off x="0" y="0"/>
          <a:ext cx="0" cy="0"/>
          <a:chOff x="0" y="0"/>
          <a:chExt cx="0" cy="0"/>
        </a:xfrm>
      </p:grpSpPr>
      <p:sp>
        <p:nvSpPr>
          <p:cNvPr id="325" name="Platshållare för bild 12"/>
          <p:cNvSpPr/>
          <p:nvPr>
            <p:ph type="pic" sz="quarter" idx="21"/>
          </p:nvPr>
        </p:nvSpPr>
        <p:spPr>
          <a:xfrm>
            <a:off x="550862" y="944562"/>
            <a:ext cx="5400677" cy="2520952"/>
          </a:xfrm>
          <a:prstGeom prst="rect">
            <a:avLst/>
          </a:prstGeom>
        </p:spPr>
        <p:txBody>
          <a:bodyPr lIns="91439" tIns="45719" rIns="91439" bIns="45719"/>
          <a:lstStyle/>
          <a:p>
            <a:pPr/>
          </a:p>
        </p:txBody>
      </p:sp>
      <p:sp>
        <p:nvSpPr>
          <p:cNvPr id="326" name="Platshållare för bild 12"/>
          <p:cNvSpPr/>
          <p:nvPr>
            <p:ph type="pic" sz="quarter" idx="22"/>
          </p:nvPr>
        </p:nvSpPr>
        <p:spPr>
          <a:xfrm>
            <a:off x="6240462" y="944562"/>
            <a:ext cx="5400678" cy="2520952"/>
          </a:xfrm>
          <a:prstGeom prst="rect">
            <a:avLst/>
          </a:prstGeom>
        </p:spPr>
        <p:txBody>
          <a:bodyPr lIns="91439" tIns="45719" rIns="91439" bIns="45719"/>
          <a:lstStyle/>
          <a:p>
            <a:pPr/>
          </a:p>
        </p:txBody>
      </p:sp>
      <p:sp>
        <p:nvSpPr>
          <p:cNvPr id="327" name="Platshållare för bild 12"/>
          <p:cNvSpPr/>
          <p:nvPr>
            <p:ph type="pic" sz="quarter" idx="23"/>
          </p:nvPr>
        </p:nvSpPr>
        <p:spPr>
          <a:xfrm>
            <a:off x="550862" y="3716337"/>
            <a:ext cx="5400677" cy="2520953"/>
          </a:xfrm>
          <a:prstGeom prst="rect">
            <a:avLst/>
          </a:prstGeom>
        </p:spPr>
        <p:txBody>
          <a:bodyPr lIns="91439" tIns="45719" rIns="91439" bIns="45719"/>
          <a:lstStyle/>
          <a:p>
            <a:pPr/>
          </a:p>
        </p:txBody>
      </p:sp>
      <p:sp>
        <p:nvSpPr>
          <p:cNvPr id="328" name="Platshållare för bild 12"/>
          <p:cNvSpPr/>
          <p:nvPr>
            <p:ph type="pic" sz="quarter" idx="24"/>
          </p:nvPr>
        </p:nvSpPr>
        <p:spPr>
          <a:xfrm>
            <a:off x="6240462" y="3716337"/>
            <a:ext cx="5400678" cy="2520953"/>
          </a:xfrm>
          <a:prstGeom prst="rect">
            <a:avLst/>
          </a:prstGeom>
        </p:spPr>
        <p:txBody>
          <a:bodyPr lIns="91439" tIns="45719" rIns="91439" bIns="45719"/>
          <a:lstStyle/>
          <a:p>
            <a:pPr/>
          </a:p>
        </p:txBody>
      </p:sp>
      <p:sp>
        <p:nvSpPr>
          <p:cNvPr id="329" name="Diabilds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6 bilder">
    <p:spTree>
      <p:nvGrpSpPr>
        <p:cNvPr id="1" name=""/>
        <p:cNvGrpSpPr/>
        <p:nvPr/>
      </p:nvGrpSpPr>
      <p:grpSpPr>
        <a:xfrm>
          <a:off x="0" y="0"/>
          <a:ext cx="0" cy="0"/>
          <a:chOff x="0" y="0"/>
          <a:chExt cx="0" cy="0"/>
        </a:xfrm>
      </p:grpSpPr>
      <p:sp>
        <p:nvSpPr>
          <p:cNvPr id="336" name="Platshållare för bild 12"/>
          <p:cNvSpPr/>
          <p:nvPr>
            <p:ph type="pic" sz="quarter" idx="21"/>
          </p:nvPr>
        </p:nvSpPr>
        <p:spPr>
          <a:xfrm>
            <a:off x="550864" y="944562"/>
            <a:ext cx="3529013" cy="2520952"/>
          </a:xfrm>
          <a:prstGeom prst="rect">
            <a:avLst/>
          </a:prstGeom>
        </p:spPr>
        <p:txBody>
          <a:bodyPr lIns="91439" tIns="45719" rIns="91439" bIns="45719"/>
          <a:lstStyle/>
          <a:p>
            <a:pPr/>
          </a:p>
        </p:txBody>
      </p:sp>
      <p:sp>
        <p:nvSpPr>
          <p:cNvPr id="337" name="Platshållare för bild 12"/>
          <p:cNvSpPr/>
          <p:nvPr>
            <p:ph type="pic" sz="quarter" idx="22"/>
          </p:nvPr>
        </p:nvSpPr>
        <p:spPr>
          <a:xfrm>
            <a:off x="4332287" y="944562"/>
            <a:ext cx="3529013" cy="2520952"/>
          </a:xfrm>
          <a:prstGeom prst="rect">
            <a:avLst/>
          </a:prstGeom>
        </p:spPr>
        <p:txBody>
          <a:bodyPr lIns="91439" tIns="45719" rIns="91439" bIns="45719"/>
          <a:lstStyle/>
          <a:p>
            <a:pPr/>
          </a:p>
        </p:txBody>
      </p:sp>
      <p:sp>
        <p:nvSpPr>
          <p:cNvPr id="338" name="Platshållare för bild 12"/>
          <p:cNvSpPr/>
          <p:nvPr>
            <p:ph type="pic" sz="quarter" idx="23"/>
          </p:nvPr>
        </p:nvSpPr>
        <p:spPr>
          <a:xfrm>
            <a:off x="8113710" y="944562"/>
            <a:ext cx="3529015" cy="2520952"/>
          </a:xfrm>
          <a:prstGeom prst="rect">
            <a:avLst/>
          </a:prstGeom>
        </p:spPr>
        <p:txBody>
          <a:bodyPr lIns="91439" tIns="45719" rIns="91439" bIns="45719"/>
          <a:lstStyle/>
          <a:p>
            <a:pPr/>
          </a:p>
        </p:txBody>
      </p:sp>
      <p:sp>
        <p:nvSpPr>
          <p:cNvPr id="339" name="Platshållare för bild 12"/>
          <p:cNvSpPr/>
          <p:nvPr>
            <p:ph type="pic" sz="quarter" idx="24"/>
          </p:nvPr>
        </p:nvSpPr>
        <p:spPr>
          <a:xfrm>
            <a:off x="550864" y="3716337"/>
            <a:ext cx="3529013" cy="2520953"/>
          </a:xfrm>
          <a:prstGeom prst="rect">
            <a:avLst/>
          </a:prstGeom>
        </p:spPr>
        <p:txBody>
          <a:bodyPr lIns="91439" tIns="45719" rIns="91439" bIns="45719"/>
          <a:lstStyle/>
          <a:p>
            <a:pPr/>
          </a:p>
        </p:txBody>
      </p:sp>
      <p:sp>
        <p:nvSpPr>
          <p:cNvPr id="340" name="Platshållare för bild 12"/>
          <p:cNvSpPr/>
          <p:nvPr>
            <p:ph type="pic" sz="quarter" idx="25"/>
          </p:nvPr>
        </p:nvSpPr>
        <p:spPr>
          <a:xfrm>
            <a:off x="4332287" y="3716337"/>
            <a:ext cx="3529013" cy="2520953"/>
          </a:xfrm>
          <a:prstGeom prst="rect">
            <a:avLst/>
          </a:prstGeom>
        </p:spPr>
        <p:txBody>
          <a:bodyPr lIns="91439" tIns="45719" rIns="91439" bIns="45719"/>
          <a:lstStyle/>
          <a:p>
            <a:pPr/>
          </a:p>
        </p:txBody>
      </p:sp>
      <p:sp>
        <p:nvSpPr>
          <p:cNvPr id="341" name="Platshållare för bild 12"/>
          <p:cNvSpPr/>
          <p:nvPr>
            <p:ph type="pic" sz="quarter" idx="26"/>
          </p:nvPr>
        </p:nvSpPr>
        <p:spPr>
          <a:xfrm>
            <a:off x="8113710" y="3716337"/>
            <a:ext cx="3529015" cy="2520953"/>
          </a:xfrm>
          <a:prstGeom prst="rect">
            <a:avLst/>
          </a:prstGeom>
        </p:spPr>
        <p:txBody>
          <a:bodyPr lIns="91439" tIns="45719" rIns="91439" bIns="45719"/>
          <a:lstStyle/>
          <a:p>
            <a:pPr/>
          </a:p>
        </p:txBody>
      </p:sp>
      <p:sp>
        <p:nvSpPr>
          <p:cNvPr id="342" name="Diabilds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Rubrik">
    <p:spTree>
      <p:nvGrpSpPr>
        <p:cNvPr id="1" name=""/>
        <p:cNvGrpSpPr/>
        <p:nvPr/>
      </p:nvGrpSpPr>
      <p:grpSpPr>
        <a:xfrm>
          <a:off x="0" y="0"/>
          <a:ext cx="0" cy="0"/>
          <a:chOff x="0" y="0"/>
          <a:chExt cx="0" cy="0"/>
        </a:xfrm>
      </p:grpSpPr>
      <p:sp>
        <p:nvSpPr>
          <p:cNvPr id="349" name="Titeltext"/>
          <p:cNvSpPr txBox="1"/>
          <p:nvPr>
            <p:ph type="title"/>
          </p:nvPr>
        </p:nvSpPr>
        <p:spPr>
          <a:prstGeom prst="rect">
            <a:avLst/>
          </a:prstGeom>
        </p:spPr>
        <p:txBody>
          <a:bodyPr/>
          <a:lstStyle/>
          <a:p>
            <a:pPr/>
            <a:r>
              <a:t>Titeltext</a:t>
            </a:r>
          </a:p>
        </p:txBody>
      </p:sp>
      <p:sp>
        <p:nvSpPr>
          <p:cNvPr id="350" name="Diabilds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Rubrik, blå">
    <p:bg>
      <p:bgPr>
        <a:solidFill>
          <a:schemeClr val="accent5"/>
        </a:solidFill>
      </p:bgPr>
    </p:bg>
    <p:spTree>
      <p:nvGrpSpPr>
        <p:cNvPr id="1" name=""/>
        <p:cNvGrpSpPr/>
        <p:nvPr/>
      </p:nvGrpSpPr>
      <p:grpSpPr>
        <a:xfrm>
          <a:off x="0" y="0"/>
          <a:ext cx="0" cy="0"/>
          <a:chOff x="0" y="0"/>
          <a:chExt cx="0" cy="0"/>
        </a:xfrm>
      </p:grpSpPr>
      <p:sp>
        <p:nvSpPr>
          <p:cNvPr id="357" name="Rak 8"/>
          <p:cNvSpPr/>
          <p:nvPr/>
        </p:nvSpPr>
        <p:spPr>
          <a:xfrm>
            <a:off x="550860" y="692150"/>
            <a:ext cx="11090280" cy="0"/>
          </a:xfrm>
          <a:prstGeom prst="line">
            <a:avLst/>
          </a:prstGeom>
          <a:ln w="12700">
            <a:solidFill>
              <a:srgbClr val="FFFFFF"/>
            </a:solidFill>
            <a:miter/>
          </a:ln>
        </p:spPr>
        <p:txBody>
          <a:bodyPr lIns="45718" tIns="45718" rIns="45718" bIns="45718"/>
          <a:lstStyle/>
          <a:p>
            <a:pPr/>
          </a:p>
        </p:txBody>
      </p:sp>
      <p:sp>
        <p:nvSpPr>
          <p:cNvPr id="358" name="Rak 9"/>
          <p:cNvSpPr/>
          <p:nvPr/>
        </p:nvSpPr>
        <p:spPr>
          <a:xfrm>
            <a:off x="550860" y="368299"/>
            <a:ext cx="11090280" cy="1"/>
          </a:xfrm>
          <a:prstGeom prst="line">
            <a:avLst/>
          </a:prstGeom>
          <a:ln w="12700">
            <a:solidFill>
              <a:srgbClr val="FFFFFF"/>
            </a:solidFill>
            <a:miter/>
          </a:ln>
        </p:spPr>
        <p:txBody>
          <a:bodyPr lIns="45718" tIns="45718" rIns="45718" bIns="45718"/>
          <a:lstStyle/>
          <a:p>
            <a:pPr/>
          </a:p>
        </p:txBody>
      </p:sp>
      <p:sp>
        <p:nvSpPr>
          <p:cNvPr id="359" name="Rak 10"/>
          <p:cNvSpPr/>
          <p:nvPr/>
        </p:nvSpPr>
        <p:spPr>
          <a:xfrm>
            <a:off x="550860" y="6486800"/>
            <a:ext cx="11090280" cy="1"/>
          </a:xfrm>
          <a:prstGeom prst="line">
            <a:avLst/>
          </a:prstGeom>
          <a:ln w="12700">
            <a:solidFill>
              <a:srgbClr val="FFFFFF"/>
            </a:solidFill>
            <a:miter/>
          </a:ln>
        </p:spPr>
        <p:txBody>
          <a:bodyPr lIns="45718" tIns="45718" rIns="45718" bIns="45718"/>
          <a:lstStyle/>
          <a:p>
            <a:pPr/>
          </a:p>
        </p:txBody>
      </p:sp>
      <p:sp>
        <p:nvSpPr>
          <p:cNvPr id="360" name="textruta 11"/>
          <p:cNvSpPr txBox="1"/>
          <p:nvPr/>
        </p:nvSpPr>
        <p:spPr>
          <a:xfrm>
            <a:off x="562625" y="466722"/>
            <a:ext cx="3076564" cy="127001"/>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spAutoFit/>
          </a:bodyPr>
          <a:lstStyle>
            <a:lvl1pPr>
              <a:defRPr cap="all" spc="50" sz="800">
                <a:solidFill>
                  <a:srgbClr val="FFFFFF"/>
                </a:solidFill>
                <a:latin typeface="Flex 70"/>
                <a:ea typeface="Flex 70"/>
                <a:cs typeface="Flex 70"/>
                <a:sym typeface="Flex 70"/>
              </a:defRPr>
            </a:lvl1pPr>
          </a:lstStyle>
          <a:p>
            <a:pPr/>
            <a:r>
              <a:t>SVENSKA ISHOCKEYFÖRBUNDET</a:t>
            </a:r>
          </a:p>
        </p:txBody>
      </p:sp>
      <p:sp>
        <p:nvSpPr>
          <p:cNvPr id="361" name="Titeltext"/>
          <p:cNvSpPr txBox="1"/>
          <p:nvPr>
            <p:ph type="title"/>
          </p:nvPr>
        </p:nvSpPr>
        <p:spPr>
          <a:prstGeom prst="rect">
            <a:avLst/>
          </a:prstGeom>
        </p:spPr>
        <p:txBody>
          <a:bodyPr/>
          <a:lstStyle>
            <a:lvl1pPr>
              <a:defRPr>
                <a:solidFill>
                  <a:srgbClr val="FFFFFF"/>
                </a:solidFill>
              </a:defRPr>
            </a:lvl1pPr>
          </a:lstStyle>
          <a:p>
            <a:pPr/>
            <a:r>
              <a:t>Titeltext</a:t>
            </a:r>
          </a:p>
        </p:txBody>
      </p:sp>
      <p:sp>
        <p:nvSpPr>
          <p:cNvPr id="362" name="Diabildsnummer"/>
          <p:cNvSpPr txBox="1"/>
          <p:nvPr>
            <p:ph type="sldNum" sz="quarter" idx="2"/>
          </p:nvPr>
        </p:nvSpPr>
        <p:spPr>
          <a:prstGeom prst="rect">
            <a:avLst/>
          </a:prstGeom>
        </p:spPr>
        <p:txBody>
          <a:bodyPr/>
          <a:lstStyle>
            <a:lvl1pPr>
              <a:defRPr>
                <a:solidFill>
                  <a:srgbClr val="FFFFFF"/>
                </a:solidFill>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Kapitel, Bild 2">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44" name="Rektangel 9"/>
          <p:cNvSpPr/>
          <p:nvPr/>
        </p:nvSpPr>
        <p:spPr>
          <a:xfrm rot="10800000">
            <a:off x="0" y="-1"/>
            <a:ext cx="12192000" cy="3392490"/>
          </a:xfrm>
          <a:prstGeom prst="rect">
            <a:avLst/>
          </a:prstGeom>
          <a:gradFill>
            <a:gsLst>
              <a:gs pos="0">
                <a:schemeClr val="accent5">
                  <a:alpha val="0"/>
                </a:schemeClr>
              </a:gs>
              <a:gs pos="100000">
                <a:schemeClr val="accent5">
                  <a:alpha val="40000"/>
                </a:schemeClr>
              </a:gs>
            </a:gsLst>
            <a:lin ang="5400000"/>
          </a:gradFill>
          <a:ln w="12700">
            <a:miter lim="400000"/>
          </a:ln>
        </p:spPr>
        <p:txBody>
          <a:bodyPr lIns="45718" tIns="45718" rIns="45718" bIns="45718" anchor="ctr"/>
          <a:lstStyle/>
          <a:p>
            <a:pPr algn="ctr">
              <a:defRPr>
                <a:solidFill>
                  <a:srgbClr val="FFFFFF"/>
                </a:solidFill>
                <a:latin typeface="Flex 70"/>
                <a:ea typeface="Flex 70"/>
                <a:cs typeface="Flex 70"/>
                <a:sym typeface="Flex 70"/>
              </a:defRPr>
            </a:pPr>
          </a:p>
        </p:txBody>
      </p:sp>
      <p:pic>
        <p:nvPicPr>
          <p:cNvPr id="45" name="Bildobjekt 10" descr="Bildobjekt 10"/>
          <p:cNvPicPr>
            <a:picLocks noChangeAspect="1"/>
          </p:cNvPicPr>
          <p:nvPr/>
        </p:nvPicPr>
        <p:blipFill>
          <a:blip r:embed="rId3">
            <a:extLst/>
          </a:blip>
          <a:stretch>
            <a:fillRect/>
          </a:stretch>
        </p:blipFill>
        <p:spPr>
          <a:xfrm>
            <a:off x="10276768" y="4875660"/>
            <a:ext cx="1570676" cy="1570676"/>
          </a:xfrm>
          <a:prstGeom prst="rect">
            <a:avLst/>
          </a:prstGeom>
          <a:ln w="12700">
            <a:miter lim="400000"/>
          </a:ln>
        </p:spPr>
      </p:pic>
      <p:sp>
        <p:nvSpPr>
          <p:cNvPr id="46" name="Titeltext"/>
          <p:cNvSpPr txBox="1"/>
          <p:nvPr>
            <p:ph type="title"/>
          </p:nvPr>
        </p:nvSpPr>
        <p:spPr>
          <a:xfrm>
            <a:off x="550862" y="944562"/>
            <a:ext cx="5400677" cy="3931099"/>
          </a:xfrm>
          <a:prstGeom prst="rect">
            <a:avLst/>
          </a:prstGeom>
        </p:spPr>
        <p:txBody>
          <a:bodyPr/>
          <a:lstStyle>
            <a:lvl1pPr>
              <a:defRPr sz="4800">
                <a:solidFill>
                  <a:srgbClr val="FFFFFF"/>
                </a:solidFill>
              </a:defRPr>
            </a:lvl1pPr>
          </a:lstStyle>
          <a:p>
            <a:pPr/>
            <a:r>
              <a:t>Titeltext</a:t>
            </a:r>
          </a:p>
        </p:txBody>
      </p:sp>
      <p:sp>
        <p:nvSpPr>
          <p:cNvPr id="47" name="textruta 19"/>
          <p:cNvSpPr txBox="1"/>
          <p:nvPr/>
        </p:nvSpPr>
        <p:spPr>
          <a:xfrm>
            <a:off x="562625" y="466722"/>
            <a:ext cx="3076564" cy="127001"/>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spAutoFit/>
          </a:bodyPr>
          <a:lstStyle>
            <a:lvl1pPr>
              <a:defRPr cap="all" spc="50" sz="800">
                <a:solidFill>
                  <a:srgbClr val="FFFFFF"/>
                </a:solidFill>
                <a:latin typeface="Flex 70"/>
                <a:ea typeface="Flex 70"/>
                <a:cs typeface="Flex 70"/>
                <a:sym typeface="Flex 70"/>
              </a:defRPr>
            </a:lvl1pPr>
          </a:lstStyle>
          <a:p>
            <a:pPr/>
            <a:r>
              <a:t>SVENSKA ISHOCKEYFÖRBUNDET</a:t>
            </a:r>
          </a:p>
        </p:txBody>
      </p:sp>
      <p:sp>
        <p:nvSpPr>
          <p:cNvPr id="48" name="Rak 20"/>
          <p:cNvSpPr/>
          <p:nvPr/>
        </p:nvSpPr>
        <p:spPr>
          <a:xfrm>
            <a:off x="550860" y="692150"/>
            <a:ext cx="11090280" cy="0"/>
          </a:xfrm>
          <a:prstGeom prst="line">
            <a:avLst/>
          </a:prstGeom>
          <a:ln w="12700">
            <a:solidFill>
              <a:srgbClr val="FFFFFF"/>
            </a:solidFill>
            <a:miter/>
          </a:ln>
        </p:spPr>
        <p:txBody>
          <a:bodyPr lIns="45718" tIns="45718" rIns="45718" bIns="45718"/>
          <a:lstStyle/>
          <a:p>
            <a:pPr/>
          </a:p>
        </p:txBody>
      </p:sp>
      <p:sp>
        <p:nvSpPr>
          <p:cNvPr id="49" name="Rak 21"/>
          <p:cNvSpPr/>
          <p:nvPr/>
        </p:nvSpPr>
        <p:spPr>
          <a:xfrm>
            <a:off x="550860" y="368299"/>
            <a:ext cx="11090280" cy="1"/>
          </a:xfrm>
          <a:prstGeom prst="line">
            <a:avLst/>
          </a:prstGeom>
          <a:ln w="12700">
            <a:solidFill>
              <a:srgbClr val="FFFFFF"/>
            </a:solidFill>
            <a:miter/>
          </a:ln>
        </p:spPr>
        <p:txBody>
          <a:bodyPr lIns="45718" tIns="45718" rIns="45718" bIns="45718"/>
          <a:lstStyle/>
          <a:p>
            <a:pPr/>
          </a:p>
        </p:txBody>
      </p:sp>
      <p:sp>
        <p:nvSpPr>
          <p:cNvPr id="50" name="Rak 22"/>
          <p:cNvSpPr/>
          <p:nvPr/>
        </p:nvSpPr>
        <p:spPr>
          <a:xfrm>
            <a:off x="550860" y="6486800"/>
            <a:ext cx="11090280" cy="1"/>
          </a:xfrm>
          <a:prstGeom prst="line">
            <a:avLst/>
          </a:prstGeom>
          <a:ln w="12700">
            <a:solidFill>
              <a:srgbClr val="FFFFFF"/>
            </a:solidFill>
            <a:miter/>
          </a:ln>
        </p:spPr>
        <p:txBody>
          <a:bodyPr lIns="45718" tIns="45718" rIns="45718" bIns="45718"/>
          <a:lstStyle/>
          <a:p>
            <a:pPr/>
          </a:p>
        </p:txBody>
      </p:sp>
      <p:sp>
        <p:nvSpPr>
          <p:cNvPr id="51" name="Diabildsnummer"/>
          <p:cNvSpPr txBox="1"/>
          <p:nvPr>
            <p:ph type="sldNum" sz="quarter" idx="2"/>
          </p:nvPr>
        </p:nvSpPr>
        <p:spPr>
          <a:prstGeom prst="rect">
            <a:avLst/>
          </a:prstGeom>
        </p:spPr>
        <p:txBody>
          <a:bodyPr/>
          <a:lstStyle>
            <a:lvl1pPr>
              <a:defRPr>
                <a:solidFill>
                  <a:srgbClr val="FFFFFF"/>
                </a:solidFill>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om">
    <p:spTree>
      <p:nvGrpSpPr>
        <p:cNvPr id="1" name=""/>
        <p:cNvGrpSpPr/>
        <p:nvPr/>
      </p:nvGrpSpPr>
      <p:grpSpPr>
        <a:xfrm>
          <a:off x="0" y="0"/>
          <a:ext cx="0" cy="0"/>
          <a:chOff x="0" y="0"/>
          <a:chExt cx="0" cy="0"/>
        </a:xfrm>
      </p:grpSpPr>
      <p:sp>
        <p:nvSpPr>
          <p:cNvPr id="369" name="Diabilds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Tom, blå">
    <p:bg>
      <p:bgPr>
        <a:solidFill>
          <a:schemeClr val="accent5"/>
        </a:solidFill>
      </p:bgPr>
    </p:bg>
    <p:spTree>
      <p:nvGrpSpPr>
        <p:cNvPr id="1" name=""/>
        <p:cNvGrpSpPr/>
        <p:nvPr/>
      </p:nvGrpSpPr>
      <p:grpSpPr>
        <a:xfrm>
          <a:off x="0" y="0"/>
          <a:ext cx="0" cy="0"/>
          <a:chOff x="0" y="0"/>
          <a:chExt cx="0" cy="0"/>
        </a:xfrm>
      </p:grpSpPr>
      <p:sp>
        <p:nvSpPr>
          <p:cNvPr id="376" name="Rak 8"/>
          <p:cNvSpPr/>
          <p:nvPr/>
        </p:nvSpPr>
        <p:spPr>
          <a:xfrm>
            <a:off x="550860" y="692150"/>
            <a:ext cx="11090280" cy="0"/>
          </a:xfrm>
          <a:prstGeom prst="line">
            <a:avLst/>
          </a:prstGeom>
          <a:ln w="12700">
            <a:solidFill>
              <a:srgbClr val="FFFFFF"/>
            </a:solidFill>
            <a:miter/>
          </a:ln>
        </p:spPr>
        <p:txBody>
          <a:bodyPr lIns="45718" tIns="45718" rIns="45718" bIns="45718"/>
          <a:lstStyle/>
          <a:p>
            <a:pPr/>
          </a:p>
        </p:txBody>
      </p:sp>
      <p:sp>
        <p:nvSpPr>
          <p:cNvPr id="377" name="Rak 9"/>
          <p:cNvSpPr/>
          <p:nvPr/>
        </p:nvSpPr>
        <p:spPr>
          <a:xfrm>
            <a:off x="550860" y="368299"/>
            <a:ext cx="11090280" cy="1"/>
          </a:xfrm>
          <a:prstGeom prst="line">
            <a:avLst/>
          </a:prstGeom>
          <a:ln w="12700">
            <a:solidFill>
              <a:srgbClr val="FFFFFF"/>
            </a:solidFill>
            <a:miter/>
          </a:ln>
        </p:spPr>
        <p:txBody>
          <a:bodyPr lIns="45718" tIns="45718" rIns="45718" bIns="45718"/>
          <a:lstStyle/>
          <a:p>
            <a:pPr/>
          </a:p>
        </p:txBody>
      </p:sp>
      <p:sp>
        <p:nvSpPr>
          <p:cNvPr id="378" name="Rak 10"/>
          <p:cNvSpPr/>
          <p:nvPr/>
        </p:nvSpPr>
        <p:spPr>
          <a:xfrm>
            <a:off x="550860" y="6486800"/>
            <a:ext cx="11090280" cy="1"/>
          </a:xfrm>
          <a:prstGeom prst="line">
            <a:avLst/>
          </a:prstGeom>
          <a:ln w="12700">
            <a:solidFill>
              <a:srgbClr val="FFFFFF"/>
            </a:solidFill>
            <a:miter/>
          </a:ln>
        </p:spPr>
        <p:txBody>
          <a:bodyPr lIns="45718" tIns="45718" rIns="45718" bIns="45718"/>
          <a:lstStyle/>
          <a:p>
            <a:pPr/>
          </a:p>
        </p:txBody>
      </p:sp>
      <p:sp>
        <p:nvSpPr>
          <p:cNvPr id="379" name="textruta 11"/>
          <p:cNvSpPr txBox="1"/>
          <p:nvPr/>
        </p:nvSpPr>
        <p:spPr>
          <a:xfrm>
            <a:off x="562625" y="466722"/>
            <a:ext cx="3076564" cy="127001"/>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spAutoFit/>
          </a:bodyPr>
          <a:lstStyle>
            <a:lvl1pPr>
              <a:defRPr cap="all" spc="50" sz="800">
                <a:solidFill>
                  <a:srgbClr val="FFFFFF"/>
                </a:solidFill>
                <a:latin typeface="Flex 70"/>
                <a:ea typeface="Flex 70"/>
                <a:cs typeface="Flex 70"/>
                <a:sym typeface="Flex 70"/>
              </a:defRPr>
            </a:lvl1pPr>
          </a:lstStyle>
          <a:p>
            <a:pPr/>
            <a:r>
              <a:t>SVENSKA ISHOCKEYFÖRBUNDET</a:t>
            </a:r>
          </a:p>
        </p:txBody>
      </p:sp>
      <p:sp>
        <p:nvSpPr>
          <p:cNvPr id="380" name="Diabildsnummer"/>
          <p:cNvSpPr txBox="1"/>
          <p:nvPr>
            <p:ph type="sldNum" sz="quarter" idx="2"/>
          </p:nvPr>
        </p:nvSpPr>
        <p:spPr>
          <a:prstGeom prst="rect">
            <a:avLst/>
          </a:prstGeom>
        </p:spPr>
        <p:txBody>
          <a:bodyPr/>
          <a:lstStyle>
            <a:lvl1pPr>
              <a:defRPr>
                <a:solidFill>
                  <a:srgbClr val="FFFFFF"/>
                </a:solidFill>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Dagordning">
    <p:bg>
      <p:bgPr>
        <a:solidFill>
          <a:srgbClr val="ECEEF7"/>
        </a:solidFill>
      </p:bgPr>
    </p:bg>
    <p:spTree>
      <p:nvGrpSpPr>
        <p:cNvPr id="1" name=""/>
        <p:cNvGrpSpPr/>
        <p:nvPr/>
      </p:nvGrpSpPr>
      <p:grpSpPr>
        <a:xfrm>
          <a:off x="0" y="0"/>
          <a:ext cx="0" cy="0"/>
          <a:chOff x="0" y="0"/>
          <a:chExt cx="0" cy="0"/>
        </a:xfrm>
      </p:grpSpPr>
      <p:sp>
        <p:nvSpPr>
          <p:cNvPr id="387" name="Rektangel"/>
          <p:cNvSpPr/>
          <p:nvPr/>
        </p:nvSpPr>
        <p:spPr>
          <a:xfrm>
            <a:off x="3351057" y="0"/>
            <a:ext cx="8840945" cy="6858000"/>
          </a:xfrm>
          <a:prstGeom prst="rect">
            <a:avLst/>
          </a:prstGeom>
          <a:solidFill>
            <a:srgbClr val="141514"/>
          </a:solidFill>
          <a:ln w="12700">
            <a:miter lim="400000"/>
          </a:ln>
        </p:spPr>
        <p:txBody>
          <a:bodyPr lIns="45718" tIns="45718" rIns="45718" bIns="45718" anchor="ctr"/>
          <a:lstStyle/>
          <a:p>
            <a:pPr>
              <a:defRPr sz="1600">
                <a:solidFill>
                  <a:srgbClr val="FFFFFF"/>
                </a:solidFill>
                <a:latin typeface="Century Gothic"/>
                <a:ea typeface="Century Gothic"/>
                <a:cs typeface="Century Gothic"/>
                <a:sym typeface="Century Gothic"/>
              </a:defRPr>
            </a:pPr>
          </a:p>
        </p:txBody>
      </p:sp>
      <p:sp>
        <p:nvSpPr>
          <p:cNvPr id="388" name="Rektangel"/>
          <p:cNvSpPr/>
          <p:nvPr/>
        </p:nvSpPr>
        <p:spPr>
          <a:xfrm>
            <a:off x="635000" y="633871"/>
            <a:ext cx="10922000" cy="5590258"/>
          </a:xfrm>
          <a:prstGeom prst="rect">
            <a:avLst/>
          </a:prstGeom>
          <a:solidFill>
            <a:srgbClr val="F6F9FF"/>
          </a:solidFill>
          <a:ln w="12700">
            <a:miter lim="400000"/>
          </a:ln>
          <a:effectLst>
            <a:outerShdw sx="100000" sy="100000" kx="0" ky="0" algn="b" rotWithShape="0" blurRad="254000" dist="25400" dir="2700000">
              <a:srgbClr val="1F2125">
                <a:alpha val="15000"/>
              </a:srgbClr>
            </a:outerShdw>
          </a:effectLst>
        </p:spPr>
        <p:txBody>
          <a:bodyPr lIns="45718" tIns="45718" rIns="45718" bIns="45718" anchor="ctr"/>
          <a:lstStyle/>
          <a:p>
            <a:pPr>
              <a:defRPr sz="1600">
                <a:solidFill>
                  <a:srgbClr val="E8ECF2"/>
                </a:solidFill>
                <a:latin typeface="Century Gothic"/>
                <a:ea typeface="Century Gothic"/>
                <a:cs typeface="Century Gothic"/>
                <a:sym typeface="Century Gothic"/>
              </a:defRPr>
            </a:pPr>
          </a:p>
        </p:txBody>
      </p:sp>
      <p:sp>
        <p:nvSpPr>
          <p:cNvPr id="389" name="Placera rubriken här"/>
          <p:cNvSpPr txBox="1"/>
          <p:nvPr>
            <p:ph type="title" hasCustomPrompt="1"/>
          </p:nvPr>
        </p:nvSpPr>
        <p:spPr>
          <a:xfrm>
            <a:off x="635000" y="3135207"/>
            <a:ext cx="4886855" cy="587588"/>
          </a:xfrm>
          <a:prstGeom prst="rect">
            <a:avLst/>
          </a:prstGeom>
        </p:spPr>
        <p:txBody>
          <a:bodyPr lIns="45718" tIns="45718" rIns="45718" bIns="45718" anchor="ctr"/>
          <a:lstStyle>
            <a:lvl1pPr algn="ctr">
              <a:defRPr cap="all" spc="-50" sz="2800">
                <a:solidFill>
                  <a:srgbClr val="404040"/>
                </a:solidFill>
                <a:latin typeface="Century Gothic"/>
                <a:ea typeface="Century Gothic"/>
                <a:cs typeface="Century Gothic"/>
                <a:sym typeface="Century Gothic"/>
              </a:defRPr>
            </a:lvl1pPr>
          </a:lstStyle>
          <a:p>
            <a:pPr/>
            <a:r>
              <a:t>Placera rubriken här</a:t>
            </a:r>
          </a:p>
        </p:txBody>
      </p:sp>
      <p:sp>
        <p:nvSpPr>
          <p:cNvPr id="390" name="Brödtext nivå ett…"/>
          <p:cNvSpPr txBox="1"/>
          <p:nvPr>
            <p:ph type="body" sz="half" idx="1" hasCustomPrompt="1"/>
          </p:nvPr>
        </p:nvSpPr>
        <p:spPr>
          <a:xfrm>
            <a:off x="5575829" y="633875"/>
            <a:ext cx="5981171" cy="5590250"/>
          </a:xfrm>
          <a:prstGeom prst="rect">
            <a:avLst/>
          </a:prstGeom>
        </p:spPr>
        <p:txBody>
          <a:bodyPr anchor="ctr">
            <a:normAutofit fontScale="100000" lnSpcReduction="0"/>
          </a:bodyPr>
          <a:lstStyle>
            <a:lvl1pPr marL="342900" indent="-342900">
              <a:buClr>
                <a:srgbClr val="000000"/>
              </a:buClr>
              <a:buFontTx/>
              <a:buAutoNum type="arabicPeriod" startAt="1"/>
              <a:defRPr>
                <a:latin typeface="Century Gothic"/>
                <a:ea typeface="Century Gothic"/>
                <a:cs typeface="Century Gothic"/>
                <a:sym typeface="Century Gothic"/>
              </a:defRPr>
            </a:lvl1pPr>
            <a:lvl2pPr marL="593051" indent="-391884">
              <a:buClr>
                <a:srgbClr val="000000"/>
              </a:buClr>
              <a:buFontTx/>
              <a:buAutoNum type="arabicPeriod" startAt="1"/>
              <a:defRPr>
                <a:latin typeface="Century Gothic"/>
                <a:ea typeface="Century Gothic"/>
                <a:cs typeface="Century Gothic"/>
                <a:sym typeface="Century Gothic"/>
              </a:defRPr>
            </a:lvl2pPr>
            <a:lvl3pPr marL="716556" indent="-332507">
              <a:buClr>
                <a:srgbClr val="000000"/>
              </a:buClr>
              <a:buFontTx/>
              <a:buAutoNum type="arabicPeriod" startAt="1"/>
              <a:defRPr>
                <a:latin typeface="Century Gothic"/>
                <a:ea typeface="Century Gothic"/>
                <a:cs typeface="Century Gothic"/>
                <a:sym typeface="Century Gothic"/>
              </a:defRPr>
            </a:lvl3pPr>
            <a:lvl4pPr marL="899435" indent="-332507">
              <a:buClr>
                <a:srgbClr val="000000"/>
              </a:buClr>
              <a:buFontTx/>
              <a:buAutoNum type="arabicPeriod" startAt="1"/>
              <a:defRPr>
                <a:latin typeface="Century Gothic"/>
                <a:ea typeface="Century Gothic"/>
                <a:cs typeface="Century Gothic"/>
                <a:sym typeface="Century Gothic"/>
              </a:defRPr>
            </a:lvl4pPr>
            <a:lvl5pPr marL="1082316" indent="-332507">
              <a:buClr>
                <a:srgbClr val="000000"/>
              </a:buClr>
              <a:buFontTx/>
              <a:buAutoNum type="arabicPeriod" startAt="1"/>
              <a:defRPr>
                <a:latin typeface="Century Gothic"/>
                <a:ea typeface="Century Gothic"/>
                <a:cs typeface="Century Gothic"/>
                <a:sym typeface="Century Gothic"/>
              </a:defRPr>
            </a:lvl5pPr>
          </a:lstStyle>
          <a:p>
            <a:pPr/>
            <a:r>
              <a:t>Redigera format för bakgrundstext</a:t>
            </a:r>
          </a:p>
          <a:p>
            <a:pPr lvl="1"/>
            <a:r>
              <a:t/>
            </a:r>
          </a:p>
          <a:p>
            <a:pPr lvl="2"/>
            <a:r>
              <a:t/>
            </a:r>
          </a:p>
          <a:p>
            <a:pPr lvl="3"/>
            <a:r>
              <a:t/>
            </a:r>
          </a:p>
          <a:p>
            <a:pPr lvl="4"/>
            <a:r>
              <a:t/>
            </a:r>
          </a:p>
        </p:txBody>
      </p:sp>
      <p:sp>
        <p:nvSpPr>
          <p:cNvPr id="391" name="Diabildsnummer"/>
          <p:cNvSpPr txBox="1"/>
          <p:nvPr>
            <p:ph type="sldNum" sz="quarter" idx="2"/>
          </p:nvPr>
        </p:nvSpPr>
        <p:spPr>
          <a:xfrm>
            <a:off x="10993580" y="6507481"/>
            <a:ext cx="244903" cy="243837"/>
          </a:xfrm>
          <a:prstGeom prst="rect">
            <a:avLst/>
          </a:prstGeom>
        </p:spPr>
        <p:txBody>
          <a:bodyPr lIns="45718" tIns="45718" rIns="45718" bIns="45718"/>
          <a:lstStyle>
            <a:lvl1pPr algn="l">
              <a:defRPr cap="none" spc="0" sz="1000">
                <a:solidFill>
                  <a:srgbClr val="FFFFFF"/>
                </a:solidFill>
                <a:latin typeface="Century Gothic"/>
                <a:ea typeface="Century Gothic"/>
                <a:cs typeface="Century Gothic"/>
                <a:sym typeface="Century Gothic"/>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Kapitel, Bild 3">
    <p:bg>
      <p:bgPr>
        <a:blipFill rotWithShape="1">
          <a:blip r:embed="rId2"/>
          <a:srcRect l="0" t="0" r="0" b="0"/>
          <a:stretch>
            <a:fillRect/>
          </a:stretch>
        </a:blipFill>
      </p:bgPr>
    </p:bg>
    <p:spTree>
      <p:nvGrpSpPr>
        <p:cNvPr id="1" name=""/>
        <p:cNvGrpSpPr/>
        <p:nvPr/>
      </p:nvGrpSpPr>
      <p:grpSpPr>
        <a:xfrm>
          <a:off x="0" y="0"/>
          <a:ext cx="0" cy="0"/>
          <a:chOff x="0" y="0"/>
          <a:chExt cx="0" cy="0"/>
        </a:xfrm>
      </p:grpSpPr>
      <p:pic>
        <p:nvPicPr>
          <p:cNvPr id="58" name="Bildobjekt 21" descr="Bildobjekt 21"/>
          <p:cNvPicPr>
            <a:picLocks noChangeAspect="1"/>
          </p:cNvPicPr>
          <p:nvPr/>
        </p:nvPicPr>
        <p:blipFill>
          <a:blip r:embed="rId3">
            <a:extLst/>
          </a:blip>
          <a:stretch>
            <a:fillRect/>
          </a:stretch>
        </p:blipFill>
        <p:spPr>
          <a:xfrm>
            <a:off x="10276768" y="4875660"/>
            <a:ext cx="1570676" cy="1570676"/>
          </a:xfrm>
          <a:prstGeom prst="rect">
            <a:avLst/>
          </a:prstGeom>
          <a:ln w="12700">
            <a:miter lim="400000"/>
          </a:ln>
        </p:spPr>
      </p:pic>
      <p:sp>
        <p:nvSpPr>
          <p:cNvPr id="59" name="Titeltext"/>
          <p:cNvSpPr txBox="1"/>
          <p:nvPr>
            <p:ph type="title"/>
          </p:nvPr>
        </p:nvSpPr>
        <p:spPr>
          <a:xfrm>
            <a:off x="550862" y="3716337"/>
            <a:ext cx="9182101" cy="2520953"/>
          </a:xfrm>
          <a:prstGeom prst="rect">
            <a:avLst/>
          </a:prstGeom>
        </p:spPr>
        <p:txBody>
          <a:bodyPr anchor="b"/>
          <a:lstStyle>
            <a:lvl1pPr>
              <a:defRPr sz="4800">
                <a:solidFill>
                  <a:schemeClr val="accent5"/>
                </a:solidFill>
              </a:defRPr>
            </a:lvl1pPr>
          </a:lstStyle>
          <a:p>
            <a:pPr/>
            <a:r>
              <a:t>Titeltext</a:t>
            </a:r>
          </a:p>
        </p:txBody>
      </p:sp>
      <p:sp>
        <p:nvSpPr>
          <p:cNvPr id="60" name="Rak 22"/>
          <p:cNvSpPr/>
          <p:nvPr/>
        </p:nvSpPr>
        <p:spPr>
          <a:xfrm>
            <a:off x="550860" y="692150"/>
            <a:ext cx="11090280" cy="0"/>
          </a:xfrm>
          <a:prstGeom prst="line">
            <a:avLst/>
          </a:prstGeom>
          <a:ln w="12700">
            <a:solidFill>
              <a:srgbClr val="000000"/>
            </a:solidFill>
            <a:miter/>
          </a:ln>
        </p:spPr>
        <p:txBody>
          <a:bodyPr lIns="45718" tIns="45718" rIns="45718" bIns="45718"/>
          <a:lstStyle/>
          <a:p>
            <a:pPr/>
          </a:p>
        </p:txBody>
      </p:sp>
      <p:sp>
        <p:nvSpPr>
          <p:cNvPr id="61" name="Rak 27"/>
          <p:cNvSpPr/>
          <p:nvPr/>
        </p:nvSpPr>
        <p:spPr>
          <a:xfrm>
            <a:off x="550860" y="368299"/>
            <a:ext cx="11090280" cy="1"/>
          </a:xfrm>
          <a:prstGeom prst="line">
            <a:avLst/>
          </a:prstGeom>
          <a:ln w="12700">
            <a:solidFill>
              <a:srgbClr val="000000"/>
            </a:solidFill>
            <a:miter/>
          </a:ln>
        </p:spPr>
        <p:txBody>
          <a:bodyPr lIns="45718" tIns="45718" rIns="45718" bIns="45718"/>
          <a:lstStyle/>
          <a:p>
            <a:pPr/>
          </a:p>
        </p:txBody>
      </p:sp>
      <p:sp>
        <p:nvSpPr>
          <p:cNvPr id="62" name="Rak 28"/>
          <p:cNvSpPr/>
          <p:nvPr/>
        </p:nvSpPr>
        <p:spPr>
          <a:xfrm>
            <a:off x="550860" y="6486800"/>
            <a:ext cx="11090280" cy="1"/>
          </a:xfrm>
          <a:prstGeom prst="line">
            <a:avLst/>
          </a:prstGeom>
          <a:ln w="12700">
            <a:solidFill>
              <a:srgbClr val="000000"/>
            </a:solidFill>
            <a:miter/>
          </a:ln>
        </p:spPr>
        <p:txBody>
          <a:bodyPr lIns="45718" tIns="45718" rIns="45718" bIns="45718"/>
          <a:lstStyle/>
          <a:p>
            <a:pPr/>
          </a:p>
        </p:txBody>
      </p:sp>
      <p:sp>
        <p:nvSpPr>
          <p:cNvPr id="63" name="textruta 29"/>
          <p:cNvSpPr txBox="1"/>
          <p:nvPr/>
        </p:nvSpPr>
        <p:spPr>
          <a:xfrm>
            <a:off x="562625" y="466722"/>
            <a:ext cx="3076564" cy="127001"/>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spAutoFit/>
          </a:bodyPr>
          <a:lstStyle>
            <a:lvl1pPr>
              <a:defRPr cap="all" spc="50" sz="800">
                <a:latin typeface="Flex 70"/>
                <a:ea typeface="Flex 70"/>
                <a:cs typeface="Flex 70"/>
                <a:sym typeface="Flex 70"/>
              </a:defRPr>
            </a:lvl1pPr>
          </a:lstStyle>
          <a:p>
            <a:pPr/>
            <a:r>
              <a:t>SVENSKA ISHOCKEYFÖRBUNDET</a:t>
            </a:r>
          </a:p>
        </p:txBody>
      </p:sp>
      <p:sp>
        <p:nvSpPr>
          <p:cNvPr id="64" name="Diabilds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Kapitel, Bild 3, Vit">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71" name="Rektangel 2"/>
          <p:cNvSpPr/>
          <p:nvPr/>
        </p:nvSpPr>
        <p:spPr>
          <a:xfrm>
            <a:off x="0" y="3465512"/>
            <a:ext cx="12192000" cy="3392488"/>
          </a:xfrm>
          <a:prstGeom prst="rect">
            <a:avLst/>
          </a:prstGeom>
          <a:gradFill>
            <a:gsLst>
              <a:gs pos="0">
                <a:schemeClr val="accent5">
                  <a:alpha val="0"/>
                </a:schemeClr>
              </a:gs>
              <a:gs pos="100000">
                <a:schemeClr val="accent5">
                  <a:alpha val="40000"/>
                </a:schemeClr>
              </a:gs>
            </a:gsLst>
            <a:lin ang="5400000"/>
          </a:gradFill>
          <a:ln w="12700">
            <a:miter lim="400000"/>
          </a:ln>
        </p:spPr>
        <p:txBody>
          <a:bodyPr lIns="45718" tIns="45718" rIns="45718" bIns="45718" anchor="ctr"/>
          <a:lstStyle/>
          <a:p>
            <a:pPr algn="ctr">
              <a:defRPr>
                <a:solidFill>
                  <a:srgbClr val="FFFFFF"/>
                </a:solidFill>
                <a:latin typeface="Flex 70"/>
                <a:ea typeface="Flex 70"/>
                <a:cs typeface="Flex 70"/>
                <a:sym typeface="Flex 70"/>
              </a:defRPr>
            </a:pPr>
          </a:p>
        </p:txBody>
      </p:sp>
      <p:pic>
        <p:nvPicPr>
          <p:cNvPr id="72" name="Bildobjekt 17" descr="Bildobjekt 17"/>
          <p:cNvPicPr>
            <a:picLocks noChangeAspect="1"/>
          </p:cNvPicPr>
          <p:nvPr/>
        </p:nvPicPr>
        <p:blipFill>
          <a:blip r:embed="rId3">
            <a:extLst/>
          </a:blip>
          <a:stretch>
            <a:fillRect/>
          </a:stretch>
        </p:blipFill>
        <p:spPr>
          <a:xfrm>
            <a:off x="10276768" y="4875660"/>
            <a:ext cx="1570676" cy="1570676"/>
          </a:xfrm>
          <a:prstGeom prst="rect">
            <a:avLst/>
          </a:prstGeom>
          <a:ln w="12700">
            <a:miter lim="400000"/>
          </a:ln>
        </p:spPr>
      </p:pic>
      <p:sp>
        <p:nvSpPr>
          <p:cNvPr id="73" name="Titeltext"/>
          <p:cNvSpPr txBox="1"/>
          <p:nvPr>
            <p:ph type="title"/>
          </p:nvPr>
        </p:nvSpPr>
        <p:spPr>
          <a:xfrm>
            <a:off x="550862" y="3716337"/>
            <a:ext cx="9182101" cy="2520953"/>
          </a:xfrm>
          <a:prstGeom prst="rect">
            <a:avLst/>
          </a:prstGeom>
        </p:spPr>
        <p:txBody>
          <a:bodyPr anchor="b"/>
          <a:lstStyle>
            <a:lvl1pPr>
              <a:defRPr sz="4800">
                <a:solidFill>
                  <a:srgbClr val="FFFFFF"/>
                </a:solidFill>
              </a:defRPr>
            </a:lvl1pPr>
          </a:lstStyle>
          <a:p>
            <a:pPr/>
            <a:r>
              <a:t>Titeltext</a:t>
            </a:r>
          </a:p>
        </p:txBody>
      </p:sp>
      <p:sp>
        <p:nvSpPr>
          <p:cNvPr id="74" name="textruta 30"/>
          <p:cNvSpPr txBox="1"/>
          <p:nvPr/>
        </p:nvSpPr>
        <p:spPr>
          <a:xfrm>
            <a:off x="562625" y="466722"/>
            <a:ext cx="3076564" cy="127001"/>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spAutoFit/>
          </a:bodyPr>
          <a:lstStyle>
            <a:lvl1pPr>
              <a:defRPr cap="all" spc="50" sz="800">
                <a:solidFill>
                  <a:srgbClr val="FFFFFF"/>
                </a:solidFill>
                <a:latin typeface="Flex 70"/>
                <a:ea typeface="Flex 70"/>
                <a:cs typeface="Flex 70"/>
                <a:sym typeface="Flex 70"/>
              </a:defRPr>
            </a:lvl1pPr>
          </a:lstStyle>
          <a:p>
            <a:pPr/>
            <a:r>
              <a:t>SVENSKA ISHOCKEYFÖRBUNDET</a:t>
            </a:r>
          </a:p>
        </p:txBody>
      </p:sp>
      <p:sp>
        <p:nvSpPr>
          <p:cNvPr id="75" name="Rak 31"/>
          <p:cNvSpPr/>
          <p:nvPr/>
        </p:nvSpPr>
        <p:spPr>
          <a:xfrm>
            <a:off x="550860" y="692150"/>
            <a:ext cx="11090280" cy="0"/>
          </a:xfrm>
          <a:prstGeom prst="line">
            <a:avLst/>
          </a:prstGeom>
          <a:ln w="12700">
            <a:solidFill>
              <a:srgbClr val="FFFFFF"/>
            </a:solidFill>
            <a:miter/>
          </a:ln>
        </p:spPr>
        <p:txBody>
          <a:bodyPr lIns="45718" tIns="45718" rIns="45718" bIns="45718"/>
          <a:lstStyle/>
          <a:p>
            <a:pPr/>
          </a:p>
        </p:txBody>
      </p:sp>
      <p:sp>
        <p:nvSpPr>
          <p:cNvPr id="76" name="Rak 32"/>
          <p:cNvSpPr/>
          <p:nvPr/>
        </p:nvSpPr>
        <p:spPr>
          <a:xfrm>
            <a:off x="550860" y="368299"/>
            <a:ext cx="11090280" cy="1"/>
          </a:xfrm>
          <a:prstGeom prst="line">
            <a:avLst/>
          </a:prstGeom>
          <a:ln w="12700">
            <a:solidFill>
              <a:srgbClr val="FFFFFF"/>
            </a:solidFill>
            <a:miter/>
          </a:ln>
        </p:spPr>
        <p:txBody>
          <a:bodyPr lIns="45718" tIns="45718" rIns="45718" bIns="45718"/>
          <a:lstStyle/>
          <a:p>
            <a:pPr/>
          </a:p>
        </p:txBody>
      </p:sp>
      <p:sp>
        <p:nvSpPr>
          <p:cNvPr id="77" name="Rak 33"/>
          <p:cNvSpPr/>
          <p:nvPr/>
        </p:nvSpPr>
        <p:spPr>
          <a:xfrm>
            <a:off x="550860" y="6486800"/>
            <a:ext cx="11090280" cy="1"/>
          </a:xfrm>
          <a:prstGeom prst="line">
            <a:avLst/>
          </a:prstGeom>
          <a:ln w="12700">
            <a:solidFill>
              <a:srgbClr val="FFFFFF"/>
            </a:solidFill>
            <a:miter/>
          </a:ln>
        </p:spPr>
        <p:txBody>
          <a:bodyPr lIns="45718" tIns="45718" rIns="45718" bIns="45718"/>
          <a:lstStyle/>
          <a:p>
            <a:pPr/>
          </a:p>
        </p:txBody>
      </p:sp>
      <p:sp>
        <p:nvSpPr>
          <p:cNvPr id="78" name="Diabildsnummer"/>
          <p:cNvSpPr txBox="1"/>
          <p:nvPr>
            <p:ph type="sldNum" sz="quarter" idx="2"/>
          </p:nvPr>
        </p:nvSpPr>
        <p:spPr>
          <a:prstGeom prst="rect">
            <a:avLst/>
          </a:prstGeom>
        </p:spPr>
        <p:txBody>
          <a:bodyPr/>
          <a:lstStyle>
            <a:lvl1pPr>
              <a:defRPr>
                <a:solidFill>
                  <a:srgbClr val="FFFFFF"/>
                </a:solidFill>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Kapitel, Grafiskt element">
    <p:bg>
      <p:bgPr>
        <a:solidFill>
          <a:schemeClr val="accent5"/>
        </a:solidFill>
      </p:bgPr>
    </p:bg>
    <p:spTree>
      <p:nvGrpSpPr>
        <p:cNvPr id="1" name=""/>
        <p:cNvGrpSpPr/>
        <p:nvPr/>
      </p:nvGrpSpPr>
      <p:grpSpPr>
        <a:xfrm>
          <a:off x="0" y="0"/>
          <a:ext cx="0" cy="0"/>
          <a:chOff x="0" y="0"/>
          <a:chExt cx="0" cy="0"/>
        </a:xfrm>
      </p:grpSpPr>
      <p:sp>
        <p:nvSpPr>
          <p:cNvPr id="85" name="Frihandsfigur 22"/>
          <p:cNvSpPr/>
          <p:nvPr/>
        </p:nvSpPr>
        <p:spPr>
          <a:xfrm rot="10800000">
            <a:off x="4218254" y="-1"/>
            <a:ext cx="7973746" cy="68580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1600" y="21600"/>
                </a:moveTo>
                <a:lnTo>
                  <a:pt x="0" y="21600"/>
                </a:lnTo>
                <a:lnTo>
                  <a:pt x="0" y="0"/>
                </a:lnTo>
                <a:lnTo>
                  <a:pt x="13602" y="0"/>
                </a:lnTo>
                <a:close/>
              </a:path>
            </a:pathLst>
          </a:custGeom>
          <a:solidFill>
            <a:schemeClr val="accent1"/>
          </a:solidFill>
          <a:ln w="12700">
            <a:miter lim="400000"/>
          </a:ln>
        </p:spPr>
        <p:txBody>
          <a:bodyPr lIns="45718" tIns="45718" rIns="45718" bIns="45718" anchor="ctr"/>
          <a:lstStyle/>
          <a:p>
            <a:pPr algn="ctr">
              <a:defRPr>
                <a:solidFill>
                  <a:srgbClr val="FFFFFF"/>
                </a:solidFill>
                <a:latin typeface="Flex 70"/>
                <a:ea typeface="Flex 70"/>
                <a:cs typeface="Flex 70"/>
                <a:sym typeface="Flex 70"/>
              </a:defRPr>
            </a:pPr>
          </a:p>
        </p:txBody>
      </p:sp>
      <p:pic>
        <p:nvPicPr>
          <p:cNvPr id="86" name="Bildobjekt 10" descr="Bildobjekt 10"/>
          <p:cNvPicPr>
            <a:picLocks noChangeAspect="1"/>
          </p:cNvPicPr>
          <p:nvPr/>
        </p:nvPicPr>
        <p:blipFill>
          <a:blip r:embed="rId2">
            <a:extLst/>
          </a:blip>
          <a:stretch>
            <a:fillRect/>
          </a:stretch>
        </p:blipFill>
        <p:spPr>
          <a:xfrm>
            <a:off x="10276768" y="4875660"/>
            <a:ext cx="1570676" cy="1570676"/>
          </a:xfrm>
          <a:prstGeom prst="rect">
            <a:avLst/>
          </a:prstGeom>
          <a:ln w="12700">
            <a:miter lim="400000"/>
          </a:ln>
        </p:spPr>
      </p:pic>
      <p:sp>
        <p:nvSpPr>
          <p:cNvPr id="87" name="Rak 13"/>
          <p:cNvSpPr/>
          <p:nvPr/>
        </p:nvSpPr>
        <p:spPr>
          <a:xfrm>
            <a:off x="550860" y="692150"/>
            <a:ext cx="11090280" cy="0"/>
          </a:xfrm>
          <a:prstGeom prst="line">
            <a:avLst/>
          </a:prstGeom>
          <a:ln w="12700">
            <a:solidFill>
              <a:srgbClr val="FFFFFF"/>
            </a:solidFill>
            <a:miter/>
          </a:ln>
        </p:spPr>
        <p:txBody>
          <a:bodyPr lIns="45718" tIns="45718" rIns="45718" bIns="45718"/>
          <a:lstStyle/>
          <a:p>
            <a:pPr/>
          </a:p>
        </p:txBody>
      </p:sp>
      <p:sp>
        <p:nvSpPr>
          <p:cNvPr id="88" name="Rak 14"/>
          <p:cNvSpPr/>
          <p:nvPr/>
        </p:nvSpPr>
        <p:spPr>
          <a:xfrm>
            <a:off x="550860" y="368299"/>
            <a:ext cx="11090280" cy="1"/>
          </a:xfrm>
          <a:prstGeom prst="line">
            <a:avLst/>
          </a:prstGeom>
          <a:ln w="12700">
            <a:solidFill>
              <a:srgbClr val="FFFFFF"/>
            </a:solidFill>
            <a:miter/>
          </a:ln>
        </p:spPr>
        <p:txBody>
          <a:bodyPr lIns="45718" tIns="45718" rIns="45718" bIns="45718"/>
          <a:lstStyle/>
          <a:p>
            <a:pPr/>
          </a:p>
        </p:txBody>
      </p:sp>
      <p:sp>
        <p:nvSpPr>
          <p:cNvPr id="89" name="Rak 15"/>
          <p:cNvSpPr/>
          <p:nvPr/>
        </p:nvSpPr>
        <p:spPr>
          <a:xfrm>
            <a:off x="550860" y="6486800"/>
            <a:ext cx="11090280" cy="1"/>
          </a:xfrm>
          <a:prstGeom prst="line">
            <a:avLst/>
          </a:prstGeom>
          <a:ln w="12700">
            <a:solidFill>
              <a:srgbClr val="FFFFFF"/>
            </a:solidFill>
            <a:miter/>
          </a:ln>
        </p:spPr>
        <p:txBody>
          <a:bodyPr lIns="45718" tIns="45718" rIns="45718" bIns="45718"/>
          <a:lstStyle/>
          <a:p>
            <a:pPr/>
          </a:p>
        </p:txBody>
      </p:sp>
      <p:sp>
        <p:nvSpPr>
          <p:cNvPr id="90" name="Titeltext"/>
          <p:cNvSpPr txBox="1"/>
          <p:nvPr>
            <p:ph type="title"/>
          </p:nvPr>
        </p:nvSpPr>
        <p:spPr>
          <a:xfrm>
            <a:off x="550862" y="944562"/>
            <a:ext cx="7308851" cy="3931099"/>
          </a:xfrm>
          <a:prstGeom prst="rect">
            <a:avLst/>
          </a:prstGeom>
        </p:spPr>
        <p:txBody>
          <a:bodyPr/>
          <a:lstStyle>
            <a:lvl1pPr>
              <a:defRPr sz="4800">
                <a:solidFill>
                  <a:srgbClr val="FFFFFF"/>
                </a:solidFill>
              </a:defRPr>
            </a:lvl1pPr>
          </a:lstStyle>
          <a:p>
            <a:pPr/>
            <a:r>
              <a:t>Titeltext</a:t>
            </a:r>
          </a:p>
        </p:txBody>
      </p:sp>
      <p:sp>
        <p:nvSpPr>
          <p:cNvPr id="91" name="textruta 11"/>
          <p:cNvSpPr txBox="1"/>
          <p:nvPr/>
        </p:nvSpPr>
        <p:spPr>
          <a:xfrm>
            <a:off x="562625" y="466722"/>
            <a:ext cx="3076564" cy="127001"/>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spAutoFit/>
          </a:bodyPr>
          <a:lstStyle>
            <a:lvl1pPr>
              <a:defRPr cap="all" spc="50" sz="800">
                <a:solidFill>
                  <a:srgbClr val="FFFFFF"/>
                </a:solidFill>
                <a:latin typeface="Flex 70"/>
                <a:ea typeface="Flex 70"/>
                <a:cs typeface="Flex 70"/>
                <a:sym typeface="Flex 70"/>
              </a:defRPr>
            </a:lvl1pPr>
          </a:lstStyle>
          <a:p>
            <a:pPr/>
            <a:r>
              <a:t>SVENSKA ISHOCKEYFÖRBUNDET</a:t>
            </a:r>
          </a:p>
        </p:txBody>
      </p:sp>
      <p:sp>
        <p:nvSpPr>
          <p:cNvPr id="92" name="Diabildsnummer"/>
          <p:cNvSpPr txBox="1"/>
          <p:nvPr>
            <p:ph type="sldNum" sz="quarter" idx="2"/>
          </p:nvPr>
        </p:nvSpPr>
        <p:spPr>
          <a:prstGeom prst="rect">
            <a:avLst/>
          </a:prstGeom>
        </p:spPr>
        <p:txBody>
          <a:bodyPr/>
          <a:lstStyle>
            <a:lvl1pPr>
              <a:defRPr>
                <a:solidFill>
                  <a:srgbClr val="FFFFFF"/>
                </a:solidFill>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Citat, Blå">
    <p:bg>
      <p:bgPr>
        <a:solidFill>
          <a:schemeClr val="accent5"/>
        </a:solidFill>
      </p:bgPr>
    </p:bg>
    <p:spTree>
      <p:nvGrpSpPr>
        <p:cNvPr id="1" name=""/>
        <p:cNvGrpSpPr/>
        <p:nvPr/>
      </p:nvGrpSpPr>
      <p:grpSpPr>
        <a:xfrm>
          <a:off x="0" y="0"/>
          <a:ext cx="0" cy="0"/>
          <a:chOff x="0" y="0"/>
          <a:chExt cx="0" cy="0"/>
        </a:xfrm>
      </p:grpSpPr>
      <p:sp>
        <p:nvSpPr>
          <p:cNvPr id="99" name="Rak 13"/>
          <p:cNvSpPr/>
          <p:nvPr/>
        </p:nvSpPr>
        <p:spPr>
          <a:xfrm>
            <a:off x="550860" y="692150"/>
            <a:ext cx="11090280" cy="0"/>
          </a:xfrm>
          <a:prstGeom prst="line">
            <a:avLst/>
          </a:prstGeom>
          <a:ln w="12700">
            <a:solidFill>
              <a:srgbClr val="FFFFFF"/>
            </a:solidFill>
            <a:miter/>
          </a:ln>
        </p:spPr>
        <p:txBody>
          <a:bodyPr lIns="45718" tIns="45718" rIns="45718" bIns="45718"/>
          <a:lstStyle/>
          <a:p>
            <a:pPr/>
          </a:p>
        </p:txBody>
      </p:sp>
      <p:sp>
        <p:nvSpPr>
          <p:cNvPr id="100" name="Rak 14"/>
          <p:cNvSpPr/>
          <p:nvPr/>
        </p:nvSpPr>
        <p:spPr>
          <a:xfrm>
            <a:off x="550860" y="368299"/>
            <a:ext cx="11090280" cy="1"/>
          </a:xfrm>
          <a:prstGeom prst="line">
            <a:avLst/>
          </a:prstGeom>
          <a:ln w="12700">
            <a:solidFill>
              <a:srgbClr val="FFFFFF"/>
            </a:solidFill>
            <a:miter/>
          </a:ln>
        </p:spPr>
        <p:txBody>
          <a:bodyPr lIns="45718" tIns="45718" rIns="45718" bIns="45718"/>
          <a:lstStyle/>
          <a:p>
            <a:pPr/>
          </a:p>
        </p:txBody>
      </p:sp>
      <p:sp>
        <p:nvSpPr>
          <p:cNvPr id="101" name="Rak 15"/>
          <p:cNvSpPr/>
          <p:nvPr/>
        </p:nvSpPr>
        <p:spPr>
          <a:xfrm>
            <a:off x="550860" y="6486800"/>
            <a:ext cx="11090280" cy="1"/>
          </a:xfrm>
          <a:prstGeom prst="line">
            <a:avLst/>
          </a:prstGeom>
          <a:ln w="12700">
            <a:solidFill>
              <a:srgbClr val="FFFFFF"/>
            </a:solidFill>
            <a:miter/>
          </a:ln>
        </p:spPr>
        <p:txBody>
          <a:bodyPr lIns="45718" tIns="45718" rIns="45718" bIns="45718"/>
          <a:lstStyle/>
          <a:p>
            <a:pPr/>
          </a:p>
        </p:txBody>
      </p:sp>
      <p:sp>
        <p:nvSpPr>
          <p:cNvPr id="102" name="Titeltext"/>
          <p:cNvSpPr txBox="1"/>
          <p:nvPr>
            <p:ph type="title"/>
          </p:nvPr>
        </p:nvSpPr>
        <p:spPr>
          <a:xfrm>
            <a:off x="550862" y="944562"/>
            <a:ext cx="11078514" cy="5292727"/>
          </a:xfrm>
          <a:prstGeom prst="rect">
            <a:avLst/>
          </a:prstGeom>
        </p:spPr>
        <p:txBody>
          <a:bodyPr/>
          <a:lstStyle>
            <a:lvl1pPr>
              <a:lnSpc>
                <a:spcPct val="100000"/>
              </a:lnSpc>
              <a:defRPr sz="3200">
                <a:solidFill>
                  <a:schemeClr val="accent1"/>
                </a:solidFill>
                <a:latin typeface="Flex 70"/>
                <a:ea typeface="Flex 70"/>
                <a:cs typeface="Flex 70"/>
                <a:sym typeface="Flex 70"/>
              </a:defRPr>
            </a:lvl1pPr>
          </a:lstStyle>
          <a:p>
            <a:pPr/>
            <a:r>
              <a:t>Titeltext</a:t>
            </a:r>
          </a:p>
        </p:txBody>
      </p:sp>
      <p:sp>
        <p:nvSpPr>
          <p:cNvPr id="103" name="textruta 8"/>
          <p:cNvSpPr txBox="1"/>
          <p:nvPr/>
        </p:nvSpPr>
        <p:spPr>
          <a:xfrm>
            <a:off x="562625" y="466722"/>
            <a:ext cx="3076564" cy="127001"/>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spAutoFit/>
          </a:bodyPr>
          <a:lstStyle>
            <a:lvl1pPr>
              <a:defRPr cap="all" spc="50" sz="800">
                <a:solidFill>
                  <a:srgbClr val="FFFFFF"/>
                </a:solidFill>
                <a:latin typeface="Flex 70"/>
                <a:ea typeface="Flex 70"/>
                <a:cs typeface="Flex 70"/>
                <a:sym typeface="Flex 70"/>
              </a:defRPr>
            </a:lvl1pPr>
          </a:lstStyle>
          <a:p>
            <a:pPr/>
            <a:r>
              <a:t>SVENSKA ISHOCKEYFÖRBUNDET</a:t>
            </a:r>
          </a:p>
        </p:txBody>
      </p:sp>
      <p:sp>
        <p:nvSpPr>
          <p:cNvPr id="104" name="Diabildsnummer"/>
          <p:cNvSpPr txBox="1"/>
          <p:nvPr>
            <p:ph type="sldNum" sz="quarter" idx="2"/>
          </p:nvPr>
        </p:nvSpPr>
        <p:spPr>
          <a:prstGeom prst="rect">
            <a:avLst/>
          </a:prstGeom>
        </p:spPr>
        <p:txBody>
          <a:bodyPr/>
          <a:lstStyle>
            <a:lvl1pPr>
              <a:defRPr>
                <a:solidFill>
                  <a:srgbClr val="FFFFFF"/>
                </a:solidFill>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1_Citat, Gul">
    <p:spTree>
      <p:nvGrpSpPr>
        <p:cNvPr id="1" name=""/>
        <p:cNvGrpSpPr/>
        <p:nvPr/>
      </p:nvGrpSpPr>
      <p:grpSpPr>
        <a:xfrm>
          <a:off x="0" y="0"/>
          <a:ext cx="0" cy="0"/>
          <a:chOff x="0" y="0"/>
          <a:chExt cx="0" cy="0"/>
        </a:xfrm>
      </p:grpSpPr>
      <p:sp>
        <p:nvSpPr>
          <p:cNvPr id="111" name="Titeltext"/>
          <p:cNvSpPr txBox="1"/>
          <p:nvPr>
            <p:ph type="title"/>
          </p:nvPr>
        </p:nvSpPr>
        <p:spPr>
          <a:xfrm>
            <a:off x="550862" y="944562"/>
            <a:ext cx="11078514" cy="5292727"/>
          </a:xfrm>
          <a:prstGeom prst="rect">
            <a:avLst/>
          </a:prstGeom>
        </p:spPr>
        <p:txBody>
          <a:bodyPr/>
          <a:lstStyle>
            <a:lvl1pPr>
              <a:lnSpc>
                <a:spcPct val="100000"/>
              </a:lnSpc>
              <a:defRPr sz="3200">
                <a:solidFill>
                  <a:schemeClr val="accent1"/>
                </a:solidFill>
                <a:latin typeface="Flex 70"/>
                <a:ea typeface="Flex 70"/>
                <a:cs typeface="Flex 70"/>
                <a:sym typeface="Flex 70"/>
              </a:defRPr>
            </a:lvl1pPr>
          </a:lstStyle>
          <a:p>
            <a:pPr/>
            <a:r>
              <a:t>Titeltext</a:t>
            </a:r>
          </a:p>
        </p:txBody>
      </p:sp>
      <p:sp>
        <p:nvSpPr>
          <p:cNvPr id="112" name="Diabilds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Rubrik och innehåll">
    <p:spTree>
      <p:nvGrpSpPr>
        <p:cNvPr id="1" name=""/>
        <p:cNvGrpSpPr/>
        <p:nvPr/>
      </p:nvGrpSpPr>
      <p:grpSpPr>
        <a:xfrm>
          <a:off x="0" y="0"/>
          <a:ext cx="0" cy="0"/>
          <a:chOff x="0" y="0"/>
          <a:chExt cx="0" cy="0"/>
        </a:xfrm>
      </p:grpSpPr>
      <p:sp>
        <p:nvSpPr>
          <p:cNvPr id="119" name="Titeltext"/>
          <p:cNvSpPr txBox="1"/>
          <p:nvPr>
            <p:ph type="title"/>
          </p:nvPr>
        </p:nvSpPr>
        <p:spPr>
          <a:prstGeom prst="rect">
            <a:avLst/>
          </a:prstGeom>
        </p:spPr>
        <p:txBody>
          <a:bodyPr/>
          <a:lstStyle/>
          <a:p>
            <a:pPr/>
            <a:r>
              <a:t>Titeltext</a:t>
            </a:r>
          </a:p>
        </p:txBody>
      </p:sp>
      <p:sp>
        <p:nvSpPr>
          <p:cNvPr id="120" name="Brödtext nivå ett…"/>
          <p:cNvSpPr txBox="1"/>
          <p:nvPr>
            <p:ph type="body" sz="half" idx="1"/>
          </p:nvPr>
        </p:nvSpPr>
        <p:spPr>
          <a:xfrm>
            <a:off x="550862" y="2349500"/>
            <a:ext cx="7308851" cy="3887788"/>
          </a:xfrm>
          <a:prstGeom prst="rect">
            <a:avLst/>
          </a:prstGeom>
        </p:spPr>
        <p:txBody>
          <a:bodyPr>
            <a:normAutofit fontScale="100000" lnSpcReduction="0"/>
          </a:bodyPr>
          <a:lstStyle/>
          <a:p>
            <a:pPr/>
            <a:r>
              <a:t>Brödtext nivå ett</a:t>
            </a:r>
          </a:p>
          <a:p>
            <a:pPr lvl="1"/>
            <a:r>
              <a:t>Brödtext nivå två</a:t>
            </a:r>
          </a:p>
          <a:p>
            <a:pPr lvl="2"/>
            <a:r>
              <a:t>Brödtext nivå tre</a:t>
            </a:r>
          </a:p>
          <a:p>
            <a:pPr lvl="3"/>
            <a:r>
              <a:t>Brödtext nivå fyra</a:t>
            </a:r>
          </a:p>
          <a:p>
            <a:pPr lvl="4"/>
            <a:r>
              <a:t>Brödtext nivå fem</a:t>
            </a:r>
          </a:p>
        </p:txBody>
      </p:sp>
      <p:sp>
        <p:nvSpPr>
          <p:cNvPr id="121" name="Diabilds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 Id="rId14" Type="http://schemas.openxmlformats.org/officeDocument/2006/relationships/slideLayout" Target="../slideLayouts/slideLayout13.xml"/><Relationship Id="rId15" Type="http://schemas.openxmlformats.org/officeDocument/2006/relationships/slideLayout" Target="../slideLayouts/slideLayout14.xml"/><Relationship Id="rId16" Type="http://schemas.openxmlformats.org/officeDocument/2006/relationships/slideLayout" Target="../slideLayouts/slideLayout15.xml"/><Relationship Id="rId17" Type="http://schemas.openxmlformats.org/officeDocument/2006/relationships/slideLayout" Target="../slideLayouts/slideLayout16.xml"/><Relationship Id="rId18" Type="http://schemas.openxmlformats.org/officeDocument/2006/relationships/slideLayout" Target="../slideLayouts/slideLayout17.xml"/><Relationship Id="rId19" Type="http://schemas.openxmlformats.org/officeDocument/2006/relationships/slideLayout" Target="../slideLayouts/slideLayout18.xml"/><Relationship Id="rId20" Type="http://schemas.openxmlformats.org/officeDocument/2006/relationships/slideLayout" Target="../slideLayouts/slideLayout19.xml"/><Relationship Id="rId21" Type="http://schemas.openxmlformats.org/officeDocument/2006/relationships/slideLayout" Target="../slideLayouts/slideLayout20.xml"/><Relationship Id="rId22" Type="http://schemas.openxmlformats.org/officeDocument/2006/relationships/slideLayout" Target="../slideLayouts/slideLayout21.xml"/><Relationship Id="rId23" Type="http://schemas.openxmlformats.org/officeDocument/2006/relationships/slideLayout" Target="../slideLayouts/slideLayout22.xml"/><Relationship Id="rId24" Type="http://schemas.openxmlformats.org/officeDocument/2006/relationships/slideLayout" Target="../slideLayouts/slideLayout23.xml"/><Relationship Id="rId25" Type="http://schemas.openxmlformats.org/officeDocument/2006/relationships/slideLayout" Target="../slideLayouts/slideLayout24.xml"/><Relationship Id="rId26" Type="http://schemas.openxmlformats.org/officeDocument/2006/relationships/slideLayout" Target="../slideLayouts/slideLayout25.xml"/><Relationship Id="rId27" Type="http://schemas.openxmlformats.org/officeDocument/2006/relationships/slideLayout" Target="../slideLayouts/slideLayout26.xml"/><Relationship Id="rId28" Type="http://schemas.openxmlformats.org/officeDocument/2006/relationships/slideLayout" Target="../slideLayouts/slideLayout27.xml"/><Relationship Id="rId29" Type="http://schemas.openxmlformats.org/officeDocument/2006/relationships/slideLayout" Target="../slideLayouts/slideLayout28.xml"/><Relationship Id="rId30" Type="http://schemas.openxmlformats.org/officeDocument/2006/relationships/slideLayout" Target="../slideLayouts/slideLayout29.xml"/><Relationship Id="rId31" Type="http://schemas.openxmlformats.org/officeDocument/2006/relationships/slideLayout" Target="../slideLayouts/slideLayout30.xml"/><Relationship Id="rId32" Type="http://schemas.openxmlformats.org/officeDocument/2006/relationships/slideLayout" Target="../slideLayouts/slideLayout31.xml"/><Relationship Id="rId33"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sp>
        <p:nvSpPr>
          <p:cNvPr id="2" name="Rak 11"/>
          <p:cNvSpPr/>
          <p:nvPr/>
        </p:nvSpPr>
        <p:spPr>
          <a:xfrm>
            <a:off x="550860" y="692150"/>
            <a:ext cx="11090280" cy="0"/>
          </a:xfrm>
          <a:prstGeom prst="line">
            <a:avLst/>
          </a:prstGeom>
          <a:ln w="12700">
            <a:solidFill>
              <a:srgbClr val="000000"/>
            </a:solidFill>
            <a:miter/>
          </a:ln>
        </p:spPr>
        <p:txBody>
          <a:bodyPr lIns="45718" tIns="45718" rIns="45718" bIns="45718"/>
          <a:lstStyle/>
          <a:p>
            <a:pPr/>
          </a:p>
        </p:txBody>
      </p:sp>
      <p:sp>
        <p:nvSpPr>
          <p:cNvPr id="3" name="Rak 12"/>
          <p:cNvSpPr/>
          <p:nvPr/>
        </p:nvSpPr>
        <p:spPr>
          <a:xfrm>
            <a:off x="550860" y="368299"/>
            <a:ext cx="11090280" cy="1"/>
          </a:xfrm>
          <a:prstGeom prst="line">
            <a:avLst/>
          </a:prstGeom>
          <a:ln w="12700">
            <a:solidFill>
              <a:srgbClr val="000000"/>
            </a:solidFill>
            <a:miter/>
          </a:ln>
        </p:spPr>
        <p:txBody>
          <a:bodyPr lIns="45718" tIns="45718" rIns="45718" bIns="45718"/>
          <a:lstStyle/>
          <a:p>
            <a:pPr/>
          </a:p>
        </p:txBody>
      </p:sp>
      <p:sp>
        <p:nvSpPr>
          <p:cNvPr id="4" name="Rak 17"/>
          <p:cNvSpPr/>
          <p:nvPr/>
        </p:nvSpPr>
        <p:spPr>
          <a:xfrm>
            <a:off x="550860" y="6486800"/>
            <a:ext cx="11090280" cy="1"/>
          </a:xfrm>
          <a:prstGeom prst="line">
            <a:avLst/>
          </a:prstGeom>
          <a:ln w="12700">
            <a:solidFill>
              <a:srgbClr val="000000"/>
            </a:solidFill>
            <a:miter/>
          </a:ln>
        </p:spPr>
        <p:txBody>
          <a:bodyPr lIns="45718" tIns="45718" rIns="45718" bIns="45718"/>
          <a:lstStyle/>
          <a:p>
            <a:pPr/>
          </a:p>
        </p:txBody>
      </p:sp>
      <p:sp>
        <p:nvSpPr>
          <p:cNvPr id="5" name="textruta 13"/>
          <p:cNvSpPr txBox="1"/>
          <p:nvPr/>
        </p:nvSpPr>
        <p:spPr>
          <a:xfrm>
            <a:off x="562625" y="466722"/>
            <a:ext cx="3076564" cy="127001"/>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spAutoFit/>
          </a:bodyPr>
          <a:lstStyle>
            <a:lvl1pPr>
              <a:defRPr cap="all" spc="50" sz="800">
                <a:latin typeface="Flex 70"/>
                <a:ea typeface="Flex 70"/>
                <a:cs typeface="Flex 70"/>
                <a:sym typeface="Flex 70"/>
              </a:defRPr>
            </a:lvl1pPr>
          </a:lstStyle>
          <a:p>
            <a:pPr/>
            <a:r>
              <a:t>SVENSKA ISHOCKEYFÖRBUNDET</a:t>
            </a:r>
          </a:p>
        </p:txBody>
      </p:sp>
      <p:sp>
        <p:nvSpPr>
          <p:cNvPr id="6" name="Titeltext"/>
          <p:cNvSpPr txBox="1"/>
          <p:nvPr>
            <p:ph type="title"/>
          </p:nvPr>
        </p:nvSpPr>
        <p:spPr>
          <a:xfrm>
            <a:off x="550862" y="944562"/>
            <a:ext cx="11090276" cy="1152526"/>
          </a:xfrm>
          <a:prstGeom prst="rect">
            <a:avLst/>
          </a:prstGeom>
          <a:ln w="12700">
            <a:miter lim="400000"/>
          </a:ln>
          <a:extLst>
            <a:ext uri="{C572A759-6A51-4108-AA02-DFA0A04FC94B}">
              <ma14:wrappingTextBoxFlag xmlns:ma14="http://schemas.microsoft.com/office/mac/drawingml/2011/main" val="1"/>
            </a:ext>
          </a:extLst>
        </p:spPr>
        <p:txBody>
          <a:bodyPr lIns="0" tIns="0" rIns="0" bIns="0">
            <a:normAutofit fontScale="100000" lnSpcReduction="0"/>
          </a:bodyPr>
          <a:lstStyle/>
          <a:p>
            <a:pPr/>
            <a:r>
              <a:t>Titeltext</a:t>
            </a:r>
          </a:p>
        </p:txBody>
      </p:sp>
      <p:sp>
        <p:nvSpPr>
          <p:cNvPr id="7" name="Brödtext nivå ett…"/>
          <p:cNvSpPr txBox="1"/>
          <p:nvPr>
            <p:ph type="body" idx="1"/>
          </p:nvPr>
        </p:nvSpPr>
        <p:spPr>
          <a:xfrm>
            <a:off x="6805083" y="2438400"/>
            <a:ext cx="4775201" cy="4419600"/>
          </a:xfrm>
          <a:prstGeom prst="rect">
            <a:avLst/>
          </a:prstGeom>
          <a:ln w="12700">
            <a:miter lim="400000"/>
          </a:ln>
          <a:extLst>
            <a:ext uri="{C572A759-6A51-4108-AA02-DFA0A04FC94B}">
              <ma14:wrappingTextBoxFlag xmlns:ma14="http://schemas.microsoft.com/office/mac/drawingml/2011/main" val="1"/>
            </a:ext>
          </a:extLst>
        </p:spPr>
        <p:txBody>
          <a:bodyPr lIns="0" tIns="0" rIns="0" bIns="0"/>
          <a:lstStyle/>
          <a:p>
            <a:pPr/>
            <a:r>
              <a:t>Brödtext nivå ett</a:t>
            </a:r>
          </a:p>
          <a:p>
            <a:pPr lvl="1"/>
            <a:r>
              <a:t>Brödtext nivå två</a:t>
            </a:r>
          </a:p>
          <a:p>
            <a:pPr lvl="2"/>
            <a:r>
              <a:t>Brödtext nivå tre</a:t>
            </a:r>
          </a:p>
          <a:p>
            <a:pPr lvl="3"/>
            <a:r>
              <a:t>Brödtext nivå fyra</a:t>
            </a:r>
          </a:p>
          <a:p>
            <a:pPr lvl="4"/>
            <a:r>
              <a:t>Brödtext nivå fem</a:t>
            </a:r>
          </a:p>
        </p:txBody>
      </p:sp>
      <p:sp>
        <p:nvSpPr>
          <p:cNvPr id="8" name="Diabildsnummer"/>
          <p:cNvSpPr txBox="1"/>
          <p:nvPr>
            <p:ph type="sldNum" sz="quarter" idx="2"/>
          </p:nvPr>
        </p:nvSpPr>
        <p:spPr>
          <a:xfrm>
            <a:off x="11490966" y="461168"/>
            <a:ext cx="138411" cy="127001"/>
          </a:xfrm>
          <a:prstGeom prst="rect">
            <a:avLst/>
          </a:prstGeom>
          <a:ln w="12700">
            <a:miter lim="400000"/>
          </a:ln>
        </p:spPr>
        <p:txBody>
          <a:bodyPr wrap="none" lIns="0" tIns="0" rIns="0" bIns="0" anchor="ctr">
            <a:spAutoFit/>
          </a:bodyPr>
          <a:lstStyle>
            <a:lvl1pPr algn="r">
              <a:defRPr cap="all" spc="50" sz="800">
                <a:latin typeface="Flex 70"/>
                <a:ea typeface="Flex 70"/>
                <a:cs typeface="Flex 70"/>
                <a:sym typeface="Flex 70"/>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 id="2147483665" r:id="rId18"/>
    <p:sldLayoutId id="2147483666" r:id="rId19"/>
    <p:sldLayoutId id="2147483667" r:id="rId20"/>
    <p:sldLayoutId id="2147483668" r:id="rId21"/>
    <p:sldLayoutId id="2147483669" r:id="rId22"/>
    <p:sldLayoutId id="2147483670" r:id="rId23"/>
    <p:sldLayoutId id="2147483671" r:id="rId24"/>
    <p:sldLayoutId id="2147483672" r:id="rId25"/>
    <p:sldLayoutId id="2147483673" r:id="rId26"/>
    <p:sldLayoutId id="2147483674" r:id="rId27"/>
    <p:sldLayoutId id="2147483675" r:id="rId28"/>
    <p:sldLayoutId id="2147483676" r:id="rId29"/>
    <p:sldLayoutId id="2147483677" r:id="rId30"/>
    <p:sldLayoutId id="2147483678" r:id="rId31"/>
    <p:sldLayoutId id="2147483679" r:id="rId32"/>
    <p:sldLayoutId id="2147483680" r:id="rId33"/>
  </p:sldLayoutIdLst>
  <p:transition xmlns:p14="http://schemas.microsoft.com/office/powerpoint/2010/main" spd="med" advClick="1"/>
  <p:txStyles>
    <p:titleStyle>
      <a:lvl1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Flex Display 100 Black"/>
          <a:ea typeface="Flex Display 100 Black"/>
          <a:cs typeface="Flex Display 100 Black"/>
          <a:sym typeface="Flex Display 100 Black"/>
        </a:defRPr>
      </a:lvl1pPr>
      <a:lvl2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Flex Display 100 Black"/>
          <a:ea typeface="Flex Display 100 Black"/>
          <a:cs typeface="Flex Display 100 Black"/>
          <a:sym typeface="Flex Display 100 Black"/>
        </a:defRPr>
      </a:lvl2pPr>
      <a:lvl3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Flex Display 100 Black"/>
          <a:ea typeface="Flex Display 100 Black"/>
          <a:cs typeface="Flex Display 100 Black"/>
          <a:sym typeface="Flex Display 100 Black"/>
        </a:defRPr>
      </a:lvl3pPr>
      <a:lvl4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Flex Display 100 Black"/>
          <a:ea typeface="Flex Display 100 Black"/>
          <a:cs typeface="Flex Display 100 Black"/>
          <a:sym typeface="Flex Display 100 Black"/>
        </a:defRPr>
      </a:lvl4pPr>
      <a:lvl5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Flex Display 100 Black"/>
          <a:ea typeface="Flex Display 100 Black"/>
          <a:cs typeface="Flex Display 100 Black"/>
          <a:sym typeface="Flex Display 100 Black"/>
        </a:defRPr>
      </a:lvl5pPr>
      <a:lvl6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Flex Display 100 Black"/>
          <a:ea typeface="Flex Display 100 Black"/>
          <a:cs typeface="Flex Display 100 Black"/>
          <a:sym typeface="Flex Display 100 Black"/>
        </a:defRPr>
      </a:lvl6pPr>
      <a:lvl7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Flex Display 100 Black"/>
          <a:ea typeface="Flex Display 100 Black"/>
          <a:cs typeface="Flex Display 100 Black"/>
          <a:sym typeface="Flex Display 100 Black"/>
        </a:defRPr>
      </a:lvl7pPr>
      <a:lvl8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Flex Display 100 Black"/>
          <a:ea typeface="Flex Display 100 Black"/>
          <a:cs typeface="Flex Display 100 Black"/>
          <a:sym typeface="Flex Display 100 Black"/>
        </a:defRPr>
      </a:lvl8pPr>
      <a:lvl9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Flex Display 100 Black"/>
          <a:ea typeface="Flex Display 100 Black"/>
          <a:cs typeface="Flex Display 100 Black"/>
          <a:sym typeface="Flex Display 100 Black"/>
        </a:defRPr>
      </a:lvl9pPr>
    </p:titleStyle>
    <p:bodyStyle>
      <a:lvl1pPr marL="156599" marR="0" indent="-156599" algn="l" defTabSz="914400" rtl="0" latinLnBrk="0">
        <a:lnSpc>
          <a:spcPct val="100000"/>
        </a:lnSpc>
        <a:spcBef>
          <a:spcPts val="1200"/>
        </a:spcBef>
        <a:spcAft>
          <a:spcPts val="0"/>
        </a:spcAft>
        <a:buClr>
          <a:schemeClr val="accent1"/>
        </a:buClr>
        <a:buSzPct val="100000"/>
        <a:buFont typeface="Arial"/>
        <a:buChar char="•"/>
        <a:tabLst/>
        <a:defRPr b="0" baseline="0" cap="none" i="0" spc="0" strike="noStrike" sz="1600" u="none">
          <a:solidFill>
            <a:srgbClr val="000000"/>
          </a:solidFill>
          <a:uFillTx/>
          <a:latin typeface="Flex 70"/>
          <a:ea typeface="Flex 70"/>
          <a:cs typeface="Flex 70"/>
          <a:sym typeface="Flex 70"/>
        </a:defRPr>
      </a:lvl1pPr>
      <a:lvl2pPr marL="636171" marR="0" indent="-178971" algn="l" defTabSz="914400" rtl="0" latinLnBrk="0">
        <a:lnSpc>
          <a:spcPct val="100000"/>
        </a:lnSpc>
        <a:spcBef>
          <a:spcPts val="1200"/>
        </a:spcBef>
        <a:spcAft>
          <a:spcPts val="0"/>
        </a:spcAft>
        <a:buClr>
          <a:schemeClr val="accent1"/>
        </a:buClr>
        <a:buSzPct val="100000"/>
        <a:buFont typeface="Arial"/>
        <a:buChar char="•"/>
        <a:tabLst/>
        <a:defRPr b="0" baseline="0" cap="none" i="0" spc="0" strike="noStrike" sz="1600" u="none">
          <a:solidFill>
            <a:srgbClr val="000000"/>
          </a:solidFill>
          <a:uFillTx/>
          <a:latin typeface="Flex 70"/>
          <a:ea typeface="Flex 70"/>
          <a:cs typeface="Flex 70"/>
          <a:sym typeface="Flex 70"/>
        </a:defRPr>
      </a:lvl2pPr>
      <a:lvl3pPr marL="1087200" marR="0" indent="-208798" algn="l" defTabSz="914400" rtl="0" latinLnBrk="0">
        <a:lnSpc>
          <a:spcPct val="100000"/>
        </a:lnSpc>
        <a:spcBef>
          <a:spcPts val="1200"/>
        </a:spcBef>
        <a:spcAft>
          <a:spcPts val="0"/>
        </a:spcAft>
        <a:buClr>
          <a:schemeClr val="accent1"/>
        </a:buClr>
        <a:buSzPct val="100000"/>
        <a:buFont typeface="Arial"/>
        <a:buChar char="•"/>
        <a:tabLst/>
        <a:defRPr b="0" baseline="0" cap="none" i="0" spc="0" strike="noStrike" sz="1600" u="none">
          <a:solidFill>
            <a:srgbClr val="000000"/>
          </a:solidFill>
          <a:uFillTx/>
          <a:latin typeface="Flex 70"/>
          <a:ea typeface="Flex 70"/>
          <a:cs typeface="Flex 70"/>
          <a:sym typeface="Flex 70"/>
        </a:defRPr>
      </a:lvl3pPr>
      <a:lvl4pPr marL="1491379" marR="0" indent="-227779" algn="l" defTabSz="914400" rtl="0" latinLnBrk="0">
        <a:lnSpc>
          <a:spcPct val="100000"/>
        </a:lnSpc>
        <a:spcBef>
          <a:spcPts val="1200"/>
        </a:spcBef>
        <a:spcAft>
          <a:spcPts val="0"/>
        </a:spcAft>
        <a:buClr>
          <a:schemeClr val="accent1"/>
        </a:buClr>
        <a:buSzPct val="100000"/>
        <a:buFont typeface="Arial"/>
        <a:buChar char="•"/>
        <a:tabLst/>
        <a:defRPr b="0" baseline="0" cap="none" i="0" spc="0" strike="noStrike" sz="1600" u="none">
          <a:solidFill>
            <a:srgbClr val="000000"/>
          </a:solidFill>
          <a:uFillTx/>
          <a:latin typeface="Flex 70"/>
          <a:ea typeface="Flex 70"/>
          <a:cs typeface="Flex 70"/>
          <a:sym typeface="Flex 70"/>
        </a:defRPr>
      </a:lvl4pPr>
      <a:lvl5pPr marL="1912579" marR="0" indent="-227781" algn="l" defTabSz="914400" rtl="0" latinLnBrk="0">
        <a:lnSpc>
          <a:spcPct val="100000"/>
        </a:lnSpc>
        <a:spcBef>
          <a:spcPts val="1200"/>
        </a:spcBef>
        <a:spcAft>
          <a:spcPts val="0"/>
        </a:spcAft>
        <a:buClr>
          <a:schemeClr val="accent1"/>
        </a:buClr>
        <a:buSzPct val="100000"/>
        <a:buFont typeface="Arial"/>
        <a:buChar char="•"/>
        <a:tabLst/>
        <a:defRPr b="0" baseline="0" cap="none" i="0" spc="0" strike="noStrike" sz="1600" u="none">
          <a:solidFill>
            <a:srgbClr val="000000"/>
          </a:solidFill>
          <a:uFillTx/>
          <a:latin typeface="Flex 70"/>
          <a:ea typeface="Flex 70"/>
          <a:cs typeface="Flex 70"/>
          <a:sym typeface="Flex 70"/>
        </a:defRPr>
      </a:lvl5pPr>
      <a:lvl6pPr marL="2489200" marR="0" indent="-203200" algn="l" defTabSz="914400" rtl="0" latinLnBrk="0">
        <a:lnSpc>
          <a:spcPct val="100000"/>
        </a:lnSpc>
        <a:spcBef>
          <a:spcPts val="1200"/>
        </a:spcBef>
        <a:spcAft>
          <a:spcPts val="0"/>
        </a:spcAft>
        <a:buClr>
          <a:schemeClr val="accent1"/>
        </a:buClr>
        <a:buSzPct val="100000"/>
        <a:buFont typeface="Arial"/>
        <a:buChar char="•"/>
        <a:tabLst/>
        <a:defRPr b="0" baseline="0" cap="none" i="0" spc="0" strike="noStrike" sz="1600" u="none">
          <a:solidFill>
            <a:srgbClr val="000000"/>
          </a:solidFill>
          <a:uFillTx/>
          <a:latin typeface="Flex 70"/>
          <a:ea typeface="Flex 70"/>
          <a:cs typeface="Flex 70"/>
          <a:sym typeface="Flex 70"/>
        </a:defRPr>
      </a:lvl6pPr>
      <a:lvl7pPr marL="2946400" marR="0" indent="-203200" algn="l" defTabSz="914400" rtl="0" latinLnBrk="0">
        <a:lnSpc>
          <a:spcPct val="100000"/>
        </a:lnSpc>
        <a:spcBef>
          <a:spcPts val="1200"/>
        </a:spcBef>
        <a:spcAft>
          <a:spcPts val="0"/>
        </a:spcAft>
        <a:buClr>
          <a:schemeClr val="accent1"/>
        </a:buClr>
        <a:buSzPct val="100000"/>
        <a:buFont typeface="Arial"/>
        <a:buChar char="•"/>
        <a:tabLst/>
        <a:defRPr b="0" baseline="0" cap="none" i="0" spc="0" strike="noStrike" sz="1600" u="none">
          <a:solidFill>
            <a:srgbClr val="000000"/>
          </a:solidFill>
          <a:uFillTx/>
          <a:latin typeface="Flex 70"/>
          <a:ea typeface="Flex 70"/>
          <a:cs typeface="Flex 70"/>
          <a:sym typeface="Flex 70"/>
        </a:defRPr>
      </a:lvl7pPr>
      <a:lvl8pPr marL="3403600" marR="0" indent="-203200" algn="l" defTabSz="914400" rtl="0" latinLnBrk="0">
        <a:lnSpc>
          <a:spcPct val="100000"/>
        </a:lnSpc>
        <a:spcBef>
          <a:spcPts val="1200"/>
        </a:spcBef>
        <a:spcAft>
          <a:spcPts val="0"/>
        </a:spcAft>
        <a:buClr>
          <a:schemeClr val="accent1"/>
        </a:buClr>
        <a:buSzPct val="100000"/>
        <a:buFont typeface="Arial"/>
        <a:buChar char="•"/>
        <a:tabLst/>
        <a:defRPr b="0" baseline="0" cap="none" i="0" spc="0" strike="noStrike" sz="1600" u="none">
          <a:solidFill>
            <a:srgbClr val="000000"/>
          </a:solidFill>
          <a:uFillTx/>
          <a:latin typeface="Flex 70"/>
          <a:ea typeface="Flex 70"/>
          <a:cs typeface="Flex 70"/>
          <a:sym typeface="Flex 70"/>
        </a:defRPr>
      </a:lvl8pPr>
      <a:lvl9pPr marL="3860800" marR="0" indent="-203200" algn="l" defTabSz="914400" rtl="0" latinLnBrk="0">
        <a:lnSpc>
          <a:spcPct val="100000"/>
        </a:lnSpc>
        <a:spcBef>
          <a:spcPts val="1200"/>
        </a:spcBef>
        <a:spcAft>
          <a:spcPts val="0"/>
        </a:spcAft>
        <a:buClr>
          <a:schemeClr val="accent1"/>
        </a:buClr>
        <a:buSzPct val="100000"/>
        <a:buFont typeface="Arial"/>
        <a:buChar char="•"/>
        <a:tabLst/>
        <a:defRPr b="0" baseline="0" cap="none" i="0" spc="0" strike="noStrike" sz="1600" u="none">
          <a:solidFill>
            <a:srgbClr val="000000"/>
          </a:solidFill>
          <a:uFillTx/>
          <a:latin typeface="Flex 70"/>
          <a:ea typeface="Flex 70"/>
          <a:cs typeface="Flex 70"/>
          <a:sym typeface="Flex 70"/>
        </a:defRPr>
      </a:lvl9pPr>
    </p:bodyStyle>
    <p:otherStyle>
      <a:lvl1pPr marL="0" marR="0" indent="0" algn="r" defTabSz="914400" rtl="0" latinLnBrk="0">
        <a:lnSpc>
          <a:spcPct val="100000"/>
        </a:lnSpc>
        <a:spcBef>
          <a:spcPts val="0"/>
        </a:spcBef>
        <a:spcAft>
          <a:spcPts val="0"/>
        </a:spcAft>
        <a:buClrTx/>
        <a:buSzTx/>
        <a:buFontTx/>
        <a:buNone/>
        <a:tabLst/>
        <a:defRPr b="0" baseline="0" cap="all" i="0" spc="50" strike="noStrike" sz="800" u="none">
          <a:solidFill>
            <a:schemeClr val="tx1"/>
          </a:solidFill>
          <a:uFillTx/>
          <a:latin typeface="+mn-lt"/>
          <a:ea typeface="+mn-ea"/>
          <a:cs typeface="+mn-cs"/>
          <a:sym typeface="Flex 70"/>
        </a:defRPr>
      </a:lvl1pPr>
      <a:lvl2pPr marL="0" marR="0" indent="0" algn="r" defTabSz="914400" rtl="0" latinLnBrk="0">
        <a:lnSpc>
          <a:spcPct val="100000"/>
        </a:lnSpc>
        <a:spcBef>
          <a:spcPts val="0"/>
        </a:spcBef>
        <a:spcAft>
          <a:spcPts val="0"/>
        </a:spcAft>
        <a:buClrTx/>
        <a:buSzTx/>
        <a:buFontTx/>
        <a:buNone/>
        <a:tabLst/>
        <a:defRPr b="0" baseline="0" cap="all" i="0" spc="50" strike="noStrike" sz="800" u="none">
          <a:solidFill>
            <a:schemeClr val="tx1"/>
          </a:solidFill>
          <a:uFillTx/>
          <a:latin typeface="+mn-lt"/>
          <a:ea typeface="+mn-ea"/>
          <a:cs typeface="+mn-cs"/>
          <a:sym typeface="Flex 70"/>
        </a:defRPr>
      </a:lvl2pPr>
      <a:lvl3pPr marL="0" marR="0" indent="0" algn="r" defTabSz="914400" rtl="0" latinLnBrk="0">
        <a:lnSpc>
          <a:spcPct val="100000"/>
        </a:lnSpc>
        <a:spcBef>
          <a:spcPts val="0"/>
        </a:spcBef>
        <a:spcAft>
          <a:spcPts val="0"/>
        </a:spcAft>
        <a:buClrTx/>
        <a:buSzTx/>
        <a:buFontTx/>
        <a:buNone/>
        <a:tabLst/>
        <a:defRPr b="0" baseline="0" cap="all" i="0" spc="50" strike="noStrike" sz="800" u="none">
          <a:solidFill>
            <a:schemeClr val="tx1"/>
          </a:solidFill>
          <a:uFillTx/>
          <a:latin typeface="+mn-lt"/>
          <a:ea typeface="+mn-ea"/>
          <a:cs typeface="+mn-cs"/>
          <a:sym typeface="Flex 70"/>
        </a:defRPr>
      </a:lvl3pPr>
      <a:lvl4pPr marL="0" marR="0" indent="0" algn="r" defTabSz="914400" rtl="0" latinLnBrk="0">
        <a:lnSpc>
          <a:spcPct val="100000"/>
        </a:lnSpc>
        <a:spcBef>
          <a:spcPts val="0"/>
        </a:spcBef>
        <a:spcAft>
          <a:spcPts val="0"/>
        </a:spcAft>
        <a:buClrTx/>
        <a:buSzTx/>
        <a:buFontTx/>
        <a:buNone/>
        <a:tabLst/>
        <a:defRPr b="0" baseline="0" cap="all" i="0" spc="50" strike="noStrike" sz="800" u="none">
          <a:solidFill>
            <a:schemeClr val="tx1"/>
          </a:solidFill>
          <a:uFillTx/>
          <a:latin typeface="+mn-lt"/>
          <a:ea typeface="+mn-ea"/>
          <a:cs typeface="+mn-cs"/>
          <a:sym typeface="Flex 70"/>
        </a:defRPr>
      </a:lvl4pPr>
      <a:lvl5pPr marL="0" marR="0" indent="0" algn="r" defTabSz="914400" rtl="0" latinLnBrk="0">
        <a:lnSpc>
          <a:spcPct val="100000"/>
        </a:lnSpc>
        <a:spcBef>
          <a:spcPts val="0"/>
        </a:spcBef>
        <a:spcAft>
          <a:spcPts val="0"/>
        </a:spcAft>
        <a:buClrTx/>
        <a:buSzTx/>
        <a:buFontTx/>
        <a:buNone/>
        <a:tabLst/>
        <a:defRPr b="0" baseline="0" cap="all" i="0" spc="50" strike="noStrike" sz="800" u="none">
          <a:solidFill>
            <a:schemeClr val="tx1"/>
          </a:solidFill>
          <a:uFillTx/>
          <a:latin typeface="+mn-lt"/>
          <a:ea typeface="+mn-ea"/>
          <a:cs typeface="+mn-cs"/>
          <a:sym typeface="Flex 70"/>
        </a:defRPr>
      </a:lvl5pPr>
      <a:lvl6pPr marL="0" marR="0" indent="0" algn="r" defTabSz="914400" rtl="0" latinLnBrk="0">
        <a:lnSpc>
          <a:spcPct val="100000"/>
        </a:lnSpc>
        <a:spcBef>
          <a:spcPts val="0"/>
        </a:spcBef>
        <a:spcAft>
          <a:spcPts val="0"/>
        </a:spcAft>
        <a:buClrTx/>
        <a:buSzTx/>
        <a:buFontTx/>
        <a:buNone/>
        <a:tabLst/>
        <a:defRPr b="0" baseline="0" cap="all" i="0" spc="50" strike="noStrike" sz="800" u="none">
          <a:solidFill>
            <a:schemeClr val="tx1"/>
          </a:solidFill>
          <a:uFillTx/>
          <a:latin typeface="+mn-lt"/>
          <a:ea typeface="+mn-ea"/>
          <a:cs typeface="+mn-cs"/>
          <a:sym typeface="Flex 70"/>
        </a:defRPr>
      </a:lvl6pPr>
      <a:lvl7pPr marL="0" marR="0" indent="0" algn="r" defTabSz="914400" rtl="0" latinLnBrk="0">
        <a:lnSpc>
          <a:spcPct val="100000"/>
        </a:lnSpc>
        <a:spcBef>
          <a:spcPts val="0"/>
        </a:spcBef>
        <a:spcAft>
          <a:spcPts val="0"/>
        </a:spcAft>
        <a:buClrTx/>
        <a:buSzTx/>
        <a:buFontTx/>
        <a:buNone/>
        <a:tabLst/>
        <a:defRPr b="0" baseline="0" cap="all" i="0" spc="50" strike="noStrike" sz="800" u="none">
          <a:solidFill>
            <a:schemeClr val="tx1"/>
          </a:solidFill>
          <a:uFillTx/>
          <a:latin typeface="+mn-lt"/>
          <a:ea typeface="+mn-ea"/>
          <a:cs typeface="+mn-cs"/>
          <a:sym typeface="Flex 70"/>
        </a:defRPr>
      </a:lvl7pPr>
      <a:lvl8pPr marL="0" marR="0" indent="0" algn="r" defTabSz="914400" rtl="0" latinLnBrk="0">
        <a:lnSpc>
          <a:spcPct val="100000"/>
        </a:lnSpc>
        <a:spcBef>
          <a:spcPts val="0"/>
        </a:spcBef>
        <a:spcAft>
          <a:spcPts val="0"/>
        </a:spcAft>
        <a:buClrTx/>
        <a:buSzTx/>
        <a:buFontTx/>
        <a:buNone/>
        <a:tabLst/>
        <a:defRPr b="0" baseline="0" cap="all" i="0" spc="50" strike="noStrike" sz="800" u="none">
          <a:solidFill>
            <a:schemeClr val="tx1"/>
          </a:solidFill>
          <a:uFillTx/>
          <a:latin typeface="+mn-lt"/>
          <a:ea typeface="+mn-ea"/>
          <a:cs typeface="+mn-cs"/>
          <a:sym typeface="Flex 70"/>
        </a:defRPr>
      </a:lvl8pPr>
      <a:lvl9pPr marL="0" marR="0" indent="0" algn="r" defTabSz="914400" rtl="0" latinLnBrk="0">
        <a:lnSpc>
          <a:spcPct val="100000"/>
        </a:lnSpc>
        <a:spcBef>
          <a:spcPts val="0"/>
        </a:spcBef>
        <a:spcAft>
          <a:spcPts val="0"/>
        </a:spcAft>
        <a:buClrTx/>
        <a:buSzTx/>
        <a:buFontTx/>
        <a:buNone/>
        <a:tabLst/>
        <a:defRPr b="0" baseline="0" cap="all" i="0" spc="50" strike="noStrike" sz="800" u="none">
          <a:solidFill>
            <a:schemeClr val="tx1"/>
          </a:solidFill>
          <a:uFillTx/>
          <a:latin typeface="+mn-lt"/>
          <a:ea typeface="+mn-ea"/>
          <a:cs typeface="+mn-cs"/>
          <a:sym typeface="Flex 70"/>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00" name="Platshållare för bildnummer 2"/>
          <p:cNvSpPr txBox="1"/>
          <p:nvPr>
            <p:ph type="sldNum" sz="quarter" idx="4294967295"/>
          </p:nvPr>
        </p:nvSpPr>
        <p:spPr>
          <a:xfrm>
            <a:off x="11502372" y="461168"/>
            <a:ext cx="127001" cy="127001"/>
          </a:xfrm>
          <a:prstGeom prst="rect">
            <a:avLst/>
          </a:prstGeom>
          <a:extLst>
            <a:ext uri="{C572A759-6A51-4108-AA02-DFA0A04FC94B}">
              <ma14:wrappingTextBoxFlag xmlns:ma14="http://schemas.microsoft.com/office/mac/drawingml/2011/main" val="1"/>
            </a:ext>
          </a:extLst>
        </p:spPr>
        <p:txBody>
          <a:bodyPr/>
          <a:lstStyle>
            <a:lvl1pPr>
              <a:defRPr>
                <a:solidFill>
                  <a:srgbClr val="FFFFFF"/>
                </a:solidFill>
              </a:defRPr>
            </a:lvl1pPr>
          </a:lstStyle>
          <a:p>
            <a:pPr/>
            <a:fld id="{86CB4B4D-7CA3-9044-876B-883B54F8677D}" type="slidenum"/>
          </a:p>
        </p:txBody>
      </p:sp>
      <p:sp>
        <p:nvSpPr>
          <p:cNvPr id="401" name="Rubrik 3"/>
          <p:cNvSpPr txBox="1"/>
          <p:nvPr>
            <p:ph type="title"/>
          </p:nvPr>
        </p:nvSpPr>
        <p:spPr>
          <a:xfrm>
            <a:off x="319122" y="892376"/>
            <a:ext cx="11090280" cy="5394199"/>
          </a:xfrm>
          <a:prstGeom prst="rect">
            <a:avLst/>
          </a:prstGeom>
        </p:spPr>
        <p:txBody>
          <a:bodyPr/>
          <a:lstStyle>
            <a:lvl1pPr algn="ctr">
              <a:defRPr sz="8000"/>
            </a:lvl1pPr>
          </a:lstStyle>
          <a:p>
            <a:pPr/>
            <a:r>
              <a:t>Regelinformation Föreningsdomarkurs 2023/2024</a:t>
            </a:r>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19" name="Rubrik 1"/>
          <p:cNvSpPr txBox="1"/>
          <p:nvPr>
            <p:ph type="title"/>
          </p:nvPr>
        </p:nvSpPr>
        <p:spPr>
          <a:xfrm>
            <a:off x="550861" y="944562"/>
            <a:ext cx="11078516" cy="5292727"/>
          </a:xfrm>
          <a:prstGeom prst="rect">
            <a:avLst/>
          </a:prstGeom>
        </p:spPr>
        <p:txBody>
          <a:bodyPr/>
          <a:lstStyle/>
          <a:p>
            <a:pPr>
              <a:defRPr>
                <a:solidFill>
                  <a:srgbClr val="FFFFFF"/>
                </a:solidFill>
              </a:defRPr>
            </a:pPr>
            <a:r>
              <a:t>REGEL 63 – DELAY OF GAME</a:t>
            </a:r>
            <a:br/>
            <a:br/>
            <a:r>
              <a:t>Regeln om definierat område för målvakter bakom den förlängda mållinjen tillämpas inte i U15 och yngre.</a:t>
            </a:r>
            <a:br/>
            <a:br/>
          </a:p>
        </p:txBody>
      </p:sp>
    </p:spTree>
  </p:cSld>
  <p:clrMapOvr>
    <a:masterClrMapping/>
  </p:clrMapOvr>
  <p:transition xmlns:p14="http://schemas.microsoft.com/office/powerpoint/2010/main" spd="med" advClick="1"/>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21" name="Rubrik 1"/>
          <p:cNvSpPr txBox="1"/>
          <p:nvPr>
            <p:ph type="title"/>
          </p:nvPr>
        </p:nvSpPr>
        <p:spPr>
          <a:xfrm>
            <a:off x="550861" y="944562"/>
            <a:ext cx="11078516" cy="5292727"/>
          </a:xfrm>
          <a:prstGeom prst="rect">
            <a:avLst/>
          </a:prstGeom>
        </p:spPr>
        <p:txBody>
          <a:bodyPr/>
          <a:lstStyle/>
          <a:p>
            <a:pPr>
              <a:defRPr>
                <a:solidFill>
                  <a:srgbClr val="FFFFFF"/>
                </a:solidFill>
              </a:defRPr>
            </a:pPr>
            <a:r>
              <a:t>Regel 81 – Icing</a:t>
            </a:r>
            <a:br/>
            <a:br/>
            <a:r>
              <a:t>I U15 och yngre tillämpas nu samma icingregel (hybridicing) som i övriga serier. Byte efter icing är dock fortsatt tillåtet i denna ålderskategori.</a:t>
            </a:r>
            <a:br/>
          </a:p>
        </p:txBody>
      </p:sp>
    </p:spTree>
  </p:cSld>
  <p:clrMapOvr>
    <a:masterClrMapping/>
  </p:clrMapOvr>
  <p:transition xmlns:p14="http://schemas.microsoft.com/office/powerpoint/2010/main" spd="med" advClick="1"/>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23" name="Rubrik 1"/>
          <p:cNvSpPr txBox="1"/>
          <p:nvPr>
            <p:ph type="title"/>
          </p:nvPr>
        </p:nvSpPr>
        <p:spPr>
          <a:xfrm>
            <a:off x="550861" y="944562"/>
            <a:ext cx="11078516" cy="5292727"/>
          </a:xfrm>
          <a:prstGeom prst="rect">
            <a:avLst/>
          </a:prstGeom>
        </p:spPr>
        <p:txBody>
          <a:bodyPr/>
          <a:lstStyle/>
          <a:p>
            <a:pPr>
              <a:defRPr sz="2800">
                <a:solidFill>
                  <a:srgbClr val="FFFFFF"/>
                </a:solidFill>
              </a:defRPr>
            </a:pPr>
            <a:r>
              <a:t>ILLEGAL EQUIPMENT </a:t>
            </a:r>
            <a:br/>
            <a:r>
              <a:t>All skyddsutrustning förutom handskar, hjälm, tandskydd, halsskydd och målvaktens benskydd ska bäras under dräkten. Förseelse mot denna regel ska rendera i att felande spelare varnas och vid ett upprepat tillfälle ådöms mindre straffet. Spelare som bryter mot denna regel ska inte tillåtas åter i spel förrän utrustningsdetaljen är korrigerad. Bestraffningar för olika typer av felaktig utrustning: (i) Bära utrustning som inte täcks av dräkten: varning, sedan mindre straffet. (ii) Bära felaktig, farlig eller otillåten utrustning: varning, sedan mindre straffet. (iii) Andra gången: misconduct penalty (iv) Tredje gången: game misconduct.</a:t>
            </a:r>
            <a:br/>
            <a:r>
              <a:t>Individuell basis</a:t>
            </a:r>
          </a:p>
        </p:txBody>
      </p:sp>
    </p:spTree>
  </p:cSld>
  <p:clrMapOvr>
    <a:masterClrMapping/>
  </p:clrMapOvr>
  <p:transition xmlns:p14="http://schemas.microsoft.com/office/powerpoint/2010/main" spd="med" advClick="1"/>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25" name="Rubrik 1"/>
          <p:cNvSpPr txBox="1"/>
          <p:nvPr>
            <p:ph type="title"/>
          </p:nvPr>
        </p:nvSpPr>
        <p:spPr>
          <a:xfrm>
            <a:off x="550861" y="944562"/>
            <a:ext cx="11078516" cy="5292727"/>
          </a:xfrm>
          <a:prstGeom prst="rect">
            <a:avLst/>
          </a:prstGeom>
        </p:spPr>
        <p:txBody>
          <a:bodyPr/>
          <a:lstStyle/>
          <a:p>
            <a:pPr algn="ctr" defTabSz="905255">
              <a:defRPr sz="7919">
                <a:solidFill>
                  <a:srgbClr val="FFFFFF"/>
                </a:solidFill>
              </a:defRPr>
            </a:pPr>
            <a:r>
              <a:t>Spelarbyten</a:t>
            </a:r>
            <a:br/>
            <a:br/>
            <a:r>
              <a:rPr sz="3168"/>
              <a:t>Försvarande lag får ej byta spelare vid följande situationer</a:t>
            </a:r>
            <a:br>
              <a:rPr sz="3168"/>
            </a:br>
            <a:r>
              <a:rPr sz="3168"/>
              <a:t> </a:t>
            </a:r>
            <a:br>
              <a:rPr sz="3168"/>
            </a:br>
            <a:r>
              <a:rPr sz="3168"/>
              <a:t>- Efter icing, gäller ej U15 och neråt</a:t>
            </a:r>
            <a:br>
              <a:rPr sz="3168"/>
            </a:br>
            <a:r>
              <a:rPr sz="3168"/>
              <a:t>- Oavsiktligt flyttande av målbur av försvarande lag</a:t>
            </a:r>
            <a:br>
              <a:rPr sz="3168"/>
            </a:br>
            <a:r>
              <a:rPr sz="3168"/>
              <a:t>- MV blockerar puck som har skjutits från anfallande lags planhalva (lång blockering)</a:t>
            </a:r>
          </a:p>
        </p:txBody>
      </p:sp>
    </p:spTree>
  </p:cSld>
  <p:clrMapOvr>
    <a:masterClrMapping/>
  </p:clrMapOvr>
  <p:transition xmlns:p14="http://schemas.microsoft.com/office/powerpoint/2010/main" spd="med" advClick="1"/>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27" name="Rubrik 1"/>
          <p:cNvSpPr txBox="1"/>
          <p:nvPr>
            <p:ph type="title"/>
          </p:nvPr>
        </p:nvSpPr>
        <p:spPr>
          <a:xfrm>
            <a:off x="550861" y="944562"/>
            <a:ext cx="11078516" cy="5292727"/>
          </a:xfrm>
          <a:prstGeom prst="rect">
            <a:avLst/>
          </a:prstGeom>
        </p:spPr>
        <p:txBody>
          <a:bodyPr/>
          <a:lstStyle/>
          <a:p>
            <a:pPr algn="ctr">
              <a:defRPr>
                <a:solidFill>
                  <a:srgbClr val="FFFFFF"/>
                </a:solidFill>
              </a:defRPr>
            </a:pPr>
            <a:r>
              <a:t>37.4 DISTINKT SPARKRÖRELSE</a:t>
            </a:r>
            <a:br/>
            <a:br/>
            <a:r>
              <a:rPr>
                <a:solidFill>
                  <a:srgbClr val="FFFF00"/>
                </a:solidFill>
              </a:rPr>
              <a:t>Om en anfallande spelare spelar pucken med en distinkt sparkrörelse kan ett mål endast godkännas om pucken reflekteras på en utespelares klubba. Om pucken reflekteras på någon spelare eller på målvaktens klubba ska målet underkännas</a:t>
            </a:r>
          </a:p>
        </p:txBody>
      </p:sp>
    </p:spTree>
  </p:cSld>
  <p:clrMapOvr>
    <a:masterClrMapping/>
  </p:clrMapOvr>
  <p:transition xmlns:p14="http://schemas.microsoft.com/office/powerpoint/2010/main" spd="med" advClick="1"/>
</p:sld>
</file>

<file path=ppt/slides/slide1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29" name="Rubrik 1"/>
          <p:cNvSpPr txBox="1"/>
          <p:nvPr>
            <p:ph type="title"/>
          </p:nvPr>
        </p:nvSpPr>
        <p:spPr>
          <a:xfrm>
            <a:off x="550861" y="944562"/>
            <a:ext cx="11078516" cy="5292727"/>
          </a:xfrm>
          <a:prstGeom prst="rect">
            <a:avLst/>
          </a:prstGeom>
        </p:spPr>
        <p:txBody>
          <a:bodyPr/>
          <a:lstStyle/>
          <a:p>
            <a:pPr algn="ctr">
              <a:defRPr sz="2800">
                <a:solidFill>
                  <a:srgbClr val="FFFFFF"/>
                </a:solidFill>
              </a:defRPr>
            </a:pPr>
            <a:r>
              <a:t>REGEL 43 – CHECKING FROM BEHIND</a:t>
            </a:r>
            <a:br/>
            <a:br/>
            <a:r>
              <a:t>-</a:t>
            </a:r>
            <a:r>
              <a:t>Mindre straffet kan ej utdömas för Checking from behind. </a:t>
            </a:r>
            <a:br/>
            <a:r>
              <a:t>- Större straffet och Game ådömas den spelare som vårdslöst angriper en motståndare bakifrån. </a:t>
            </a:r>
            <a:br/>
            <a:r>
              <a:t>- Match penalty ska ådömas den spelare som enligt huvuddomarens bedömning avsiktligt försöker skada eller som avsiktligt skadar en motståndare genom en checking from behind. OBS Gäller ej i SHL, HA, SDHL, J20 Nationell, J20Nationell, J18 Nationell, TV-Pucken samt alla SM-slutspel.</a:t>
            </a:r>
          </a:p>
        </p:txBody>
      </p:sp>
    </p:spTree>
  </p:cSld>
  <p:clrMapOvr>
    <a:masterClrMapping/>
  </p:clrMapOvr>
  <p:transition xmlns:p14="http://schemas.microsoft.com/office/powerpoint/2010/main" spd="med" advClick="1"/>
</p:sld>
</file>

<file path=ppt/slides/slide1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31" name="Rubrik 1"/>
          <p:cNvSpPr txBox="1"/>
          <p:nvPr>
            <p:ph type="title"/>
          </p:nvPr>
        </p:nvSpPr>
        <p:spPr>
          <a:xfrm>
            <a:off x="550861" y="944562"/>
            <a:ext cx="11078516" cy="5292727"/>
          </a:xfrm>
          <a:prstGeom prst="rect">
            <a:avLst/>
          </a:prstGeom>
        </p:spPr>
        <p:txBody>
          <a:bodyPr/>
          <a:lstStyle/>
          <a:p>
            <a:pPr algn="ctr">
              <a:defRPr>
                <a:solidFill>
                  <a:srgbClr val="FFFFFF"/>
                </a:solidFill>
              </a:defRPr>
            </a:pPr>
            <a:r>
              <a:t>REGEL 56 – INTERFERENCE</a:t>
            </a:r>
            <a:br/>
            <a:br/>
            <a:r>
              <a:t>En sen tackling (late hit) innebär en vårdslös tackling på en spelare som inte längre är i besittning av pucken. En spelare som är på väg att göra sig av med pucken eller som håller på att förlora besittning av pucken är tacklingsbar förutsatt att den som utdelar tacklingen befinner sig i spelarens omedelbara närhet</a:t>
            </a:r>
          </a:p>
        </p:txBody>
      </p:sp>
    </p:spTree>
  </p:cSld>
  <p:clrMapOvr>
    <a:masterClrMapping/>
  </p:clrMapOvr>
  <p:transition xmlns:p14="http://schemas.microsoft.com/office/powerpoint/2010/main" spd="med" advClick="1"/>
</p:sld>
</file>

<file path=ppt/slides/slide1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33" name="Rubrik 1"/>
          <p:cNvSpPr txBox="1"/>
          <p:nvPr>
            <p:ph type="title"/>
          </p:nvPr>
        </p:nvSpPr>
        <p:spPr>
          <a:xfrm>
            <a:off x="550861" y="944562"/>
            <a:ext cx="11078516" cy="5292727"/>
          </a:xfrm>
          <a:prstGeom prst="rect">
            <a:avLst/>
          </a:prstGeom>
        </p:spPr>
        <p:txBody>
          <a:bodyPr/>
          <a:lstStyle/>
          <a:p>
            <a:pPr algn="ctr">
              <a:defRPr sz="2800">
                <a:solidFill>
                  <a:srgbClr val="FFFFFF"/>
                </a:solidFill>
              </a:defRPr>
            </a:pPr>
            <a:r>
              <a:t>REGEL 57 – TRIPPING</a:t>
            </a:r>
            <a:br/>
            <a:br/>
            <a:br/>
            <a:r>
              <a:t>Om, enligt huvuddomarens bedömning, en spelare först träffar pucken och direkt därefter fäller en fri motståndare ska inget ”straffslag” utdömas, men mindre straffet ska utdömas i stället.</a:t>
            </a:r>
            <a:br/>
            <a:br/>
            <a:r>
              <a:t>Om en anfallande spelare är fri mot målvakten, och tar sig runt målvakten och i stället blir fri mot en öppen målbur och därefter fälls eller hindras bakifrån av målvakten eller någon annan spelare, ska ”straffslag” utdömas och inte ”tilldömt mål” eftersom målvakten inte är tagen av rinken.</a:t>
            </a:r>
          </a:p>
        </p:txBody>
      </p:sp>
    </p:spTree>
  </p:cSld>
  <p:clrMapOvr>
    <a:masterClrMapping/>
  </p:clrMapOvr>
  <p:transition xmlns:p14="http://schemas.microsoft.com/office/powerpoint/2010/main" spd="med" advClick="1"/>
</p:sld>
</file>

<file path=ppt/slides/slide1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35" name="Rubrik 1"/>
          <p:cNvSpPr txBox="1"/>
          <p:nvPr>
            <p:ph type="title"/>
          </p:nvPr>
        </p:nvSpPr>
        <p:spPr>
          <a:xfrm>
            <a:off x="550861" y="944562"/>
            <a:ext cx="11078516" cy="5292727"/>
          </a:xfrm>
          <a:prstGeom prst="rect">
            <a:avLst/>
          </a:prstGeom>
        </p:spPr>
        <p:txBody>
          <a:bodyPr/>
          <a:lstStyle/>
          <a:p>
            <a:pPr algn="ctr">
              <a:defRPr>
                <a:solidFill>
                  <a:srgbClr val="FFFFFF"/>
                </a:solidFill>
              </a:defRPr>
            </a:pPr>
            <a:r>
              <a:t>REGEL 47 – HEADBUTTING</a:t>
            </a:r>
            <a:br/>
            <a:br/>
            <a:r>
              <a:t>DUBBLA MINDRE STRAFFET</a:t>
            </a:r>
            <a:br/>
            <a:r>
              <a:t>Dubbla mindre straffet ska, efter huvuddomarens omdöme, ådömas den spelare som försöker träffa en motståndare med en headbutting. Med försöker att träffa menas även situationer där lättare kontakt huvud mot huvud uppstå.</a:t>
            </a:r>
          </a:p>
        </p:txBody>
      </p:sp>
    </p:spTree>
  </p:cSld>
  <p:clrMapOvr>
    <a:masterClrMapping/>
  </p:clrMapOvr>
  <p:transition xmlns:p14="http://schemas.microsoft.com/office/powerpoint/2010/main" spd="med" advClick="1"/>
</p:sld>
</file>

<file path=ppt/slides/slide1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37" name="Rubrik 1"/>
          <p:cNvSpPr txBox="1"/>
          <p:nvPr>
            <p:ph type="title"/>
          </p:nvPr>
        </p:nvSpPr>
        <p:spPr>
          <a:xfrm>
            <a:off x="550861" y="944562"/>
            <a:ext cx="11078516" cy="5292727"/>
          </a:xfrm>
          <a:prstGeom prst="rect">
            <a:avLst/>
          </a:prstGeom>
        </p:spPr>
        <p:txBody>
          <a:bodyPr/>
          <a:lstStyle/>
          <a:p>
            <a:pPr>
              <a:defRPr>
                <a:solidFill>
                  <a:srgbClr val="FFFFFF"/>
                </a:solidFill>
              </a:defRPr>
            </a:pPr>
            <a:r>
              <a:t>STÖRRE STRAFFET OCH GAME MISCONDUCT</a:t>
            </a:r>
            <a:br/>
            <a:br/>
            <a:r>
              <a:rPr sz="2400"/>
              <a:t>Större straffet och Game Misconduct ska, efter huvuddomarens omdöme, ådömas den spelare som träffar en motståndare med en headbutting</a:t>
            </a:r>
            <a:br>
              <a:rPr sz="2400"/>
            </a:br>
            <a:br>
              <a:rPr sz="2400"/>
            </a:br>
            <a:r>
              <a:rPr sz="2400"/>
              <a:t>MATCH PENALTY</a:t>
            </a:r>
            <a:br>
              <a:rPr sz="2400"/>
            </a:br>
            <a:br>
              <a:rPr sz="2400"/>
            </a:br>
            <a:r>
              <a:rPr sz="2400"/>
              <a:t>Match penalty ska ådömas den spelare som enligt huvuddomarens bedömning avsiktligt försöker skada eller som avsiktligt skadar en motståndare genom en headbutting. Se 21B.1 för en förtydligande definition av när match penalty ska utdömas. </a:t>
            </a:r>
            <a:br>
              <a:rPr sz="2400"/>
            </a:br>
            <a:br>
              <a:rPr sz="2400"/>
            </a:b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03" name="Rubrik 3"/>
          <p:cNvSpPr txBox="1"/>
          <p:nvPr>
            <p:ph type="title"/>
          </p:nvPr>
        </p:nvSpPr>
        <p:spPr>
          <a:xfrm>
            <a:off x="550860" y="944560"/>
            <a:ext cx="11078518" cy="5292730"/>
          </a:xfrm>
          <a:prstGeom prst="rect">
            <a:avLst/>
          </a:prstGeom>
        </p:spPr>
        <p:txBody>
          <a:bodyPr/>
          <a:lstStyle/>
          <a:p>
            <a:pPr defTabSz="868680">
              <a:defRPr sz="1710">
                <a:solidFill>
                  <a:srgbClr val="FFFFFF"/>
                </a:solidFill>
              </a:defRPr>
            </a:pPr>
            <a:br/>
            <a:br/>
            <a:r>
              <a:rPr sz="4560"/>
              <a:t>AVDELNING 13 – SPECIFIKA INSTRUKTIONER OCH TILLÄMPNINGAR FÖR UNGDOMSISHOCKEY U15-U13</a:t>
            </a:r>
            <a:br>
              <a:rPr sz="4560"/>
            </a:br>
            <a:br>
              <a:rPr sz="4560"/>
            </a:br>
            <a:br>
              <a:rPr sz="4560"/>
            </a:br>
            <a:br>
              <a:rPr sz="4560"/>
            </a:br>
            <a:r>
              <a:rPr sz="2660">
                <a:latin typeface="Flex Display 100 Black"/>
                <a:ea typeface="Flex Display 100 Black"/>
                <a:cs typeface="Flex Display 100 Black"/>
                <a:sym typeface="Flex Display 100 Black"/>
              </a:rPr>
              <a:t>				</a:t>
            </a:r>
          </a:p>
        </p:txBody>
      </p:sp>
    </p:spTree>
  </p:cSld>
  <p:clrMapOvr>
    <a:masterClrMapping/>
  </p:clrMapOvr>
  <p:transition xmlns:p14="http://schemas.microsoft.com/office/powerpoint/2010/main" spd="med" advClick="1"/>
</p:sld>
</file>

<file path=ppt/slides/slide2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39" name="Rubrik 1"/>
          <p:cNvSpPr txBox="1"/>
          <p:nvPr>
            <p:ph type="title"/>
          </p:nvPr>
        </p:nvSpPr>
        <p:spPr>
          <a:xfrm>
            <a:off x="550861" y="944562"/>
            <a:ext cx="11078516" cy="5292727"/>
          </a:xfrm>
          <a:prstGeom prst="rect">
            <a:avLst/>
          </a:prstGeom>
        </p:spPr>
        <p:txBody>
          <a:bodyPr/>
          <a:lstStyle/>
          <a:p>
            <a:pPr algn="ctr" defTabSz="777240">
              <a:defRPr sz="2380">
                <a:solidFill>
                  <a:srgbClr val="FFFFFF"/>
                </a:solidFill>
              </a:defRPr>
            </a:pPr>
            <a:r>
              <a:t>Buttending och Spearing</a:t>
            </a:r>
            <a:br/>
            <a:br/>
            <a:r>
              <a:t>- DUBBLA MINDRE STRAFFET</a:t>
            </a:r>
            <a:br/>
            <a:r>
              <a:t>(Bestraffas enligt försök till träff, eller lättare kontakt)</a:t>
            </a:r>
            <a:br/>
            <a:br/>
            <a:r>
              <a:t>- STÖRRE STRAFFET OCH GAME MISCONDUCT</a:t>
            </a:r>
            <a:br/>
            <a:r>
              <a:t>(Vårdslöst)</a:t>
            </a:r>
            <a:br/>
            <a:br/>
            <a:r>
              <a:t>- MATCH PENALTY</a:t>
            </a:r>
            <a:br/>
            <a:r>
              <a:t>(Våldsamt)</a:t>
            </a:r>
            <a:br/>
            <a:br/>
            <a:br/>
            <a:br/>
          </a:p>
        </p:txBody>
      </p:sp>
    </p:spTree>
  </p:cSld>
  <p:clrMapOvr>
    <a:masterClrMapping/>
  </p:clrMapOvr>
  <p:transition xmlns:p14="http://schemas.microsoft.com/office/powerpoint/2010/main" spd="med" advClick="1"/>
</p:sld>
</file>

<file path=ppt/slides/slide2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41" name="Rubrik 1"/>
          <p:cNvSpPr txBox="1"/>
          <p:nvPr>
            <p:ph type="title"/>
          </p:nvPr>
        </p:nvSpPr>
        <p:spPr>
          <a:xfrm>
            <a:off x="550861" y="944562"/>
            <a:ext cx="11078516" cy="5292727"/>
          </a:xfrm>
          <a:prstGeom prst="rect">
            <a:avLst/>
          </a:prstGeom>
        </p:spPr>
        <p:txBody>
          <a:bodyPr/>
          <a:lstStyle/>
          <a:p>
            <a:pPr>
              <a:defRPr>
                <a:solidFill>
                  <a:srgbClr val="FFFFFF"/>
                </a:solidFill>
              </a:defRPr>
            </a:pPr>
            <a:r>
              <a:t>SITUATION 9.14</a:t>
            </a:r>
            <a:br/>
            <a:br/>
            <a:br/>
            <a:r>
              <a:t>En utespelare har tappat hjälmen. På väg till spelarbåset plockar spelaren upp hjälmen. Är detta tillåtet?</a:t>
            </a:r>
            <a:br/>
            <a:br/>
            <a:r>
              <a:rPr b="1">
                <a:latin typeface="Flex 90 Bold"/>
                <a:ea typeface="Flex 90 Bold"/>
                <a:cs typeface="Flex 90 Bold"/>
                <a:sym typeface="Flex 90 Bold"/>
              </a:rPr>
              <a:t>SVAR</a:t>
            </a:r>
            <a:br>
              <a:rPr b="1">
                <a:latin typeface="Flex 90 Bold"/>
                <a:ea typeface="Flex 90 Bold"/>
                <a:cs typeface="Flex 90 Bold"/>
                <a:sym typeface="Flex 90 Bold"/>
              </a:rPr>
            </a:br>
            <a:r>
              <a:t>Detta är tillåtet så länge som utespelaren inte deltar i spelet på något sätt.</a:t>
            </a:r>
            <a:br/>
          </a:p>
        </p:txBody>
      </p:sp>
    </p:spTree>
  </p:cSld>
  <p:clrMapOvr>
    <a:masterClrMapping/>
  </p:clrMapOvr>
  <p:transition xmlns:p14="http://schemas.microsoft.com/office/powerpoint/2010/main" spd="med" advClick="1"/>
</p:sld>
</file>

<file path=ppt/slides/slide2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43" name="Rubrik 1"/>
          <p:cNvSpPr txBox="1"/>
          <p:nvPr>
            <p:ph type="title"/>
          </p:nvPr>
        </p:nvSpPr>
        <p:spPr>
          <a:xfrm>
            <a:off x="550861" y="944562"/>
            <a:ext cx="11078516" cy="5292727"/>
          </a:xfrm>
          <a:prstGeom prst="rect">
            <a:avLst/>
          </a:prstGeom>
        </p:spPr>
        <p:txBody>
          <a:bodyPr/>
          <a:lstStyle/>
          <a:p>
            <a:pPr/>
          </a:p>
        </p:txBody>
      </p:sp>
    </p:spTree>
  </p:cSld>
  <p:clrMapOvr>
    <a:masterClrMapping/>
  </p:clrMapOvr>
  <p:transition xmlns:p14="http://schemas.microsoft.com/office/powerpoint/2010/main" spd="med" advClick="1"/>
</p:sld>
</file>

<file path=ppt/slides/slide2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45" name="Rubrik 1"/>
          <p:cNvSpPr txBox="1"/>
          <p:nvPr>
            <p:ph type="title"/>
          </p:nvPr>
        </p:nvSpPr>
        <p:spPr>
          <a:xfrm>
            <a:off x="550861" y="944562"/>
            <a:ext cx="11078516" cy="5292727"/>
          </a:xfrm>
          <a:prstGeom prst="rect">
            <a:avLst/>
          </a:prstGeom>
        </p:spPr>
        <p:txBody>
          <a:bodyPr/>
          <a:lstStyle/>
          <a:p>
            <a:pPr/>
          </a:p>
        </p:txBody>
      </p:sp>
    </p:spTree>
  </p:cSld>
  <p:clrMapOvr>
    <a:masterClrMapping/>
  </p:clrMapOvr>
  <p:transition xmlns:p14="http://schemas.microsoft.com/office/powerpoint/2010/main" spd="med" advClick="1"/>
</p:sld>
</file>

<file path=ppt/slides/slide2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47" name="Rubrik 1"/>
          <p:cNvSpPr txBox="1"/>
          <p:nvPr>
            <p:ph type="title"/>
          </p:nvPr>
        </p:nvSpPr>
        <p:spPr>
          <a:xfrm>
            <a:off x="550861" y="944562"/>
            <a:ext cx="11078516" cy="5292727"/>
          </a:xfrm>
          <a:prstGeom prst="rect">
            <a:avLst/>
          </a:prstGeom>
        </p:spPr>
        <p:txBody>
          <a:bodyPr/>
          <a:lstStyle/>
          <a:p>
            <a:pPr/>
          </a:p>
        </p:txBody>
      </p:sp>
    </p:spTree>
  </p:cSld>
  <p:clrMapOvr>
    <a:masterClrMapping/>
  </p:clrMapOvr>
  <p:transition xmlns:p14="http://schemas.microsoft.com/office/powerpoint/2010/main" spd="med" advClick="1"/>
</p:sld>
</file>

<file path=ppt/slides/slide2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49" name="Rubrik 1"/>
          <p:cNvSpPr txBox="1"/>
          <p:nvPr>
            <p:ph type="title"/>
          </p:nvPr>
        </p:nvSpPr>
        <p:spPr>
          <a:xfrm>
            <a:off x="550861" y="944562"/>
            <a:ext cx="11078516" cy="5292727"/>
          </a:xfrm>
          <a:prstGeom prst="rect">
            <a:avLst/>
          </a:prstGeom>
        </p:spPr>
        <p:txBody>
          <a:bodyPr/>
          <a:lstStyle/>
          <a:p>
            <a:pPr/>
          </a:p>
        </p:txBody>
      </p:sp>
    </p:spTree>
  </p:cSld>
  <p:clrMapOvr>
    <a:masterClrMapping/>
  </p:clrMapOvr>
  <p:transition xmlns:p14="http://schemas.microsoft.com/office/powerpoint/2010/main" spd="med" advClick="1"/>
</p:sld>
</file>

<file path=ppt/slides/slide2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51" name="Rubrik 1"/>
          <p:cNvSpPr txBox="1"/>
          <p:nvPr>
            <p:ph type="title"/>
          </p:nvPr>
        </p:nvSpPr>
        <p:spPr>
          <a:xfrm>
            <a:off x="550861" y="944562"/>
            <a:ext cx="11078516" cy="5292727"/>
          </a:xfrm>
          <a:prstGeom prst="rect">
            <a:avLst/>
          </a:prstGeom>
        </p:spPr>
        <p:txBody>
          <a:bodyPr/>
          <a:lstStyle/>
          <a:p>
            <a:pPr/>
          </a:p>
        </p:txBody>
      </p:sp>
    </p:spTree>
  </p:cSld>
  <p:clrMapOvr>
    <a:masterClrMapping/>
  </p:clrMapOvr>
  <p:transition xmlns:p14="http://schemas.microsoft.com/office/powerpoint/2010/main" spd="med" advClick="1"/>
</p:sld>
</file>

<file path=ppt/slides/slide2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53" name="Rubrik 1"/>
          <p:cNvSpPr txBox="1"/>
          <p:nvPr>
            <p:ph type="title"/>
          </p:nvPr>
        </p:nvSpPr>
        <p:spPr>
          <a:xfrm>
            <a:off x="550861" y="944562"/>
            <a:ext cx="11078516" cy="5292727"/>
          </a:xfrm>
          <a:prstGeom prst="rect">
            <a:avLst/>
          </a:prstGeom>
        </p:spPr>
        <p:txBody>
          <a:bodyPr/>
          <a:lstStyle/>
          <a:p>
            <a:pPr/>
          </a:p>
        </p:txBody>
      </p:sp>
    </p:spTree>
  </p:cSld>
  <p:clrMapOvr>
    <a:masterClrMapping/>
  </p:clrMapOvr>
  <p:transition xmlns:p14="http://schemas.microsoft.com/office/powerpoint/2010/main" spd="med" advClick="1"/>
</p:sld>
</file>

<file path=ppt/slides/slide2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55" name="Rubrik 1"/>
          <p:cNvSpPr txBox="1"/>
          <p:nvPr>
            <p:ph type="title"/>
          </p:nvPr>
        </p:nvSpPr>
        <p:spPr>
          <a:xfrm>
            <a:off x="550861" y="944562"/>
            <a:ext cx="11078516" cy="5292727"/>
          </a:xfrm>
          <a:prstGeom prst="rect">
            <a:avLst/>
          </a:prstGeom>
        </p:spPr>
        <p:txBody>
          <a:bodyPr/>
          <a:lstStyle/>
          <a:p>
            <a:pPr/>
          </a:p>
        </p:txBody>
      </p:sp>
    </p:spTree>
  </p:cSld>
  <p:clrMapOvr>
    <a:masterClrMapping/>
  </p:clrMapOvr>
  <p:transition xmlns:p14="http://schemas.microsoft.com/office/powerpoint/2010/main" spd="med" advClick="1"/>
</p:sld>
</file>

<file path=ppt/slides/slide2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57" name="Rubrik 1"/>
          <p:cNvSpPr txBox="1"/>
          <p:nvPr>
            <p:ph type="title"/>
          </p:nvPr>
        </p:nvSpPr>
        <p:spPr>
          <a:xfrm>
            <a:off x="550861" y="944562"/>
            <a:ext cx="11078516" cy="5292727"/>
          </a:xfrm>
          <a:prstGeom prst="rect">
            <a:avLst/>
          </a:prstGeom>
        </p:spPr>
        <p:txBody>
          <a:bodyPr/>
          <a:lstStyle/>
          <a:p>
            <a:pPr/>
          </a:p>
        </p:txBody>
      </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05" name="Rubrik 3"/>
          <p:cNvSpPr txBox="1"/>
          <p:nvPr>
            <p:ph type="title"/>
          </p:nvPr>
        </p:nvSpPr>
        <p:spPr>
          <a:xfrm>
            <a:off x="550860" y="944560"/>
            <a:ext cx="11078518" cy="5292730"/>
          </a:xfrm>
          <a:prstGeom prst="rect">
            <a:avLst/>
          </a:prstGeom>
        </p:spPr>
        <p:txBody>
          <a:bodyPr/>
          <a:lstStyle/>
          <a:p>
            <a:pPr defTabSz="713231">
              <a:defRPr sz="1560">
                <a:solidFill>
                  <a:srgbClr val="FFFFFF"/>
                </a:solidFill>
              </a:defRPr>
            </a:pPr>
            <a:br/>
            <a:r>
              <a:t>– LAGUPPSTÄLLNING</a:t>
            </a:r>
            <a:br/>
            <a:br/>
            <a:r>
              <a:t> </a:t>
            </a:r>
            <a:r>
              <a:rPr sz="3120"/>
              <a:t>Laguppställningen ska vara inlämnad till protokollföraren senast 30 minuter före match. Ändringar får inte göras i laguppställningen med mindre än 5 minuter kvar till matchstart.</a:t>
            </a:r>
            <a:endParaRPr sz="3120"/>
          </a:p>
          <a:p>
            <a:pPr defTabSz="713231">
              <a:defRPr sz="1560">
                <a:solidFill>
                  <a:srgbClr val="FFFFFF"/>
                </a:solidFill>
              </a:defRPr>
            </a:pPr>
            <a:br>
              <a:rPr sz="3120"/>
            </a:br>
            <a:br>
              <a:rPr sz="3120"/>
            </a:br>
            <a:br>
              <a:rPr sz="3120"/>
            </a:br>
            <a:br>
              <a:rPr sz="3120"/>
            </a:br>
            <a:br>
              <a:rPr sz="3120"/>
            </a:br>
            <a:r>
              <a:rPr sz="2496">
                <a:latin typeface="Flex Display 100 Black"/>
                <a:ea typeface="Flex Display 100 Black"/>
                <a:cs typeface="Flex Display 100 Black"/>
                <a:sym typeface="Flex Display 100 Black"/>
              </a:rPr>
              <a:t>				</a:t>
            </a:r>
          </a:p>
        </p:txBody>
      </p:sp>
    </p:spTree>
  </p:cSld>
  <p:clrMapOvr>
    <a:masterClrMapping/>
  </p:clrMapOvr>
  <p:transition xmlns:p14="http://schemas.microsoft.com/office/powerpoint/2010/main" spd="med" advClick="1"/>
</p:sld>
</file>

<file path=ppt/slides/slide3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59" name="Rubrik 1"/>
          <p:cNvSpPr txBox="1"/>
          <p:nvPr>
            <p:ph type="title"/>
          </p:nvPr>
        </p:nvSpPr>
        <p:spPr>
          <a:xfrm>
            <a:off x="550861" y="944562"/>
            <a:ext cx="11078516" cy="5292727"/>
          </a:xfrm>
          <a:prstGeom prst="rect">
            <a:avLst/>
          </a:prstGeom>
        </p:spPr>
        <p:txBody>
          <a:bodyPr/>
          <a:lstStyle/>
          <a:p>
            <a:pPr/>
          </a:p>
        </p:txBody>
      </p:sp>
    </p:spTree>
  </p:cSld>
  <p:clrMapOvr>
    <a:masterClrMapping/>
  </p:clrMapOvr>
  <p:transition xmlns:p14="http://schemas.microsoft.com/office/powerpoint/2010/main" spd="med" advClick="1"/>
</p:sld>
</file>

<file path=ppt/slides/slide3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61" name="Rubrik 1"/>
          <p:cNvSpPr txBox="1"/>
          <p:nvPr>
            <p:ph type="title"/>
          </p:nvPr>
        </p:nvSpPr>
        <p:spPr>
          <a:xfrm>
            <a:off x="550861" y="944562"/>
            <a:ext cx="11078516" cy="5292727"/>
          </a:xfrm>
          <a:prstGeom prst="rect">
            <a:avLst/>
          </a:prstGeom>
        </p:spPr>
        <p:txBody>
          <a:bodyPr/>
          <a:lstStyle/>
          <a:p>
            <a:pPr/>
          </a:p>
        </p:txBody>
      </p:sp>
    </p:spTree>
  </p:cSld>
  <p:clrMapOvr>
    <a:masterClrMapping/>
  </p:clrMapOvr>
  <p:transition xmlns:p14="http://schemas.microsoft.com/office/powerpoint/2010/main" spd="med" advClick="1"/>
</p:sld>
</file>

<file path=ppt/slides/slide3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63" name="Platshållare för bildnummer 2"/>
          <p:cNvSpPr txBox="1"/>
          <p:nvPr>
            <p:ph type="sldNum" sz="quarter" idx="4294967295"/>
          </p:nvPr>
        </p:nvSpPr>
        <p:spPr>
          <a:xfrm>
            <a:off x="11490963" y="461168"/>
            <a:ext cx="138411" cy="127001"/>
          </a:xfrm>
          <a:prstGeom prst="rect">
            <a:avLst/>
          </a:prstGeom>
          <a:extLst>
            <a:ext uri="{C572A759-6A51-4108-AA02-DFA0A04FC94B}">
              <ma14:wrappingTextBoxFlag xmlns:ma14="http://schemas.microsoft.com/office/mac/drawingml/2011/main" val="1"/>
            </a:ext>
          </a:extLst>
        </p:spPr>
        <p:txBody>
          <a:bodyPr/>
          <a:lstStyle>
            <a:lvl1pPr>
              <a:defRPr>
                <a:solidFill>
                  <a:srgbClr val="FFFFFF"/>
                </a:solidFill>
              </a:defRPr>
            </a:lvl1pPr>
          </a:lstStyle>
          <a:p>
            <a:pPr/>
            <a:fld id="{86CB4B4D-7CA3-9044-876B-883B54F8677D}" type="slidenum"/>
          </a:p>
        </p:txBody>
      </p:sp>
      <p:sp>
        <p:nvSpPr>
          <p:cNvPr id="464" name="Rubrik 3"/>
          <p:cNvSpPr txBox="1"/>
          <p:nvPr>
            <p:ph type="title"/>
          </p:nvPr>
        </p:nvSpPr>
        <p:spPr>
          <a:xfrm>
            <a:off x="319122" y="892376"/>
            <a:ext cx="11090280" cy="5394199"/>
          </a:xfrm>
          <a:prstGeom prst="rect">
            <a:avLst/>
          </a:prstGeom>
        </p:spPr>
        <p:txBody>
          <a:bodyPr/>
          <a:lstStyle/>
          <a:p>
            <a:pPr algn="ctr">
              <a:defRPr sz="8000"/>
            </a:pPr>
          </a:p>
        </p:txBody>
      </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07" name="Rubrik 1"/>
          <p:cNvSpPr txBox="1"/>
          <p:nvPr>
            <p:ph type="title"/>
          </p:nvPr>
        </p:nvSpPr>
        <p:spPr>
          <a:xfrm>
            <a:off x="550861" y="944562"/>
            <a:ext cx="11078516" cy="5292727"/>
          </a:xfrm>
          <a:prstGeom prst="rect">
            <a:avLst/>
          </a:prstGeom>
        </p:spPr>
        <p:txBody>
          <a:bodyPr/>
          <a:lstStyle/>
          <a:p>
            <a:pPr/>
            <a:br/>
            <a:r>
              <a:rPr sz="3600">
                <a:solidFill>
                  <a:srgbClr val="FFFFFF"/>
                </a:solidFill>
              </a:rPr>
              <a:t>REGEL 5 – LAGEN</a:t>
            </a:r>
            <a:br>
              <a:rPr sz="3600">
                <a:solidFill>
                  <a:srgbClr val="FFFFFF"/>
                </a:solidFill>
              </a:rPr>
            </a:br>
            <a:br>
              <a:rPr sz="3600">
                <a:solidFill>
                  <a:srgbClr val="FFFFFF"/>
                </a:solidFill>
              </a:rPr>
            </a:br>
            <a:r>
              <a:rPr>
                <a:solidFill>
                  <a:srgbClr val="FFFFFF"/>
                </a:solidFill>
              </a:rPr>
              <a:t>För att kunna starta en match måste båda lagen ha minst fem (5) utespelare och två (2) målvakter listade på laguppställningen och redo för spel.</a:t>
            </a:r>
          </a:p>
        </p:txBody>
      </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09" name="Rubrik 1"/>
          <p:cNvSpPr txBox="1"/>
          <p:nvPr>
            <p:ph type="title"/>
          </p:nvPr>
        </p:nvSpPr>
        <p:spPr>
          <a:xfrm>
            <a:off x="550861" y="944562"/>
            <a:ext cx="11078516" cy="5292727"/>
          </a:xfrm>
          <a:prstGeom prst="rect">
            <a:avLst/>
          </a:prstGeom>
        </p:spPr>
        <p:txBody>
          <a:bodyPr/>
          <a:lstStyle/>
          <a:p>
            <a:pPr>
              <a:defRPr>
                <a:solidFill>
                  <a:srgbClr val="FFFFFF"/>
                </a:solidFill>
              </a:defRPr>
            </a:pPr>
            <a:r>
              <a:t>REGEL 8.2 – SKADADE MÅLVAKTER</a:t>
            </a:r>
            <a:br/>
            <a:br/>
            <a:r>
              <a:rPr sz="2700"/>
              <a:t>Om en målvakt skadar sig eller blir sjuk måste laget ersätta denne med reservmålvakten. Reservmålvakten får inte värma upp på isen innan spelet återstartar. Om spelet stoppas på grund av skadad målvakt ska domaren tillåta laget en kortare tid för att avgöra om målvakten måste bytas ut eller ej. Om målvakten måste få behandling i spelarbåset ska reservmålvakten omedelbart bytas in och laget anses då ha avgjort att målvakten inte omedelbart kan fortsätta spela. Om laget inte har någon reservmålvakt kan domaren tillåta något längre tid för att avgöra om målvakten måste bytas ut. Om reservmålvakten skadar sig precis innan match ska en utespelare redan då byta om till reservmålvakt.</a:t>
            </a:r>
          </a:p>
        </p:txBody>
      </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11" name="Rubrik 1"/>
          <p:cNvSpPr txBox="1"/>
          <p:nvPr>
            <p:ph type="title"/>
          </p:nvPr>
        </p:nvSpPr>
        <p:spPr>
          <a:xfrm>
            <a:off x="550861" y="944562"/>
            <a:ext cx="11078516" cy="5292727"/>
          </a:xfrm>
          <a:prstGeom prst="rect">
            <a:avLst/>
          </a:prstGeom>
        </p:spPr>
        <p:txBody>
          <a:bodyPr/>
          <a:lstStyle/>
          <a:p>
            <a:pPr>
              <a:defRPr>
                <a:solidFill>
                  <a:srgbClr val="FFFFFF"/>
                </a:solidFill>
              </a:defRPr>
            </a:pPr>
            <a:r>
              <a:t>REGEL 8.3 – BLOD</a:t>
            </a:r>
            <a:br/>
            <a:br/>
            <a:r>
              <a:t>Domaren ska omedelbart stoppas om en spelare börjar blöda under pågående spel.</a:t>
            </a:r>
          </a:p>
        </p:txBody>
      </p:sp>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13" name="Rubrik 1"/>
          <p:cNvSpPr txBox="1"/>
          <p:nvPr>
            <p:ph type="title"/>
          </p:nvPr>
        </p:nvSpPr>
        <p:spPr>
          <a:xfrm>
            <a:off x="550861" y="944562"/>
            <a:ext cx="11078516" cy="5292727"/>
          </a:xfrm>
          <a:prstGeom prst="rect">
            <a:avLst/>
          </a:prstGeom>
        </p:spPr>
        <p:txBody>
          <a:bodyPr/>
          <a:lstStyle/>
          <a:p>
            <a:pPr>
              <a:defRPr sz="2800">
                <a:solidFill>
                  <a:srgbClr val="FFFFFF"/>
                </a:solidFill>
              </a:defRPr>
            </a:pPr>
            <a:r>
              <a:t>REGEL 9.7 – ANSIKTSSKYDD</a:t>
            </a:r>
            <a:br/>
            <a:br/>
            <a:r>
              <a:t>I denna tävlingskategori finns det en typ av heltäckande ansiktsskydd (i galler eller visir typ). Alla former av heltäckande visir och ansiktsskydd ska vara avsedda för ishockey. Varje spelare ska säkerställa att denne bär sitt ansiktsskydd korrekt fastsatt och inte på ett sätt som riskerar att skada vare sig själv eller en motståndare. För utespelare gäller att ansiktsskyddet ska vara så konstruerat att varken en puck eller ett klubblad kan tränga igenom gliporna. Om ett ansiktsskydd eller visir går sönder under pågående spel så ska domaren omedelbart stoppa spelet.</a:t>
            </a:r>
          </a:p>
        </p:txBody>
      </p:sp>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15" name="Rubrik 1"/>
          <p:cNvSpPr txBox="1"/>
          <p:nvPr>
            <p:ph type="title"/>
          </p:nvPr>
        </p:nvSpPr>
        <p:spPr>
          <a:xfrm>
            <a:off x="550861" y="944562"/>
            <a:ext cx="11078516" cy="5292727"/>
          </a:xfrm>
          <a:prstGeom prst="rect">
            <a:avLst/>
          </a:prstGeom>
        </p:spPr>
        <p:txBody>
          <a:bodyPr/>
          <a:lstStyle/>
          <a:p>
            <a:pPr>
              <a:defRPr sz="2800">
                <a:solidFill>
                  <a:srgbClr val="FFFFFF"/>
                </a:solidFill>
              </a:defRPr>
            </a:pPr>
            <a:r>
              <a:t>REGEL 15 – UTDÖMANDE AV UTVISNINGAR</a:t>
            </a:r>
            <a:br/>
            <a:br/>
            <a:r>
              <a:rPr sz="2400"/>
              <a:t>Utdömande av utvisning och utvisningstyper – Följande varianter av utvisningar/ bestraffningar kan utdömas under en ishockeymatch: </a:t>
            </a:r>
            <a:br>
              <a:rPr sz="2400"/>
            </a:br>
            <a:br>
              <a:rPr sz="2400"/>
            </a:br>
            <a:r>
              <a:rPr sz="2400"/>
              <a:t>• Mindre straffet (U13 1 minuter/ U14-U15 2 minuter) </a:t>
            </a:r>
            <a:br>
              <a:rPr sz="2400"/>
            </a:br>
            <a:r>
              <a:rPr sz="2400"/>
              <a:t>• Lagstraff (U13 1 minuter/ U14-U15 2 minuter) </a:t>
            </a:r>
            <a:br>
              <a:rPr sz="2400"/>
            </a:br>
            <a:r>
              <a:rPr sz="2400"/>
              <a:t>• Dubbla mindre straffet (U13 1+1 minuter/ U14-U15 2+2 Minuter) </a:t>
            </a:r>
            <a:br>
              <a:rPr sz="2400"/>
            </a:br>
            <a:r>
              <a:rPr sz="2400"/>
              <a:t>• Större straffet (U13 3 minuter/ U14-U15 5 minuter) </a:t>
            </a:r>
            <a:br>
              <a:rPr sz="2400"/>
            </a:br>
            <a:r>
              <a:rPr sz="2400"/>
              <a:t>• Match penalty (U13 23 minuter /U14-U15 25 minuter) </a:t>
            </a:r>
            <a:br>
              <a:rPr sz="2400"/>
            </a:br>
            <a:r>
              <a:rPr sz="2400"/>
              <a:t>• Misconduct penalty (10 minuter)</a:t>
            </a:r>
            <a:br>
              <a:rPr sz="2400"/>
            </a:br>
            <a:r>
              <a:rPr sz="2400"/>
              <a:t> • Game misconduct penalty (20 minuter) </a:t>
            </a:r>
            <a:br>
              <a:rPr sz="2400"/>
            </a:br>
            <a:r>
              <a:rPr sz="2400"/>
              <a:t>• Straffslag</a:t>
            </a:r>
            <a:br>
              <a:rPr sz="2400"/>
            </a:br>
            <a:r>
              <a:rPr sz="2400"/>
              <a:t>• Tilldömt mål</a:t>
            </a:r>
          </a:p>
        </p:txBody>
      </p:sp>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17" name="Rubrik 1"/>
          <p:cNvSpPr txBox="1"/>
          <p:nvPr>
            <p:ph type="title"/>
          </p:nvPr>
        </p:nvSpPr>
        <p:spPr>
          <a:xfrm>
            <a:off x="550861" y="944562"/>
            <a:ext cx="11078516" cy="5292727"/>
          </a:xfrm>
          <a:prstGeom prst="rect">
            <a:avLst/>
          </a:prstGeom>
        </p:spPr>
        <p:txBody>
          <a:bodyPr/>
          <a:lstStyle/>
          <a:p>
            <a:pPr>
              <a:defRPr>
                <a:solidFill>
                  <a:srgbClr val="FFFFFF"/>
                </a:solidFill>
              </a:defRPr>
            </a:pPr>
            <a:r>
              <a:t>REGEL 19 – KVITTADE STRAFF</a:t>
            </a:r>
            <a:br/>
            <a:br/>
            <a:r>
              <a:t>Kvittning tillämpas i alla situationer, även om det sker i en situation där lagen spelar 5-5 och om en spelare i vardera laget utvisas mindre straffet (eller lagstraff) eller där det medföljer ett miscondcut penalty till vardera spelare</a:t>
            </a:r>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Hockey">
  <a:themeElements>
    <a:clrScheme name="Hockey">
      <a:dk1>
        <a:srgbClr val="000000"/>
      </a:dk1>
      <a:lt1>
        <a:srgbClr val="FFFFFF"/>
      </a:lt1>
      <a:dk2>
        <a:srgbClr val="A7A7A7"/>
      </a:dk2>
      <a:lt2>
        <a:srgbClr val="535353"/>
      </a:lt2>
      <a:accent1>
        <a:srgbClr val="0F59EB"/>
      </a:accent1>
      <a:accent2>
        <a:srgbClr val="7DE1EB"/>
      </a:accent2>
      <a:accent3>
        <a:srgbClr val="FF4600"/>
      </a:accent3>
      <a:accent4>
        <a:srgbClr val="19DC82"/>
      </a:accent4>
      <a:accent5>
        <a:srgbClr val="002850"/>
      </a:accent5>
      <a:accent6>
        <a:srgbClr val="FFD200"/>
      </a:accent6>
      <a:hlink>
        <a:srgbClr val="0000FF"/>
      </a:hlink>
      <a:folHlink>
        <a:srgbClr val="FF00FF"/>
      </a:folHlink>
    </a:clrScheme>
    <a:fontScheme name="Hockey">
      <a:majorFont>
        <a:latin typeface="Calibri"/>
        <a:ea typeface="Calibri"/>
        <a:cs typeface="Calibri"/>
      </a:majorFont>
      <a:minorFont>
        <a:latin typeface="Helvetica"/>
        <a:ea typeface="Helvetica"/>
        <a:cs typeface="Helvetica"/>
      </a:minorFont>
    </a:fontScheme>
    <a:fmtScheme name="Hockey">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8" tIns="45718" rIns="45718" bIns="45718"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Hockey">
  <a:themeElements>
    <a:clrScheme name="Hockey">
      <a:dk1>
        <a:srgbClr val="000000"/>
      </a:dk1>
      <a:lt1>
        <a:srgbClr val="FFFFFF"/>
      </a:lt1>
      <a:dk2>
        <a:srgbClr val="A7A7A7"/>
      </a:dk2>
      <a:lt2>
        <a:srgbClr val="535353"/>
      </a:lt2>
      <a:accent1>
        <a:srgbClr val="0F59EB"/>
      </a:accent1>
      <a:accent2>
        <a:srgbClr val="7DE1EB"/>
      </a:accent2>
      <a:accent3>
        <a:srgbClr val="FF4600"/>
      </a:accent3>
      <a:accent4>
        <a:srgbClr val="19DC82"/>
      </a:accent4>
      <a:accent5>
        <a:srgbClr val="002850"/>
      </a:accent5>
      <a:accent6>
        <a:srgbClr val="FFD200"/>
      </a:accent6>
      <a:hlink>
        <a:srgbClr val="0000FF"/>
      </a:hlink>
      <a:folHlink>
        <a:srgbClr val="FF00FF"/>
      </a:folHlink>
    </a:clrScheme>
    <a:fontScheme name="Hockey">
      <a:majorFont>
        <a:latin typeface="Calibri"/>
        <a:ea typeface="Calibri"/>
        <a:cs typeface="Calibri"/>
      </a:majorFont>
      <a:minorFont>
        <a:latin typeface="Helvetica"/>
        <a:ea typeface="Helvetica"/>
        <a:cs typeface="Helvetica"/>
      </a:minorFont>
    </a:fontScheme>
    <a:fmtScheme name="Hockey">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8" tIns="45718" rIns="45718" bIns="45718"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