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lex 70"/>
        <a:ea typeface="Flex 70"/>
        <a:cs typeface="Flex 70"/>
        <a:sym typeface="Flex 7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0F7"/>
          </a:solidFill>
        </a:fill>
      </a:tcStyle>
    </a:wholeTbl>
    <a:band2H>
      <a:tcTxStyle b="def" i="def"/>
      <a:tcStyle>
        <a:tcBdr/>
        <a:fill>
          <a:solidFill>
            <a:srgbClr val="E6E9FB"/>
          </a:solidFill>
        </a:fill>
      </a:tcStyle>
    </a:band2H>
    <a:firstCol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ECA"/>
          </a:solidFill>
        </a:fill>
      </a:tcStyle>
    </a:wholeTbl>
    <a:band2H>
      <a:tcTxStyle b="def" i="def"/>
      <a:tcStyle>
        <a:tcBdr/>
        <a:fill>
          <a:solidFill>
            <a:srgbClr val="FFE8E6"/>
          </a:solidFill>
        </a:fill>
      </a:tcStyle>
    </a:band2H>
    <a:firstCol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ECA"/>
          </a:solidFill>
        </a:fill>
      </a:tcStyle>
    </a:wholeTbl>
    <a:band2H>
      <a:tcTxStyle b="def" i="def"/>
      <a:tcStyle>
        <a:tcBdr/>
        <a:fill>
          <a:solidFill>
            <a:srgbClr val="FFF7E6"/>
          </a:solidFill>
        </a:fill>
      </a:tcStyle>
    </a:band2H>
    <a:firstCol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lex 70"/>
          <a:ea typeface="Flex 70"/>
          <a:cs typeface="Flex 7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Flex 70"/>
          <a:ea typeface="Flex 70"/>
          <a:cs typeface="Flex 7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5" name="Shape 39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Rubrikbild">
    <p:bg>
      <p:bgPr>
        <a:solidFill>
          <a:schemeClr val="accent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 19"/>
          <p:cNvSpPr/>
          <p:nvPr/>
        </p:nvSpPr>
        <p:spPr>
          <a:xfrm>
            <a:off x="6096000" y="0"/>
            <a:ext cx="6110736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55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Rätvinklig triangel 16"/>
          <p:cNvSpPr/>
          <p:nvPr/>
        </p:nvSpPr>
        <p:spPr>
          <a:xfrm flipH="1">
            <a:off x="7051313" y="527777"/>
            <a:ext cx="5155423" cy="6330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Titeltext"/>
          <p:cNvSpPr txBox="1"/>
          <p:nvPr>
            <p:ph type="title"/>
          </p:nvPr>
        </p:nvSpPr>
        <p:spPr>
          <a:xfrm>
            <a:off x="550864" y="944562"/>
            <a:ext cx="7308851" cy="39243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8" name="Brödtext nivå ett…"/>
          <p:cNvSpPr txBox="1"/>
          <p:nvPr>
            <p:ph type="body" sz="quarter" idx="1"/>
          </p:nvPr>
        </p:nvSpPr>
        <p:spPr>
          <a:xfrm>
            <a:off x="550862" y="5132387"/>
            <a:ext cx="5400676" cy="11049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0" name="textruta 11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  <p:sp>
        <p:nvSpPr>
          <p:cNvPr id="21" name="Rak 13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" name="Rak 14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3" name="Rak 15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24" name="Bildobjekt 21" descr="Bildobjekt 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76768" y="4875660"/>
            <a:ext cx="1570674" cy="15706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ubrik och innehål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eltext"/>
          <p:cNvSpPr txBox="1"/>
          <p:nvPr>
            <p:ph type="title"/>
          </p:nvPr>
        </p:nvSpPr>
        <p:spPr>
          <a:xfrm>
            <a:off x="550862" y="944562"/>
            <a:ext cx="11090276" cy="115252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0000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28" name="Brödtext nivå ett…"/>
          <p:cNvSpPr txBox="1"/>
          <p:nvPr>
            <p:ph type="body" sz="half" idx="1"/>
          </p:nvPr>
        </p:nvSpPr>
        <p:spPr>
          <a:xfrm>
            <a:off x="550862" y="2349500"/>
            <a:ext cx="7308851" cy="388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vå dela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eltext"/>
          <p:cNvSpPr txBox="1"/>
          <p:nvPr>
            <p:ph type="title"/>
          </p:nvPr>
        </p:nvSpPr>
        <p:spPr>
          <a:xfrm>
            <a:off x="550862" y="944562"/>
            <a:ext cx="11090276" cy="115252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0000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37" name="Brödtext nivå ett…"/>
          <p:cNvSpPr txBox="1"/>
          <p:nvPr>
            <p:ph type="body" sz="half" idx="1"/>
          </p:nvPr>
        </p:nvSpPr>
        <p:spPr>
          <a:xfrm>
            <a:off x="562625" y="2349499"/>
            <a:ext cx="5388913" cy="388779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vå delar, underrubrik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eltext"/>
          <p:cNvSpPr txBox="1"/>
          <p:nvPr>
            <p:ph type="title"/>
          </p:nvPr>
        </p:nvSpPr>
        <p:spPr>
          <a:xfrm>
            <a:off x="550862" y="944562"/>
            <a:ext cx="11090276" cy="115252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0000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46" name="Brödtext nivå ett…"/>
          <p:cNvSpPr txBox="1"/>
          <p:nvPr>
            <p:ph type="body" sz="half" idx="1"/>
          </p:nvPr>
        </p:nvSpPr>
        <p:spPr>
          <a:xfrm>
            <a:off x="562625" y="2841171"/>
            <a:ext cx="5388913" cy="339611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4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8" name="Platshållare för text 12"/>
          <p:cNvSpPr/>
          <p:nvPr>
            <p:ph type="body" sz="quarter" idx="21" hasCustomPrompt="1"/>
          </p:nvPr>
        </p:nvSpPr>
        <p:spPr>
          <a:xfrm>
            <a:off x="561974" y="2349500"/>
            <a:ext cx="5388913" cy="3238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defTabSz="740663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268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(1 rad)</a:t>
            </a:r>
          </a:p>
        </p:txBody>
      </p:sp>
      <p:sp>
        <p:nvSpPr>
          <p:cNvPr id="149" name="Platshållare för text 12"/>
          <p:cNvSpPr/>
          <p:nvPr>
            <p:ph type="body" sz="quarter" idx="22" hasCustomPrompt="1"/>
          </p:nvPr>
        </p:nvSpPr>
        <p:spPr>
          <a:xfrm>
            <a:off x="6240462" y="2349500"/>
            <a:ext cx="5388914" cy="3238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defTabSz="740663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268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(1 rad)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text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7" name="Brödtext nivå ett…"/>
          <p:cNvSpPr txBox="1"/>
          <p:nvPr>
            <p:ph type="body" sz="quarter" idx="1" hasCustomPrompt="1"/>
          </p:nvPr>
        </p:nvSpPr>
        <p:spPr>
          <a:xfrm>
            <a:off x="561975" y="2349500"/>
            <a:ext cx="3517900" cy="11160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  <a:lvl2pPr marL="770399" indent="-313199">
              <a:lnSpc>
                <a:spcPct val="90000"/>
              </a:lnSpc>
              <a:buClrTx/>
              <a:buFontTx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2pPr>
            <a:lvl3pPr marL="1243800" indent="-365400">
              <a:lnSpc>
                <a:spcPct val="90000"/>
              </a:lnSpc>
              <a:buClrTx/>
              <a:buFontTx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3pPr>
            <a:lvl4pPr marL="1662218" indent="-398618">
              <a:lnSpc>
                <a:spcPct val="90000"/>
              </a:lnSpc>
              <a:buClrTx/>
              <a:buFontTx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4pPr>
            <a:lvl5pPr marL="2083418" indent="-398618">
              <a:lnSpc>
                <a:spcPct val="90000"/>
              </a:lnSpc>
              <a:buClrTx/>
              <a:buFontTx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5pPr>
          </a:lstStyle>
          <a:p>
            <a:pPr/>
            <a:r>
              <a:t>Rubrik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58" name="Platshållare för text 12"/>
          <p:cNvSpPr/>
          <p:nvPr>
            <p:ph type="body" sz="quarter" idx="21" hasCustomPrompt="1"/>
          </p:nvPr>
        </p:nvSpPr>
        <p:spPr>
          <a:xfrm>
            <a:off x="4332287" y="2349500"/>
            <a:ext cx="3517901" cy="11160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</a:t>
            </a:r>
          </a:p>
        </p:txBody>
      </p:sp>
      <p:sp>
        <p:nvSpPr>
          <p:cNvPr id="159" name="Platshållare för text 12"/>
          <p:cNvSpPr/>
          <p:nvPr>
            <p:ph type="body" sz="quarter" idx="22" hasCustomPrompt="1"/>
          </p:nvPr>
        </p:nvSpPr>
        <p:spPr>
          <a:xfrm>
            <a:off x="8111474" y="2349500"/>
            <a:ext cx="3517901" cy="11160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</a:t>
            </a:r>
          </a:p>
        </p:txBody>
      </p:sp>
      <p:sp>
        <p:nvSpPr>
          <p:cNvPr id="160" name="Platshållare för text 16"/>
          <p:cNvSpPr/>
          <p:nvPr>
            <p:ph type="body" sz="quarter" idx="23"/>
          </p:nvPr>
        </p:nvSpPr>
        <p:spPr>
          <a:xfrm>
            <a:off x="550862" y="3721953"/>
            <a:ext cx="3529014" cy="25209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161" name="Platshållare för text 16"/>
          <p:cNvSpPr/>
          <p:nvPr>
            <p:ph type="body" sz="quarter" idx="24"/>
          </p:nvPr>
        </p:nvSpPr>
        <p:spPr>
          <a:xfrm>
            <a:off x="4332287" y="3721953"/>
            <a:ext cx="3529013" cy="25209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162" name="Platshållare för text 16"/>
          <p:cNvSpPr/>
          <p:nvPr>
            <p:ph type="body" sz="quarter" idx="25"/>
          </p:nvPr>
        </p:nvSpPr>
        <p:spPr>
          <a:xfrm>
            <a:off x="8111474" y="3721953"/>
            <a:ext cx="3529013" cy="25209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ubrik och tabel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eltext"/>
          <p:cNvSpPr txBox="1"/>
          <p:nvPr>
            <p:ph type="title"/>
          </p:nvPr>
        </p:nvSpPr>
        <p:spPr>
          <a:xfrm>
            <a:off x="550862" y="944562"/>
            <a:ext cx="11090276" cy="115252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0000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7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och bild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Brödtext nivå ett…"/>
          <p:cNvSpPr txBox="1"/>
          <p:nvPr>
            <p:ph type="body" sz="quarter" idx="1"/>
          </p:nvPr>
        </p:nvSpPr>
        <p:spPr>
          <a:xfrm>
            <a:off x="562625" y="3716337"/>
            <a:ext cx="5388913" cy="25209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7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9" name="Titeltext"/>
          <p:cNvSpPr txBox="1"/>
          <p:nvPr>
            <p:ph type="title"/>
          </p:nvPr>
        </p:nvSpPr>
        <p:spPr>
          <a:xfrm>
            <a:off x="550862" y="944562"/>
            <a:ext cx="5400678" cy="252095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0000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80" name="Platshållare för bild 12"/>
          <p:cNvSpPr/>
          <p:nvPr>
            <p:ph type="pic" sz="half" idx="21"/>
          </p:nvPr>
        </p:nvSpPr>
        <p:spPr>
          <a:xfrm>
            <a:off x="6240462" y="944562"/>
            <a:ext cx="5400676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 bilder och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Brödtext nivå ett…"/>
          <p:cNvSpPr txBox="1"/>
          <p:nvPr>
            <p:ph type="body" sz="quarter" idx="1"/>
          </p:nvPr>
        </p:nvSpPr>
        <p:spPr>
          <a:xfrm>
            <a:off x="6240462" y="2349500"/>
            <a:ext cx="5388914" cy="11160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8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9" name="Rak 8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0" name="Rak 9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1" name="Rak 10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Platshållare för bild 12"/>
          <p:cNvSpPr/>
          <p:nvPr>
            <p:ph type="pic" sz="quarter" idx="21"/>
          </p:nvPr>
        </p:nvSpPr>
        <p:spPr>
          <a:xfrm>
            <a:off x="562625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93" name="Platshållare för text 12"/>
          <p:cNvSpPr/>
          <p:nvPr>
            <p:ph type="body" sz="quarter" idx="22" hasCustomPrompt="1"/>
          </p:nvPr>
        </p:nvSpPr>
        <p:spPr>
          <a:xfrm>
            <a:off x="6240462" y="951704"/>
            <a:ext cx="5388914" cy="114538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194" name="Rak 13"/>
          <p:cNvSpPr/>
          <p:nvPr/>
        </p:nvSpPr>
        <p:spPr>
          <a:xfrm>
            <a:off x="562625" y="3591981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5" name="Platshållare för bild 12"/>
          <p:cNvSpPr/>
          <p:nvPr>
            <p:ph type="pic" sz="quarter" idx="23"/>
          </p:nvPr>
        </p:nvSpPr>
        <p:spPr>
          <a:xfrm>
            <a:off x="562625" y="3718447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96" name="Platshållare för text 12"/>
          <p:cNvSpPr/>
          <p:nvPr>
            <p:ph type="body" sz="quarter" idx="24" hasCustomPrompt="1"/>
          </p:nvPr>
        </p:nvSpPr>
        <p:spPr>
          <a:xfrm>
            <a:off x="6240462" y="3725588"/>
            <a:ext cx="5388914" cy="114538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197" name="textruta 17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bilder och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Brödtext nivå ett…"/>
          <p:cNvSpPr txBox="1"/>
          <p:nvPr>
            <p:ph type="body" sz="quarter" idx="1"/>
          </p:nvPr>
        </p:nvSpPr>
        <p:spPr>
          <a:xfrm>
            <a:off x="6240462" y="1755165"/>
            <a:ext cx="5388914" cy="7983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1400"/>
            </a:lvl1pPr>
            <a:lvl2pPr marL="639899" indent="-182699">
              <a:spcBef>
                <a:spcPts val="600"/>
              </a:spcBef>
              <a:defRPr sz="1400"/>
            </a:lvl2pPr>
            <a:lvl3pPr marL="1077709" indent="-199309">
              <a:spcBef>
                <a:spcPts val="600"/>
              </a:spcBef>
              <a:defRPr sz="1400"/>
            </a:lvl3pPr>
            <a:lvl4pPr marL="1482840" indent="-219240">
              <a:spcBef>
                <a:spcPts val="600"/>
              </a:spcBef>
              <a:defRPr sz="1400"/>
            </a:lvl4pPr>
            <a:lvl5pPr marL="1904039" indent="-219239">
              <a:spcBef>
                <a:spcPts val="600"/>
              </a:spcBef>
              <a:defRPr sz="1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0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6" name="Rak 8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Rak 9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8" name="Rak 10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Platshållare för bild 12"/>
          <p:cNvSpPr/>
          <p:nvPr>
            <p:ph type="pic" sz="quarter" idx="21"/>
          </p:nvPr>
        </p:nvSpPr>
        <p:spPr>
          <a:xfrm>
            <a:off x="562625" y="944563"/>
            <a:ext cx="5400676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10" name="Platshållare för text 12"/>
          <p:cNvSpPr/>
          <p:nvPr>
            <p:ph type="body" sz="quarter" idx="22" hasCustomPrompt="1"/>
          </p:nvPr>
        </p:nvSpPr>
        <p:spPr>
          <a:xfrm>
            <a:off x="6240462" y="951705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11" name="Rak 13"/>
          <p:cNvSpPr/>
          <p:nvPr/>
        </p:nvSpPr>
        <p:spPr>
          <a:xfrm>
            <a:off x="562625" y="2663808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Platshållare för bild 12"/>
          <p:cNvSpPr/>
          <p:nvPr>
            <p:ph type="pic" sz="quarter" idx="23"/>
          </p:nvPr>
        </p:nvSpPr>
        <p:spPr>
          <a:xfrm>
            <a:off x="562625" y="2784654"/>
            <a:ext cx="5400676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13" name="Platshållare för text 12"/>
          <p:cNvSpPr/>
          <p:nvPr>
            <p:ph type="body" sz="quarter" idx="24" hasCustomPrompt="1"/>
          </p:nvPr>
        </p:nvSpPr>
        <p:spPr>
          <a:xfrm>
            <a:off x="6240462" y="2779112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14" name="Rak 21"/>
          <p:cNvSpPr/>
          <p:nvPr/>
        </p:nvSpPr>
        <p:spPr>
          <a:xfrm>
            <a:off x="562625" y="45038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15" name="Platshållare för bild 12"/>
          <p:cNvSpPr/>
          <p:nvPr>
            <p:ph type="pic" sz="quarter" idx="25"/>
          </p:nvPr>
        </p:nvSpPr>
        <p:spPr>
          <a:xfrm>
            <a:off x="562625" y="4624744"/>
            <a:ext cx="5400676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16" name="Platshållare för text 12"/>
          <p:cNvSpPr/>
          <p:nvPr>
            <p:ph type="body" sz="quarter" idx="26" hasCustomPrompt="1"/>
          </p:nvPr>
        </p:nvSpPr>
        <p:spPr>
          <a:xfrm>
            <a:off x="6240462" y="4631885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17" name="textruta 22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6 bilder och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Brödtext nivå ett…"/>
          <p:cNvSpPr txBox="1"/>
          <p:nvPr>
            <p:ph type="body" sz="quarter" idx="1"/>
          </p:nvPr>
        </p:nvSpPr>
        <p:spPr>
          <a:xfrm>
            <a:off x="6240462" y="1755165"/>
            <a:ext cx="5388914" cy="7983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1400"/>
            </a:lvl1pPr>
            <a:lvl2pPr marL="639899" indent="-182699">
              <a:spcBef>
                <a:spcPts val="600"/>
              </a:spcBef>
              <a:defRPr sz="1400"/>
            </a:lvl2pPr>
            <a:lvl3pPr marL="1077709" indent="-199309">
              <a:spcBef>
                <a:spcPts val="600"/>
              </a:spcBef>
              <a:defRPr sz="1400"/>
            </a:lvl3pPr>
            <a:lvl4pPr marL="1482840" indent="-219240">
              <a:spcBef>
                <a:spcPts val="600"/>
              </a:spcBef>
              <a:defRPr sz="1400"/>
            </a:lvl4pPr>
            <a:lvl5pPr marL="1904039" indent="-219239">
              <a:spcBef>
                <a:spcPts val="600"/>
              </a:spcBef>
              <a:defRPr sz="1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6" name="Rak 8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7" name="Rak 9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8" name="Rak 10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9" name="Platshållare för bild 12"/>
          <p:cNvSpPr/>
          <p:nvPr>
            <p:ph type="pic" sz="quarter" idx="21"/>
          </p:nvPr>
        </p:nvSpPr>
        <p:spPr>
          <a:xfrm>
            <a:off x="562625" y="944563"/>
            <a:ext cx="2576137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30" name="Platshållare för text 12"/>
          <p:cNvSpPr/>
          <p:nvPr>
            <p:ph type="body" sz="quarter" idx="22" hasCustomPrompt="1"/>
          </p:nvPr>
        </p:nvSpPr>
        <p:spPr>
          <a:xfrm>
            <a:off x="6240462" y="951705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31" name="Rak 13"/>
          <p:cNvSpPr/>
          <p:nvPr/>
        </p:nvSpPr>
        <p:spPr>
          <a:xfrm>
            <a:off x="562625" y="2663808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Platshållare för bild 12"/>
          <p:cNvSpPr/>
          <p:nvPr>
            <p:ph type="pic" sz="quarter" idx="23"/>
          </p:nvPr>
        </p:nvSpPr>
        <p:spPr>
          <a:xfrm>
            <a:off x="562625" y="2784654"/>
            <a:ext cx="2576137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33" name="Platshållare för text 12"/>
          <p:cNvSpPr/>
          <p:nvPr>
            <p:ph type="body" sz="quarter" idx="24" hasCustomPrompt="1"/>
          </p:nvPr>
        </p:nvSpPr>
        <p:spPr>
          <a:xfrm>
            <a:off x="6240462" y="2779112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34" name="Rak 21"/>
          <p:cNvSpPr/>
          <p:nvPr/>
        </p:nvSpPr>
        <p:spPr>
          <a:xfrm>
            <a:off x="562625" y="45038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35" name="Platshållare för bild 12"/>
          <p:cNvSpPr/>
          <p:nvPr>
            <p:ph type="pic" sz="quarter" idx="25"/>
          </p:nvPr>
        </p:nvSpPr>
        <p:spPr>
          <a:xfrm>
            <a:off x="562625" y="4624744"/>
            <a:ext cx="2576137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36" name="Platshållare för text 12"/>
          <p:cNvSpPr/>
          <p:nvPr>
            <p:ph type="body" sz="quarter" idx="26" hasCustomPrompt="1"/>
          </p:nvPr>
        </p:nvSpPr>
        <p:spPr>
          <a:xfrm>
            <a:off x="6240462" y="4631885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37" name="Platshållare för bild 12"/>
          <p:cNvSpPr/>
          <p:nvPr>
            <p:ph type="pic" sz="quarter" idx="27"/>
          </p:nvPr>
        </p:nvSpPr>
        <p:spPr>
          <a:xfrm>
            <a:off x="3375400" y="944563"/>
            <a:ext cx="2576138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38" name="Platshållare för bild 12"/>
          <p:cNvSpPr/>
          <p:nvPr>
            <p:ph type="pic" sz="quarter" idx="28"/>
          </p:nvPr>
        </p:nvSpPr>
        <p:spPr>
          <a:xfrm>
            <a:off x="3375400" y="2784654"/>
            <a:ext cx="2576138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39" name="Platshållare för bild 12"/>
          <p:cNvSpPr/>
          <p:nvPr>
            <p:ph type="pic" sz="quarter" idx="29"/>
          </p:nvPr>
        </p:nvSpPr>
        <p:spPr>
          <a:xfrm>
            <a:off x="3375400" y="4624744"/>
            <a:ext cx="2576138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40" name="textruta 22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bilder och text,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Brödtext nivå ett…"/>
          <p:cNvSpPr txBox="1"/>
          <p:nvPr>
            <p:ph type="body" sz="quarter" idx="1"/>
          </p:nvPr>
        </p:nvSpPr>
        <p:spPr>
          <a:xfrm>
            <a:off x="3375400" y="1755165"/>
            <a:ext cx="5388914" cy="7983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1400"/>
            </a:lvl1pPr>
            <a:lvl2pPr marL="639899" indent="-182699">
              <a:spcBef>
                <a:spcPts val="600"/>
              </a:spcBef>
              <a:defRPr sz="1400"/>
            </a:lvl2pPr>
            <a:lvl3pPr marL="1077709" indent="-199309">
              <a:spcBef>
                <a:spcPts val="600"/>
              </a:spcBef>
              <a:defRPr sz="1400"/>
            </a:lvl3pPr>
            <a:lvl4pPr marL="1482840" indent="-219240">
              <a:spcBef>
                <a:spcPts val="600"/>
              </a:spcBef>
              <a:defRPr sz="1400"/>
            </a:lvl4pPr>
            <a:lvl5pPr marL="1904039" indent="-219239">
              <a:spcBef>
                <a:spcPts val="600"/>
              </a:spcBef>
              <a:defRPr sz="1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4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9" name="Rak 8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0" name="Rak 9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1" name="Rak 10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Platshållare för bild 12"/>
          <p:cNvSpPr/>
          <p:nvPr>
            <p:ph type="pic" sz="quarter" idx="21"/>
          </p:nvPr>
        </p:nvSpPr>
        <p:spPr>
          <a:xfrm>
            <a:off x="562625" y="944563"/>
            <a:ext cx="2576137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53" name="Platshållare för text 12"/>
          <p:cNvSpPr/>
          <p:nvPr>
            <p:ph type="body" sz="quarter" idx="22" hasCustomPrompt="1"/>
          </p:nvPr>
        </p:nvSpPr>
        <p:spPr>
          <a:xfrm>
            <a:off x="3375400" y="951705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54" name="Rak 13"/>
          <p:cNvSpPr/>
          <p:nvPr/>
        </p:nvSpPr>
        <p:spPr>
          <a:xfrm>
            <a:off x="562625" y="2663808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5" name="Platshållare för bild 12"/>
          <p:cNvSpPr/>
          <p:nvPr>
            <p:ph type="pic" sz="quarter" idx="23"/>
          </p:nvPr>
        </p:nvSpPr>
        <p:spPr>
          <a:xfrm>
            <a:off x="562625" y="2784654"/>
            <a:ext cx="2576137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56" name="Platshållare för text 12"/>
          <p:cNvSpPr/>
          <p:nvPr>
            <p:ph type="body" sz="quarter" idx="24" hasCustomPrompt="1"/>
          </p:nvPr>
        </p:nvSpPr>
        <p:spPr>
          <a:xfrm>
            <a:off x="3375400" y="2779112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57" name="Rak 21"/>
          <p:cNvSpPr/>
          <p:nvPr/>
        </p:nvSpPr>
        <p:spPr>
          <a:xfrm>
            <a:off x="562625" y="45038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8" name="Platshållare för bild 12"/>
          <p:cNvSpPr/>
          <p:nvPr>
            <p:ph type="pic" sz="quarter" idx="25"/>
          </p:nvPr>
        </p:nvSpPr>
        <p:spPr>
          <a:xfrm>
            <a:off x="562625" y="4624744"/>
            <a:ext cx="2576137" cy="159840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59" name="Platshållare för text 12"/>
          <p:cNvSpPr/>
          <p:nvPr>
            <p:ph type="body" sz="quarter" idx="26" hasCustomPrompt="1"/>
          </p:nvPr>
        </p:nvSpPr>
        <p:spPr>
          <a:xfrm>
            <a:off x="3375400" y="4631885"/>
            <a:ext cx="5388914" cy="68252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20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Rubrik på 1-2 rader</a:t>
            </a:r>
          </a:p>
        </p:txBody>
      </p:sp>
      <p:sp>
        <p:nvSpPr>
          <p:cNvPr id="260" name="textruta 22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Kapitel, Bild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text"/>
          <p:cNvSpPr txBox="1"/>
          <p:nvPr>
            <p:ph type="title"/>
          </p:nvPr>
        </p:nvSpPr>
        <p:spPr>
          <a:xfrm>
            <a:off x="6240462" y="944562"/>
            <a:ext cx="5388914" cy="393109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3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3" name="Bildobjekt 10" descr="Bildobjekt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76768" y="4875660"/>
            <a:ext cx="1570674" cy="157067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Rak 82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Rak 83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Rak 84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7" name="textruta 85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or bild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8" name="Platshållare för bild 12"/>
          <p:cNvSpPr/>
          <p:nvPr>
            <p:ph type="pic" idx="21"/>
          </p:nvPr>
        </p:nvSpPr>
        <p:spPr>
          <a:xfrm>
            <a:off x="550862" y="944562"/>
            <a:ext cx="11090276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ilm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6" name="Platshållare för media 2"/>
          <p:cNvSpPr/>
          <p:nvPr>
            <p:ph type="media" idx="21"/>
          </p:nvPr>
        </p:nvSpPr>
        <p:spPr>
          <a:xfrm>
            <a:off x="550862" y="944562"/>
            <a:ext cx="11090276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4 Film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4" name="Platshållare för media 2"/>
          <p:cNvSpPr/>
          <p:nvPr>
            <p:ph type="media" sz="quarter" idx="21"/>
          </p:nvPr>
        </p:nvSpPr>
        <p:spPr>
          <a:xfrm>
            <a:off x="550862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85" name="Platshållare för media 2"/>
          <p:cNvSpPr/>
          <p:nvPr>
            <p:ph type="media" sz="quarter" idx="22"/>
          </p:nvPr>
        </p:nvSpPr>
        <p:spPr>
          <a:xfrm>
            <a:off x="550862" y="3713436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86" name="Platshållare för media 2"/>
          <p:cNvSpPr/>
          <p:nvPr>
            <p:ph type="media" sz="quarter" idx="23"/>
          </p:nvPr>
        </p:nvSpPr>
        <p:spPr>
          <a:xfrm>
            <a:off x="6240462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87" name="Platshållare för media 2"/>
          <p:cNvSpPr/>
          <p:nvPr>
            <p:ph type="media" sz="quarter" idx="24"/>
          </p:nvPr>
        </p:nvSpPr>
        <p:spPr>
          <a:xfrm>
            <a:off x="6240462" y="3713436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bil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5" name="Platshållare för bild 12"/>
          <p:cNvSpPr/>
          <p:nvPr>
            <p:ph type="pic" sz="half" idx="21"/>
          </p:nvPr>
        </p:nvSpPr>
        <p:spPr>
          <a:xfrm>
            <a:off x="550862" y="944562"/>
            <a:ext cx="5400676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96" name="Platshållare för bild 12"/>
          <p:cNvSpPr/>
          <p:nvPr>
            <p:ph type="pic" sz="half" idx="22"/>
          </p:nvPr>
        </p:nvSpPr>
        <p:spPr>
          <a:xfrm>
            <a:off x="6240462" y="944562"/>
            <a:ext cx="5400676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bil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4" name="Platshållare för bild 12"/>
          <p:cNvSpPr/>
          <p:nvPr>
            <p:ph type="pic" sz="half" idx="21"/>
          </p:nvPr>
        </p:nvSpPr>
        <p:spPr>
          <a:xfrm>
            <a:off x="550864" y="944562"/>
            <a:ext cx="3529013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05" name="Platshållare för bild 12"/>
          <p:cNvSpPr/>
          <p:nvPr>
            <p:ph type="pic" sz="half" idx="22"/>
          </p:nvPr>
        </p:nvSpPr>
        <p:spPr>
          <a:xfrm>
            <a:off x="4332287" y="944562"/>
            <a:ext cx="3529013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06" name="Platshållare för bild 12"/>
          <p:cNvSpPr/>
          <p:nvPr>
            <p:ph type="pic" sz="half" idx="23"/>
          </p:nvPr>
        </p:nvSpPr>
        <p:spPr>
          <a:xfrm>
            <a:off x="8113711" y="944562"/>
            <a:ext cx="3529013" cy="529272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+1 bil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14" name="Platshållare för bild 12"/>
          <p:cNvSpPr/>
          <p:nvPr>
            <p:ph type="pic" sz="quarter" idx="21"/>
          </p:nvPr>
        </p:nvSpPr>
        <p:spPr>
          <a:xfrm>
            <a:off x="550862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15" name="Platshållare för bild 12"/>
          <p:cNvSpPr/>
          <p:nvPr>
            <p:ph type="pic" sz="half" idx="22"/>
          </p:nvPr>
        </p:nvSpPr>
        <p:spPr>
          <a:xfrm>
            <a:off x="6240462" y="944563"/>
            <a:ext cx="5400676" cy="5292725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16" name="Platshållare för bild 12"/>
          <p:cNvSpPr/>
          <p:nvPr>
            <p:ph type="pic" sz="quarter" idx="23"/>
          </p:nvPr>
        </p:nvSpPr>
        <p:spPr>
          <a:xfrm>
            <a:off x="550862" y="3716337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+2 bil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4" name="Platshållare för bild 12"/>
          <p:cNvSpPr/>
          <p:nvPr>
            <p:ph type="pic" sz="half" idx="21"/>
          </p:nvPr>
        </p:nvSpPr>
        <p:spPr>
          <a:xfrm>
            <a:off x="550862" y="944563"/>
            <a:ext cx="5400676" cy="5292725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25" name="Platshållare för bild 12"/>
          <p:cNvSpPr/>
          <p:nvPr>
            <p:ph type="pic" sz="quarter" idx="22"/>
          </p:nvPr>
        </p:nvSpPr>
        <p:spPr>
          <a:xfrm>
            <a:off x="6240462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26" name="Platshållare för bild 12"/>
          <p:cNvSpPr/>
          <p:nvPr>
            <p:ph type="pic" sz="quarter" idx="23"/>
          </p:nvPr>
        </p:nvSpPr>
        <p:spPr>
          <a:xfrm>
            <a:off x="6240462" y="3716337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4 bil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4" name="Platshållare för bild 12"/>
          <p:cNvSpPr/>
          <p:nvPr>
            <p:ph type="pic" sz="quarter" idx="21"/>
          </p:nvPr>
        </p:nvSpPr>
        <p:spPr>
          <a:xfrm>
            <a:off x="550862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35" name="Platshållare för bild 12"/>
          <p:cNvSpPr/>
          <p:nvPr>
            <p:ph type="pic" sz="quarter" idx="22"/>
          </p:nvPr>
        </p:nvSpPr>
        <p:spPr>
          <a:xfrm>
            <a:off x="6240462" y="944563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36" name="Platshållare för bild 12"/>
          <p:cNvSpPr/>
          <p:nvPr>
            <p:ph type="pic" sz="quarter" idx="23"/>
          </p:nvPr>
        </p:nvSpPr>
        <p:spPr>
          <a:xfrm>
            <a:off x="550862" y="3716337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37" name="Platshållare för bild 12"/>
          <p:cNvSpPr/>
          <p:nvPr>
            <p:ph type="pic" sz="quarter" idx="24"/>
          </p:nvPr>
        </p:nvSpPr>
        <p:spPr>
          <a:xfrm>
            <a:off x="6240462" y="3716337"/>
            <a:ext cx="5400676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6 bil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45" name="Platshållare för bild 12"/>
          <p:cNvSpPr/>
          <p:nvPr>
            <p:ph type="pic" sz="quarter" idx="21"/>
          </p:nvPr>
        </p:nvSpPr>
        <p:spPr>
          <a:xfrm>
            <a:off x="550864" y="944563"/>
            <a:ext cx="3529013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46" name="Platshållare för bild 12"/>
          <p:cNvSpPr/>
          <p:nvPr>
            <p:ph type="pic" sz="quarter" idx="22"/>
          </p:nvPr>
        </p:nvSpPr>
        <p:spPr>
          <a:xfrm>
            <a:off x="4332287" y="944563"/>
            <a:ext cx="3529013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47" name="Platshållare för bild 12"/>
          <p:cNvSpPr/>
          <p:nvPr>
            <p:ph type="pic" sz="quarter" idx="23"/>
          </p:nvPr>
        </p:nvSpPr>
        <p:spPr>
          <a:xfrm>
            <a:off x="8113711" y="944563"/>
            <a:ext cx="3529013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48" name="Platshållare för bild 12"/>
          <p:cNvSpPr/>
          <p:nvPr>
            <p:ph type="pic" sz="quarter" idx="24"/>
          </p:nvPr>
        </p:nvSpPr>
        <p:spPr>
          <a:xfrm>
            <a:off x="550864" y="3716337"/>
            <a:ext cx="3529013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49" name="Platshållare för bild 12"/>
          <p:cNvSpPr/>
          <p:nvPr>
            <p:ph type="pic" sz="quarter" idx="25"/>
          </p:nvPr>
        </p:nvSpPr>
        <p:spPr>
          <a:xfrm>
            <a:off x="4332287" y="3716337"/>
            <a:ext cx="3529013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50" name="Platshållare för bild 12"/>
          <p:cNvSpPr/>
          <p:nvPr>
            <p:ph type="pic" sz="quarter" idx="26"/>
          </p:nvPr>
        </p:nvSpPr>
        <p:spPr>
          <a:xfrm>
            <a:off x="8113711" y="3716337"/>
            <a:ext cx="3529013" cy="25209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ubri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8" name="Titeltext"/>
          <p:cNvSpPr txBox="1"/>
          <p:nvPr>
            <p:ph type="title"/>
          </p:nvPr>
        </p:nvSpPr>
        <p:spPr>
          <a:xfrm>
            <a:off x="550862" y="944562"/>
            <a:ext cx="11090276" cy="115252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0000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Kapitel, Bild 2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ktangel 9"/>
          <p:cNvSpPr/>
          <p:nvPr/>
        </p:nvSpPr>
        <p:spPr>
          <a:xfrm rot="10800000">
            <a:off x="0" y="0"/>
            <a:ext cx="12192000" cy="3392488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5">
                  <a:alpha val="40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5" name="Bildobjekt 10" descr="Bildobjekt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76768" y="4875660"/>
            <a:ext cx="1570674" cy="1570674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Titeltext"/>
          <p:cNvSpPr txBox="1"/>
          <p:nvPr>
            <p:ph type="title"/>
          </p:nvPr>
        </p:nvSpPr>
        <p:spPr>
          <a:xfrm>
            <a:off x="550862" y="944562"/>
            <a:ext cx="5400676" cy="393109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4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8" name="textruta 19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  <p:sp>
        <p:nvSpPr>
          <p:cNvPr id="49" name="Rak 20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0" name="Rak 21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" name="Rak 22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Rubrik, blå">
    <p:bg>
      <p:bgPr>
        <a:solidFill>
          <a:schemeClr val="accent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66" name="Rak 8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7" name="Rak 9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Rak 10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9" name="textruta 11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  <p:sp>
        <p:nvSpPr>
          <p:cNvPr id="370" name="Titeltext"/>
          <p:cNvSpPr txBox="1"/>
          <p:nvPr>
            <p:ph type="title"/>
          </p:nvPr>
        </p:nvSpPr>
        <p:spPr>
          <a:xfrm>
            <a:off x="550862" y="944562"/>
            <a:ext cx="11090276" cy="115252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om, blå">
    <p:bg>
      <p:bgPr>
        <a:solidFill>
          <a:schemeClr val="accent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85" name="Rak 8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86" name="Rak 9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87" name="Rak 10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88" name="textruta 11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Kapitel, Bild 3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9" name="Bildobjekt 21" descr="Bildobjekt 2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76768" y="4875660"/>
            <a:ext cx="1570674" cy="1570674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eltext"/>
          <p:cNvSpPr txBox="1"/>
          <p:nvPr>
            <p:ph type="title"/>
          </p:nvPr>
        </p:nvSpPr>
        <p:spPr>
          <a:xfrm>
            <a:off x="550862" y="3716337"/>
            <a:ext cx="9182101" cy="252095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4800"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61" name="Rak 22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Rak 27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Rak 28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textruta 29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Kapitel, Bild 3, Vi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ktangel 2"/>
          <p:cNvSpPr/>
          <p:nvPr/>
        </p:nvSpPr>
        <p:spPr>
          <a:xfrm>
            <a:off x="0" y="3465512"/>
            <a:ext cx="12192000" cy="3392488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5">
                  <a:alpha val="40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72" name="Bildobjekt 17" descr="Bildobjekt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76768" y="4875660"/>
            <a:ext cx="1570674" cy="1570674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4" name="Titeltext"/>
          <p:cNvSpPr txBox="1"/>
          <p:nvPr>
            <p:ph type="title"/>
          </p:nvPr>
        </p:nvSpPr>
        <p:spPr>
          <a:xfrm>
            <a:off x="550862" y="3716337"/>
            <a:ext cx="9182101" cy="252095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4800"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75" name="textruta 30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  <p:sp>
        <p:nvSpPr>
          <p:cNvPr id="76" name="Rak 31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7" name="Rak 32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8" name="Rak 33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Kapitel, Grafiskt element">
    <p:bg>
      <p:bgPr>
        <a:solidFill>
          <a:schemeClr val="accent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ihandsfigur 22"/>
          <p:cNvSpPr/>
          <p:nvPr/>
        </p:nvSpPr>
        <p:spPr>
          <a:xfrm rot="10800000">
            <a:off x="4218254" y="-1"/>
            <a:ext cx="7973746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3602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7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76768" y="4875660"/>
            <a:ext cx="1570674" cy="1570674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ak 13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89" name="Rak 14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Rak 15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Titeltext"/>
          <p:cNvSpPr txBox="1"/>
          <p:nvPr>
            <p:ph type="title"/>
          </p:nvPr>
        </p:nvSpPr>
        <p:spPr>
          <a:xfrm>
            <a:off x="550862" y="944562"/>
            <a:ext cx="7308851" cy="393109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92" name="textruta 11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,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0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t, Blå">
    <p:bg>
      <p:bgPr>
        <a:solidFill>
          <a:schemeClr val="accent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8" name="Rak 13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Rak 14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10" name="Rak 15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12" name="textruta 8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SVENSKA ISHOCKEYFÖRBUNDET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Citat, Gu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2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550862" y="944562"/>
            <a:ext cx="11078514" cy="5292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Diabildsnummer"/>
          <p:cNvSpPr txBox="1"/>
          <p:nvPr>
            <p:ph type="sldNum" sz="quarter" idx="2"/>
          </p:nvPr>
        </p:nvSpPr>
        <p:spPr>
          <a:xfrm>
            <a:off x="11490965" y="461168"/>
            <a:ext cx="138411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cap="all" spc="50" sz="8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Rak 11"/>
          <p:cNvSpPr/>
          <p:nvPr/>
        </p:nvSpPr>
        <p:spPr>
          <a:xfrm>
            <a:off x="550862" y="692150"/>
            <a:ext cx="11090276" cy="0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Rak 12"/>
          <p:cNvSpPr/>
          <p:nvPr/>
        </p:nvSpPr>
        <p:spPr>
          <a:xfrm>
            <a:off x="550862" y="368299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" name="Rak 17"/>
          <p:cNvSpPr/>
          <p:nvPr/>
        </p:nvSpPr>
        <p:spPr>
          <a:xfrm>
            <a:off x="550862" y="6486800"/>
            <a:ext cx="11090276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textruta 13"/>
          <p:cNvSpPr txBox="1"/>
          <p:nvPr/>
        </p:nvSpPr>
        <p:spPr>
          <a:xfrm>
            <a:off x="562625" y="466724"/>
            <a:ext cx="307656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/>
            </a:lvl1pPr>
          </a:lstStyle>
          <a:p>
            <a:pPr/>
            <a:r>
              <a:t>SVENSKA ISHOCKEYFÖRBUNDET</a:t>
            </a:r>
          </a:p>
        </p:txBody>
      </p:sp>
      <p:sp>
        <p:nvSpPr>
          <p:cNvPr id="8" name="Brödtext nivå ett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5"/>
          </a:solidFill>
          <a:uFillTx/>
          <a:latin typeface="Flex 70"/>
          <a:ea typeface="Flex 70"/>
          <a:cs typeface="Flex 70"/>
          <a:sym typeface="Flex 70"/>
        </a:defRPr>
      </a:lvl9pPr>
    </p:titleStyle>
    <p:bodyStyle>
      <a:lvl1pPr marL="156599" marR="0" indent="-156599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1pPr>
      <a:lvl2pPr marL="636171" marR="0" indent="-178971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2pPr>
      <a:lvl3pPr marL="1087200" marR="0" indent="-20880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3pPr>
      <a:lvl4pPr marL="1491381" marR="0" indent="-227781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4pPr>
      <a:lvl5pPr marL="1912581" marR="0" indent="-227781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5pPr>
      <a:lvl6pPr marL="2489200" marR="0" indent="-20320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6pPr>
      <a:lvl7pPr marL="2946400" marR="0" indent="-20320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7pPr>
      <a:lvl8pPr marL="3403600" marR="0" indent="-20320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8pPr>
      <a:lvl9pPr marL="3860800" marR="0" indent="-20320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Flex 70"/>
          <a:ea typeface="Flex 70"/>
          <a:cs typeface="Flex 70"/>
          <a:sym typeface="Flex 70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5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Flex 70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youtu.be/DukDlLfJzlM" TargetMode="External"/><Relationship Id="rId3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tshållare för sidfot 3"/>
          <p:cNvSpPr txBox="1"/>
          <p:nvPr/>
        </p:nvSpPr>
        <p:spPr>
          <a:xfrm>
            <a:off x="6240462" y="479168"/>
            <a:ext cx="34925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Ungdomsdomarutbildning</a:t>
            </a:r>
          </a:p>
        </p:txBody>
      </p:sp>
      <p:sp>
        <p:nvSpPr>
          <p:cNvPr id="398" name="Rubrik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UD-Utbildning</a:t>
            </a:r>
          </a:p>
        </p:txBody>
      </p:sp>
      <p:sp>
        <p:nvSpPr>
          <p:cNvPr id="399" name="Underrubrik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0" name="Platshållare för bildnummer 4"/>
          <p:cNvSpPr txBox="1"/>
          <p:nvPr>
            <p:ph type="sldNum" sz="quarter" idx="2"/>
          </p:nvPr>
        </p:nvSpPr>
        <p:spPr>
          <a:xfrm>
            <a:off x="11502374" y="46116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tshållare för sidfot 1"/>
          <p:cNvSpPr txBox="1"/>
          <p:nvPr/>
        </p:nvSpPr>
        <p:spPr>
          <a:xfrm>
            <a:off x="6240462" y="479168"/>
            <a:ext cx="34925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Ungdomsdomarutbildning</a:t>
            </a:r>
          </a:p>
        </p:txBody>
      </p:sp>
      <p:sp>
        <p:nvSpPr>
          <p:cNvPr id="403" name="Platshållare för bildnummer 2"/>
          <p:cNvSpPr txBox="1"/>
          <p:nvPr>
            <p:ph type="sldNum" sz="quarter" idx="2"/>
          </p:nvPr>
        </p:nvSpPr>
        <p:spPr>
          <a:xfrm>
            <a:off x="11502374" y="46116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4" name="Rubrik 3"/>
          <p:cNvSpPr txBox="1"/>
          <p:nvPr>
            <p:ph type="title"/>
          </p:nvPr>
        </p:nvSpPr>
        <p:spPr>
          <a:xfrm>
            <a:off x="550862" y="944562"/>
            <a:ext cx="7308851" cy="3931098"/>
          </a:xfrm>
          <a:prstGeom prst="rect">
            <a:avLst/>
          </a:prstGeom>
        </p:spPr>
        <p:txBody>
          <a:bodyPr/>
          <a:lstStyle/>
          <a:p>
            <a:pPr/>
            <a:r>
              <a:t>ATT TA EN UTVISNING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tshållare för sidfot 1"/>
          <p:cNvSpPr txBox="1"/>
          <p:nvPr/>
        </p:nvSpPr>
        <p:spPr>
          <a:xfrm>
            <a:off x="6240462" y="479168"/>
            <a:ext cx="34925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Ungdomsdomarutbildning</a:t>
            </a:r>
          </a:p>
        </p:txBody>
      </p:sp>
      <p:sp>
        <p:nvSpPr>
          <p:cNvPr id="407" name="Platshållare för bildnummer 2"/>
          <p:cNvSpPr txBox="1"/>
          <p:nvPr>
            <p:ph type="sldNum" sz="quarter" idx="2"/>
          </p:nvPr>
        </p:nvSpPr>
        <p:spPr>
          <a:xfrm>
            <a:off x="11502374" y="46116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8" name="Rubrik 3"/>
          <p:cNvSpPr txBox="1"/>
          <p:nvPr>
            <p:ph type="title"/>
          </p:nvPr>
        </p:nvSpPr>
        <p:spPr>
          <a:xfrm>
            <a:off x="550862" y="944562"/>
            <a:ext cx="11078514" cy="52927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pPr>
            <a:r>
              <a:t>ATT TA EN UTVISNING</a:t>
            </a:r>
            <a:br/>
            <a:br/>
            <a:r>
              <a:rPr sz="2400">
                <a:latin typeface="Flex 70"/>
                <a:ea typeface="Flex 70"/>
                <a:cs typeface="Flex 70"/>
                <a:sym typeface="Flex 70"/>
              </a:rPr>
              <a:t>Huvuddomaren är den som är ytterst ansvarig för att ta utvisning. I ett tvådomarsystem delar domarna på uppgiften. </a:t>
            </a: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r>
              <a:rPr sz="2400">
                <a:latin typeface="Flex 70"/>
                <a:ea typeface="Flex 70"/>
                <a:cs typeface="Flex 70"/>
                <a:sym typeface="Flex 70"/>
              </a:rPr>
              <a:t>I denna genomgång kommer vi att gå igenom kriterierna för en utvisning och göra en gruppövning där ni är domarna på isen.</a:t>
            </a: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br>
              <a:rPr sz="2400">
                <a:latin typeface="Flex 70"/>
                <a:ea typeface="Flex 70"/>
                <a:cs typeface="Flex 70"/>
                <a:sym typeface="Flex 70"/>
              </a:rPr>
            </a:br>
            <a:r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tshållare för sidfot 1"/>
          <p:cNvSpPr txBox="1"/>
          <p:nvPr/>
        </p:nvSpPr>
        <p:spPr>
          <a:xfrm>
            <a:off x="6240462" y="479168"/>
            <a:ext cx="34925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Ungdomsdomarutbildning</a:t>
            </a:r>
          </a:p>
        </p:txBody>
      </p:sp>
      <p:sp>
        <p:nvSpPr>
          <p:cNvPr id="411" name="Platshållare för bildnummer 2"/>
          <p:cNvSpPr txBox="1"/>
          <p:nvPr>
            <p:ph type="sldNum" sz="quarter" idx="2"/>
          </p:nvPr>
        </p:nvSpPr>
        <p:spPr>
          <a:xfrm>
            <a:off x="11502374" y="46116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2" name="Rubrik 3"/>
          <p:cNvSpPr txBox="1"/>
          <p:nvPr>
            <p:ph type="title"/>
          </p:nvPr>
        </p:nvSpPr>
        <p:spPr>
          <a:xfrm>
            <a:off x="550862" y="944562"/>
            <a:ext cx="11078514" cy="5292726"/>
          </a:xfrm>
          <a:prstGeom prst="rect">
            <a:avLst/>
          </a:prstGeom>
        </p:spPr>
        <p:txBody>
          <a:bodyPr/>
          <a:lstStyle/>
          <a:p>
            <a:pPr defTabSz="713231">
              <a:defRPr sz="2496"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pPr>
            <a:r>
              <a:t>OBI</a:t>
            </a:r>
            <a:br/>
            <a:br/>
            <a:r>
              <a:rPr b="1" sz="2184">
                <a:latin typeface="Flex 70"/>
                <a:ea typeface="Flex 70"/>
                <a:cs typeface="Flex 70"/>
                <a:sym typeface="Flex 70"/>
              </a:rPr>
              <a:t>OBVIOUS, BENEFIT, INJURY</a:t>
            </a:r>
            <a:br>
              <a:rPr b="1" sz="2184">
                <a:latin typeface="Flex 70"/>
                <a:ea typeface="Flex 70"/>
                <a:cs typeface="Flex 70"/>
                <a:sym typeface="Flex 70"/>
              </a:rPr>
            </a:br>
            <a:br>
              <a:rPr b="1" sz="2184">
                <a:latin typeface="Flex 70"/>
                <a:ea typeface="Flex 70"/>
                <a:cs typeface="Flex 70"/>
                <a:sym typeface="Flex 70"/>
              </a:rPr>
            </a:br>
            <a:r>
              <a:rPr sz="1871">
                <a:latin typeface="Flex 70"/>
                <a:ea typeface="Flex 70"/>
                <a:cs typeface="Flex 70"/>
                <a:sym typeface="Flex 70"/>
              </a:rPr>
              <a:t>OBI är de tre kriterierna som vi går efter när vi tar en utvisning. På svenska översätter vi dessa till </a:t>
            </a:r>
            <a:r>
              <a:rPr i="1" sz="1871">
                <a:latin typeface="Flex 70"/>
                <a:ea typeface="Flex 70"/>
                <a:cs typeface="Flex 70"/>
                <a:sym typeface="Flex 70"/>
              </a:rPr>
              <a:t>Fördel, Uppenbar, Skada</a:t>
            </a:r>
            <a:r>
              <a:rPr sz="1871">
                <a:latin typeface="Flex 70"/>
                <a:ea typeface="Flex 70"/>
                <a:cs typeface="Flex 70"/>
                <a:sym typeface="Flex 70"/>
              </a:rPr>
              <a:t>. </a:t>
            </a: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r>
              <a:rPr sz="1871" u="sng">
                <a:latin typeface="Flex 70"/>
                <a:ea typeface="Flex 70"/>
                <a:cs typeface="Flex 70"/>
                <a:sym typeface="Flex 70"/>
              </a:rPr>
              <a:t>Uppenbar:</a:t>
            </a:r>
            <a:r>
              <a:rPr sz="1871">
                <a:latin typeface="Flex 70"/>
                <a:ea typeface="Flex 70"/>
                <a:cs typeface="Flex 70"/>
                <a:sym typeface="Flex 70"/>
              </a:rPr>
              <a:t> När det är uppenbart för alla att förseelsen har skett.</a:t>
            </a: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r>
              <a:rPr sz="1871" u="sng">
                <a:latin typeface="Flex 70"/>
                <a:ea typeface="Flex 70"/>
                <a:cs typeface="Flex 70"/>
                <a:sym typeface="Flex 70"/>
              </a:rPr>
              <a:t>Fördel</a:t>
            </a:r>
            <a:r>
              <a:rPr sz="1871">
                <a:latin typeface="Flex 70"/>
                <a:ea typeface="Flex 70"/>
                <a:cs typeface="Flex 70"/>
                <a:sym typeface="Flex 70"/>
              </a:rPr>
              <a:t>: När ett lag drar fördel av förseelsen.</a:t>
            </a: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r>
              <a:rPr sz="1871" u="sng">
                <a:latin typeface="Flex 70"/>
                <a:ea typeface="Flex 70"/>
                <a:cs typeface="Flex 70"/>
                <a:sym typeface="Flex 70"/>
              </a:rPr>
              <a:t>Skada</a:t>
            </a:r>
            <a:r>
              <a:rPr sz="1871">
                <a:latin typeface="Flex 70"/>
                <a:ea typeface="Flex 70"/>
                <a:cs typeface="Flex 70"/>
                <a:sym typeface="Flex 70"/>
              </a:rPr>
              <a:t>: När det risk för skada som en följd av förseelsen.</a:t>
            </a: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br>
              <a:rPr sz="1871">
                <a:latin typeface="Flex 70"/>
                <a:ea typeface="Flex 70"/>
                <a:cs typeface="Flex 70"/>
                <a:sym typeface="Flex 70"/>
              </a:rPr>
            </a:br>
            <a:r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tshållare för sidfot 1"/>
          <p:cNvSpPr txBox="1"/>
          <p:nvPr/>
        </p:nvSpPr>
        <p:spPr>
          <a:xfrm>
            <a:off x="6240462" y="479168"/>
            <a:ext cx="34925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Ungdomsdomarutbildning</a:t>
            </a:r>
          </a:p>
        </p:txBody>
      </p:sp>
      <p:sp>
        <p:nvSpPr>
          <p:cNvPr id="415" name="Platshållare för bildnummer 2"/>
          <p:cNvSpPr txBox="1"/>
          <p:nvPr>
            <p:ph type="sldNum" sz="quarter" idx="2"/>
          </p:nvPr>
        </p:nvSpPr>
        <p:spPr>
          <a:xfrm>
            <a:off x="11502374" y="46116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6" name="Rubrik 3"/>
          <p:cNvSpPr txBox="1"/>
          <p:nvPr>
            <p:ph type="title"/>
          </p:nvPr>
        </p:nvSpPr>
        <p:spPr>
          <a:xfrm>
            <a:off x="550862" y="944562"/>
            <a:ext cx="11078514" cy="52927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  <a:latin typeface="Flex Display 100 Black"/>
                <a:ea typeface="Flex Display 100 Black"/>
                <a:cs typeface="Flex Display 100 Black"/>
                <a:sym typeface="Flex Display 100 Black"/>
              </a:defRPr>
            </a:pPr>
            <a:r>
              <a:t>GRUPPÖVNING</a:t>
            </a:r>
            <a:br/>
            <a:br/>
            <a:r>
              <a:rPr b="1" sz="2800">
                <a:latin typeface="Flex 70"/>
                <a:ea typeface="Flex 70"/>
                <a:cs typeface="Flex 70"/>
                <a:sym typeface="Flex 70"/>
              </a:rPr>
              <a:t>Jobba i grupp. Diskutera varje situation och vilket domslut ni kommer fram till.</a:t>
            </a: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br>
              <a:rPr b="1" sz="2800">
                <a:latin typeface="Flex 70"/>
                <a:ea typeface="Flex 70"/>
                <a:cs typeface="Flex 70"/>
                <a:sym typeface="Flex 70"/>
              </a:rPr>
            </a:br>
            <a:r>
              <a:t>				</a:t>
            </a:r>
          </a:p>
        </p:txBody>
      </p:sp>
      <p:pic>
        <p:nvPicPr>
          <p:cNvPr id="417" name="Bild 4" descr="Bild 4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13642" y="3102293"/>
            <a:ext cx="2453641" cy="24536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tshållare för sidfot 3"/>
          <p:cNvSpPr txBox="1"/>
          <p:nvPr/>
        </p:nvSpPr>
        <p:spPr>
          <a:xfrm>
            <a:off x="6240462" y="479168"/>
            <a:ext cx="34925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cap="all" spc="50" sz="800">
                <a:solidFill>
                  <a:srgbClr val="FFFFFF"/>
                </a:solidFill>
              </a:defRPr>
            </a:lvl1pPr>
          </a:lstStyle>
          <a:p>
            <a:pPr/>
            <a:r>
              <a:t>Ungdomsdomarutbildning</a:t>
            </a:r>
          </a:p>
        </p:txBody>
      </p:sp>
      <p:sp>
        <p:nvSpPr>
          <p:cNvPr id="420" name="Rubrik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UD-Utbildning</a:t>
            </a:r>
          </a:p>
        </p:txBody>
      </p:sp>
      <p:sp>
        <p:nvSpPr>
          <p:cNvPr id="421" name="Underrubrik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2" name="Platshållare för bildnummer 4"/>
          <p:cNvSpPr txBox="1"/>
          <p:nvPr>
            <p:ph type="sldNum" sz="quarter" idx="2"/>
          </p:nvPr>
        </p:nvSpPr>
        <p:spPr>
          <a:xfrm>
            <a:off x="11502374" y="46116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Hockey">
  <a:themeElements>
    <a:clrScheme name="Hocke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59EB"/>
      </a:accent1>
      <a:accent2>
        <a:srgbClr val="7DE1EB"/>
      </a:accent2>
      <a:accent3>
        <a:srgbClr val="FF4600"/>
      </a:accent3>
      <a:accent4>
        <a:srgbClr val="19DC82"/>
      </a:accent4>
      <a:accent5>
        <a:srgbClr val="002850"/>
      </a:accent5>
      <a:accent6>
        <a:srgbClr val="FFD200"/>
      </a:accent6>
      <a:hlink>
        <a:srgbClr val="0000FF"/>
      </a:hlink>
      <a:folHlink>
        <a:srgbClr val="FF00FF"/>
      </a:folHlink>
    </a:clrScheme>
    <a:fontScheme name="Hocke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ock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lex 70"/>
            <a:ea typeface="Flex 70"/>
            <a:cs typeface="Flex 70"/>
            <a:sym typeface="Flex 7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lex 70"/>
            <a:ea typeface="Flex 70"/>
            <a:cs typeface="Flex 70"/>
            <a:sym typeface="Flex 7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Hockey">
  <a:themeElements>
    <a:clrScheme name="Hocke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59EB"/>
      </a:accent1>
      <a:accent2>
        <a:srgbClr val="7DE1EB"/>
      </a:accent2>
      <a:accent3>
        <a:srgbClr val="FF4600"/>
      </a:accent3>
      <a:accent4>
        <a:srgbClr val="19DC82"/>
      </a:accent4>
      <a:accent5>
        <a:srgbClr val="002850"/>
      </a:accent5>
      <a:accent6>
        <a:srgbClr val="FFD200"/>
      </a:accent6>
      <a:hlink>
        <a:srgbClr val="0000FF"/>
      </a:hlink>
      <a:folHlink>
        <a:srgbClr val="FF00FF"/>
      </a:folHlink>
    </a:clrScheme>
    <a:fontScheme name="Hocke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ock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lex 70"/>
            <a:ea typeface="Flex 70"/>
            <a:cs typeface="Flex 70"/>
            <a:sym typeface="Flex 7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lex 70"/>
            <a:ea typeface="Flex 70"/>
            <a:cs typeface="Flex 70"/>
            <a:sym typeface="Flex 7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