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Flex 70"/>
        <a:ea typeface="Flex 70"/>
        <a:cs typeface="Flex 70"/>
        <a:sym typeface="Flex 7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0F7"/>
          </a:solidFill>
        </a:fill>
      </a:tcStyle>
    </a:wholeTbl>
    <a:band2H>
      <a:tcTxStyle b="def" i="def"/>
      <a:tcStyle>
        <a:tcBdr/>
        <a:fill>
          <a:solidFill>
            <a:srgbClr val="E6E9FB"/>
          </a:solidFill>
        </a:fill>
      </a:tcStyle>
    </a:band2H>
    <a:firstCol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ECA"/>
          </a:solidFill>
        </a:fill>
      </a:tcStyle>
    </a:wholeTbl>
    <a:band2H>
      <a:tcTxStyle b="def" i="def"/>
      <a:tcStyle>
        <a:tcBdr/>
        <a:fill>
          <a:solidFill>
            <a:srgbClr val="FFE8E6"/>
          </a:solidFill>
        </a:fill>
      </a:tcStyle>
    </a:band2H>
    <a:firstCol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EECA"/>
          </a:solidFill>
        </a:fill>
      </a:tcStyle>
    </a:wholeTbl>
    <a:band2H>
      <a:tcTxStyle b="def" i="def"/>
      <a:tcStyle>
        <a:tcBdr/>
        <a:fill>
          <a:solidFill>
            <a:srgbClr val="FFF7E6"/>
          </a:solidFill>
        </a:fill>
      </a:tcStyle>
    </a:band2H>
    <a:firstCol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Flex 70"/>
          <a:ea typeface="Flex 70"/>
          <a:cs typeface="Flex 70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Flex 70"/>
          <a:ea typeface="Flex 70"/>
          <a:cs typeface="Flex 70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" name="Shape 394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95" name="Shape 395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Rubrikbild"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ihandsfigur 19"/>
          <p:cNvSpPr/>
          <p:nvPr/>
        </p:nvSpPr>
        <p:spPr>
          <a:xfrm>
            <a:off x="6096000" y="0"/>
            <a:ext cx="6110736" cy="68580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12055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6" name="Rätvinklig triangel 16"/>
          <p:cNvSpPr/>
          <p:nvPr/>
        </p:nvSpPr>
        <p:spPr>
          <a:xfrm flipH="1">
            <a:off x="7051313" y="527777"/>
            <a:ext cx="5155423" cy="633022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21600"/>
                </a:moveTo>
                <a:lnTo>
                  <a:pt x="21600" y="216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7" name="Titeltext"/>
          <p:cNvSpPr txBox="1"/>
          <p:nvPr>
            <p:ph type="title"/>
          </p:nvPr>
        </p:nvSpPr>
        <p:spPr>
          <a:xfrm>
            <a:off x="550864" y="944562"/>
            <a:ext cx="7308851" cy="3924301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8800"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8" name="Brödtext nivå ett…"/>
          <p:cNvSpPr txBox="1"/>
          <p:nvPr>
            <p:ph type="body" sz="quarter" idx="1"/>
          </p:nvPr>
        </p:nvSpPr>
        <p:spPr>
          <a:xfrm>
            <a:off x="550862" y="5132387"/>
            <a:ext cx="5400676" cy="110490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buClrTx/>
              <a:buSzTx/>
              <a:buFontTx/>
              <a:buNone/>
              <a:defRPr sz="1200">
                <a:solidFill>
                  <a:srgbClr val="FFFFFF"/>
                </a:solidFill>
              </a:defRPr>
            </a:lvl1pPr>
            <a:lvl2pPr marL="0" indent="457200">
              <a:buClrTx/>
              <a:buSzTx/>
              <a:buFontTx/>
              <a:buNone/>
              <a:defRPr sz="1200">
                <a:solidFill>
                  <a:srgbClr val="FFFFFF"/>
                </a:solidFill>
              </a:defRPr>
            </a:lvl2pPr>
            <a:lvl3pPr marL="0" indent="914400">
              <a:buClrTx/>
              <a:buSzTx/>
              <a:buFontTx/>
              <a:buNone/>
              <a:defRPr sz="1200">
                <a:solidFill>
                  <a:srgbClr val="FFFFFF"/>
                </a:solidFill>
              </a:defRPr>
            </a:lvl3pPr>
            <a:lvl4pPr marL="0" indent="1371600">
              <a:buClrTx/>
              <a:buSzTx/>
              <a:buFontTx/>
              <a:buNone/>
              <a:defRPr sz="1200">
                <a:solidFill>
                  <a:srgbClr val="FFFFFF"/>
                </a:solidFill>
              </a:defRPr>
            </a:lvl4pPr>
            <a:lvl5pPr marL="0" indent="1828800">
              <a:buClrTx/>
              <a:buSzTx/>
              <a:buFontTx/>
              <a:buNone/>
              <a:defRPr sz="1200">
                <a:solidFill>
                  <a:srgbClr val="FFFFFF"/>
                </a:solidFill>
              </a:defRPr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20" name="textruta 11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  <p:sp>
        <p:nvSpPr>
          <p:cNvPr id="21" name="Rak 13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" name="Rak 14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" name="Rak 15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pic>
        <p:nvPicPr>
          <p:cNvPr id="24" name="Bildobjekt 21" descr="Bildobjekt 2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76768" y="4875660"/>
            <a:ext cx="1570674" cy="157067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ubrik och innehål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iteltext"/>
          <p:cNvSpPr txBox="1"/>
          <p:nvPr>
            <p:ph type="title"/>
          </p:nvPr>
        </p:nvSpPr>
        <p:spPr>
          <a:xfrm>
            <a:off x="550862" y="944562"/>
            <a:ext cx="11090276" cy="115252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0000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28" name="Brödtext nivå ett…"/>
          <p:cNvSpPr txBox="1"/>
          <p:nvPr>
            <p:ph type="body" sz="half" idx="1"/>
          </p:nvPr>
        </p:nvSpPr>
        <p:spPr>
          <a:xfrm>
            <a:off x="550862" y="2349500"/>
            <a:ext cx="7308851" cy="3887788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2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vå dela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Titeltext"/>
          <p:cNvSpPr txBox="1"/>
          <p:nvPr>
            <p:ph type="title"/>
          </p:nvPr>
        </p:nvSpPr>
        <p:spPr>
          <a:xfrm>
            <a:off x="550862" y="944562"/>
            <a:ext cx="11090276" cy="115252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0000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37" name="Brödtext nivå ett…"/>
          <p:cNvSpPr txBox="1"/>
          <p:nvPr>
            <p:ph type="body" sz="half" idx="1"/>
          </p:nvPr>
        </p:nvSpPr>
        <p:spPr>
          <a:xfrm>
            <a:off x="562625" y="2349499"/>
            <a:ext cx="5388913" cy="3887790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vå delar, underrubrik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Titeltext"/>
          <p:cNvSpPr txBox="1"/>
          <p:nvPr>
            <p:ph type="title"/>
          </p:nvPr>
        </p:nvSpPr>
        <p:spPr>
          <a:xfrm>
            <a:off x="550862" y="944562"/>
            <a:ext cx="11090276" cy="115252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0000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46" name="Brödtext nivå ett…"/>
          <p:cNvSpPr txBox="1"/>
          <p:nvPr>
            <p:ph type="body" sz="half" idx="1"/>
          </p:nvPr>
        </p:nvSpPr>
        <p:spPr>
          <a:xfrm>
            <a:off x="562625" y="2841171"/>
            <a:ext cx="5388913" cy="3396117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4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48" name="Platshållare för text 12"/>
          <p:cNvSpPr/>
          <p:nvPr>
            <p:ph type="body" sz="quarter" idx="21" hasCustomPrompt="1"/>
          </p:nvPr>
        </p:nvSpPr>
        <p:spPr>
          <a:xfrm>
            <a:off x="561974" y="2349500"/>
            <a:ext cx="5388913" cy="3238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defTabSz="740663">
              <a:lnSpc>
                <a:spcPct val="90000"/>
              </a:lnSpc>
              <a:spcBef>
                <a:spcPts val="900"/>
              </a:spcBef>
              <a:buClrTx/>
              <a:buSzTx/>
              <a:buFontTx/>
              <a:buNone/>
              <a:defRPr sz="2268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(1 rad)</a:t>
            </a:r>
          </a:p>
        </p:txBody>
      </p:sp>
      <p:sp>
        <p:nvSpPr>
          <p:cNvPr id="149" name="Platshållare för text 12"/>
          <p:cNvSpPr/>
          <p:nvPr>
            <p:ph type="body" sz="quarter" idx="22" hasCustomPrompt="1"/>
          </p:nvPr>
        </p:nvSpPr>
        <p:spPr>
          <a:xfrm>
            <a:off x="6240462" y="2349500"/>
            <a:ext cx="5388914" cy="32385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defTabSz="740663">
              <a:lnSpc>
                <a:spcPct val="90000"/>
              </a:lnSpc>
              <a:spcBef>
                <a:spcPts val="900"/>
              </a:spcBef>
              <a:buClrTx/>
              <a:buSzTx/>
              <a:buFontTx/>
              <a:buNone/>
              <a:defRPr sz="2268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(1 rad)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text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57" name="Brödtext nivå ett…"/>
          <p:cNvSpPr txBox="1"/>
          <p:nvPr>
            <p:ph type="body" sz="quarter" idx="1" hasCustomPrompt="1"/>
          </p:nvPr>
        </p:nvSpPr>
        <p:spPr>
          <a:xfrm>
            <a:off x="561975" y="2349500"/>
            <a:ext cx="3517900" cy="11160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  <a:lvl2pPr marL="770399" indent="-313199">
              <a:lnSpc>
                <a:spcPct val="90000"/>
              </a:lnSpc>
              <a:buClrTx/>
              <a:buFontTx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2pPr>
            <a:lvl3pPr marL="1243800" indent="-365400">
              <a:lnSpc>
                <a:spcPct val="90000"/>
              </a:lnSpc>
              <a:buClrTx/>
              <a:buFontTx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3pPr>
            <a:lvl4pPr marL="1662218" indent="-398618">
              <a:lnSpc>
                <a:spcPct val="90000"/>
              </a:lnSpc>
              <a:buClrTx/>
              <a:buFontTx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4pPr>
            <a:lvl5pPr marL="2083418" indent="-398618">
              <a:lnSpc>
                <a:spcPct val="90000"/>
              </a:lnSpc>
              <a:buClrTx/>
              <a:buFontTx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5pPr>
          </a:lstStyle>
          <a:p>
            <a:pPr/>
            <a:r>
              <a:t>Rubrik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58" name="Platshållare för text 12"/>
          <p:cNvSpPr/>
          <p:nvPr>
            <p:ph type="body" sz="quarter" idx="21" hasCustomPrompt="1"/>
          </p:nvPr>
        </p:nvSpPr>
        <p:spPr>
          <a:xfrm>
            <a:off x="4332287" y="2349500"/>
            <a:ext cx="3517901" cy="11160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</a:t>
            </a:r>
          </a:p>
        </p:txBody>
      </p:sp>
      <p:sp>
        <p:nvSpPr>
          <p:cNvPr id="159" name="Platshållare för text 12"/>
          <p:cNvSpPr/>
          <p:nvPr>
            <p:ph type="body" sz="quarter" idx="22" hasCustomPrompt="1"/>
          </p:nvPr>
        </p:nvSpPr>
        <p:spPr>
          <a:xfrm>
            <a:off x="8111474" y="2349500"/>
            <a:ext cx="3517901" cy="11160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</a:t>
            </a:r>
          </a:p>
        </p:txBody>
      </p:sp>
      <p:sp>
        <p:nvSpPr>
          <p:cNvPr id="160" name="Platshållare för text 16"/>
          <p:cNvSpPr/>
          <p:nvPr>
            <p:ph type="body" sz="quarter" idx="23"/>
          </p:nvPr>
        </p:nvSpPr>
        <p:spPr>
          <a:xfrm>
            <a:off x="550862" y="3721953"/>
            <a:ext cx="3529014" cy="25209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61" name="Platshållare för text 16"/>
          <p:cNvSpPr/>
          <p:nvPr>
            <p:ph type="body" sz="quarter" idx="24"/>
          </p:nvPr>
        </p:nvSpPr>
        <p:spPr>
          <a:xfrm>
            <a:off x="4332287" y="3721953"/>
            <a:ext cx="3529013" cy="25209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  <p:sp>
        <p:nvSpPr>
          <p:cNvPr id="162" name="Platshållare för text 16"/>
          <p:cNvSpPr/>
          <p:nvPr>
            <p:ph type="body" sz="quarter" idx="25"/>
          </p:nvPr>
        </p:nvSpPr>
        <p:spPr>
          <a:xfrm>
            <a:off x="8111474" y="3721953"/>
            <a:ext cx="3529013" cy="25209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ubrik och tabel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iteltext"/>
          <p:cNvSpPr txBox="1"/>
          <p:nvPr>
            <p:ph type="title"/>
          </p:nvPr>
        </p:nvSpPr>
        <p:spPr>
          <a:xfrm>
            <a:off x="550862" y="944562"/>
            <a:ext cx="11090276" cy="115252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0000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7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ext och bild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Brödtext nivå ett…"/>
          <p:cNvSpPr txBox="1"/>
          <p:nvPr>
            <p:ph type="body" sz="quarter" idx="1"/>
          </p:nvPr>
        </p:nvSpPr>
        <p:spPr>
          <a:xfrm>
            <a:off x="562625" y="3716337"/>
            <a:ext cx="5388913" cy="2520951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7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79" name="Titeltext"/>
          <p:cNvSpPr txBox="1"/>
          <p:nvPr>
            <p:ph type="title"/>
          </p:nvPr>
        </p:nvSpPr>
        <p:spPr>
          <a:xfrm>
            <a:off x="550862" y="944562"/>
            <a:ext cx="5400678" cy="2520950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0000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80" name="Platshållare för bild 12"/>
          <p:cNvSpPr/>
          <p:nvPr>
            <p:ph type="pic" sz="half" idx="21"/>
          </p:nvPr>
        </p:nvSpPr>
        <p:spPr>
          <a:xfrm>
            <a:off x="6240462" y="944562"/>
            <a:ext cx="5400676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2 bilder och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Brödtext nivå ett…"/>
          <p:cNvSpPr txBox="1"/>
          <p:nvPr>
            <p:ph type="body" sz="quarter" idx="1"/>
          </p:nvPr>
        </p:nvSpPr>
        <p:spPr>
          <a:xfrm>
            <a:off x="6240462" y="2349500"/>
            <a:ext cx="5388914" cy="1116014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8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89" name="Rak 8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0" name="Rak 9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1" name="Rak 10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2" name="Platshållare för bild 12"/>
          <p:cNvSpPr/>
          <p:nvPr>
            <p:ph type="pic" sz="quarter" idx="21"/>
          </p:nvPr>
        </p:nvSpPr>
        <p:spPr>
          <a:xfrm>
            <a:off x="562625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93" name="Platshållare för text 12"/>
          <p:cNvSpPr/>
          <p:nvPr>
            <p:ph type="body" sz="quarter" idx="22" hasCustomPrompt="1"/>
          </p:nvPr>
        </p:nvSpPr>
        <p:spPr>
          <a:xfrm>
            <a:off x="6240462" y="951704"/>
            <a:ext cx="5388914" cy="1145384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194" name="Rak 13"/>
          <p:cNvSpPr/>
          <p:nvPr/>
        </p:nvSpPr>
        <p:spPr>
          <a:xfrm>
            <a:off x="562625" y="3591981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95" name="Platshållare för bild 12"/>
          <p:cNvSpPr/>
          <p:nvPr>
            <p:ph type="pic" sz="quarter" idx="23"/>
          </p:nvPr>
        </p:nvSpPr>
        <p:spPr>
          <a:xfrm>
            <a:off x="562625" y="3718447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196" name="Platshållare för text 12"/>
          <p:cNvSpPr/>
          <p:nvPr>
            <p:ph type="body" sz="quarter" idx="24" hasCustomPrompt="1"/>
          </p:nvPr>
        </p:nvSpPr>
        <p:spPr>
          <a:xfrm>
            <a:off x="6240462" y="3725588"/>
            <a:ext cx="5388914" cy="1145384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197" name="textruta 17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bilder och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Brödtext nivå ett…"/>
          <p:cNvSpPr txBox="1"/>
          <p:nvPr>
            <p:ph type="body" sz="quarter" idx="1"/>
          </p:nvPr>
        </p:nvSpPr>
        <p:spPr>
          <a:xfrm>
            <a:off x="6240462" y="1755165"/>
            <a:ext cx="5388914" cy="79834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600"/>
              </a:spcBef>
              <a:defRPr sz="1400"/>
            </a:lvl1pPr>
            <a:lvl2pPr marL="639899" indent="-182699">
              <a:spcBef>
                <a:spcPts val="600"/>
              </a:spcBef>
              <a:defRPr sz="1400"/>
            </a:lvl2pPr>
            <a:lvl3pPr marL="1077709" indent="-199309">
              <a:spcBef>
                <a:spcPts val="600"/>
              </a:spcBef>
              <a:defRPr sz="1400"/>
            </a:lvl3pPr>
            <a:lvl4pPr marL="1482840" indent="-219240">
              <a:spcBef>
                <a:spcPts val="600"/>
              </a:spcBef>
              <a:defRPr sz="1400"/>
            </a:lvl4pPr>
            <a:lvl5pPr marL="1904039" indent="-219239">
              <a:spcBef>
                <a:spcPts val="600"/>
              </a:spcBef>
              <a:defRPr sz="1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0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06" name="Rak 8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7" name="Rak 9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8" name="Rak 10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09" name="Platshållare för bild 12"/>
          <p:cNvSpPr/>
          <p:nvPr>
            <p:ph type="pic" sz="quarter" idx="21"/>
          </p:nvPr>
        </p:nvSpPr>
        <p:spPr>
          <a:xfrm>
            <a:off x="562625" y="944563"/>
            <a:ext cx="5400676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10" name="Platshållare för text 12"/>
          <p:cNvSpPr/>
          <p:nvPr>
            <p:ph type="body" sz="quarter" idx="22" hasCustomPrompt="1"/>
          </p:nvPr>
        </p:nvSpPr>
        <p:spPr>
          <a:xfrm>
            <a:off x="6240462" y="951705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11" name="Rak 13"/>
          <p:cNvSpPr/>
          <p:nvPr/>
        </p:nvSpPr>
        <p:spPr>
          <a:xfrm>
            <a:off x="562625" y="2663808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12" name="Platshållare för bild 12"/>
          <p:cNvSpPr/>
          <p:nvPr>
            <p:ph type="pic" sz="quarter" idx="23"/>
          </p:nvPr>
        </p:nvSpPr>
        <p:spPr>
          <a:xfrm>
            <a:off x="562625" y="2784654"/>
            <a:ext cx="5400676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13" name="Platshållare för text 12"/>
          <p:cNvSpPr/>
          <p:nvPr>
            <p:ph type="body" sz="quarter" idx="24" hasCustomPrompt="1"/>
          </p:nvPr>
        </p:nvSpPr>
        <p:spPr>
          <a:xfrm>
            <a:off x="6240462" y="2779112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14" name="Rak 21"/>
          <p:cNvSpPr/>
          <p:nvPr/>
        </p:nvSpPr>
        <p:spPr>
          <a:xfrm>
            <a:off x="562625" y="45038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15" name="Platshållare för bild 12"/>
          <p:cNvSpPr/>
          <p:nvPr>
            <p:ph type="pic" sz="quarter" idx="25"/>
          </p:nvPr>
        </p:nvSpPr>
        <p:spPr>
          <a:xfrm>
            <a:off x="562625" y="4624744"/>
            <a:ext cx="5400676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16" name="Platshållare för text 12"/>
          <p:cNvSpPr/>
          <p:nvPr>
            <p:ph type="body" sz="quarter" idx="26" hasCustomPrompt="1"/>
          </p:nvPr>
        </p:nvSpPr>
        <p:spPr>
          <a:xfrm>
            <a:off x="6240462" y="4631885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17" name="textruta 22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6 bilder och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Brödtext nivå ett…"/>
          <p:cNvSpPr txBox="1"/>
          <p:nvPr>
            <p:ph type="body" sz="quarter" idx="1"/>
          </p:nvPr>
        </p:nvSpPr>
        <p:spPr>
          <a:xfrm>
            <a:off x="6240462" y="1755165"/>
            <a:ext cx="5388914" cy="79834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600"/>
              </a:spcBef>
              <a:defRPr sz="1400"/>
            </a:lvl1pPr>
            <a:lvl2pPr marL="639899" indent="-182699">
              <a:spcBef>
                <a:spcPts val="600"/>
              </a:spcBef>
              <a:defRPr sz="1400"/>
            </a:lvl2pPr>
            <a:lvl3pPr marL="1077709" indent="-199309">
              <a:spcBef>
                <a:spcPts val="600"/>
              </a:spcBef>
              <a:defRPr sz="1400"/>
            </a:lvl3pPr>
            <a:lvl4pPr marL="1482840" indent="-219240">
              <a:spcBef>
                <a:spcPts val="600"/>
              </a:spcBef>
              <a:defRPr sz="1400"/>
            </a:lvl4pPr>
            <a:lvl5pPr marL="1904039" indent="-219239">
              <a:spcBef>
                <a:spcPts val="600"/>
              </a:spcBef>
              <a:defRPr sz="1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2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26" name="Rak 8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7" name="Rak 9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8" name="Rak 10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9" name="Platshållare för bild 12"/>
          <p:cNvSpPr/>
          <p:nvPr>
            <p:ph type="pic" sz="quarter" idx="21"/>
          </p:nvPr>
        </p:nvSpPr>
        <p:spPr>
          <a:xfrm>
            <a:off x="562625" y="944563"/>
            <a:ext cx="2576137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30" name="Platshållare för text 12"/>
          <p:cNvSpPr/>
          <p:nvPr>
            <p:ph type="body" sz="quarter" idx="22" hasCustomPrompt="1"/>
          </p:nvPr>
        </p:nvSpPr>
        <p:spPr>
          <a:xfrm>
            <a:off x="6240462" y="951705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31" name="Rak 13"/>
          <p:cNvSpPr/>
          <p:nvPr/>
        </p:nvSpPr>
        <p:spPr>
          <a:xfrm>
            <a:off x="562625" y="2663808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2" name="Platshållare för bild 12"/>
          <p:cNvSpPr/>
          <p:nvPr>
            <p:ph type="pic" sz="quarter" idx="23"/>
          </p:nvPr>
        </p:nvSpPr>
        <p:spPr>
          <a:xfrm>
            <a:off x="562625" y="2784654"/>
            <a:ext cx="2576137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33" name="Platshållare för text 12"/>
          <p:cNvSpPr/>
          <p:nvPr>
            <p:ph type="body" sz="quarter" idx="24" hasCustomPrompt="1"/>
          </p:nvPr>
        </p:nvSpPr>
        <p:spPr>
          <a:xfrm>
            <a:off x="6240462" y="2779112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34" name="Rak 21"/>
          <p:cNvSpPr/>
          <p:nvPr/>
        </p:nvSpPr>
        <p:spPr>
          <a:xfrm>
            <a:off x="562625" y="45038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5" name="Platshållare för bild 12"/>
          <p:cNvSpPr/>
          <p:nvPr>
            <p:ph type="pic" sz="quarter" idx="25"/>
          </p:nvPr>
        </p:nvSpPr>
        <p:spPr>
          <a:xfrm>
            <a:off x="562625" y="4624744"/>
            <a:ext cx="2576137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36" name="Platshållare för text 12"/>
          <p:cNvSpPr/>
          <p:nvPr>
            <p:ph type="body" sz="quarter" idx="26" hasCustomPrompt="1"/>
          </p:nvPr>
        </p:nvSpPr>
        <p:spPr>
          <a:xfrm>
            <a:off x="6240462" y="4631885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37" name="Platshållare för bild 12"/>
          <p:cNvSpPr/>
          <p:nvPr>
            <p:ph type="pic" sz="quarter" idx="27"/>
          </p:nvPr>
        </p:nvSpPr>
        <p:spPr>
          <a:xfrm>
            <a:off x="3375400" y="944563"/>
            <a:ext cx="2576138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38" name="Platshållare för bild 12"/>
          <p:cNvSpPr/>
          <p:nvPr>
            <p:ph type="pic" sz="quarter" idx="28"/>
          </p:nvPr>
        </p:nvSpPr>
        <p:spPr>
          <a:xfrm>
            <a:off x="3375400" y="2784654"/>
            <a:ext cx="2576138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39" name="Platshållare för bild 12"/>
          <p:cNvSpPr/>
          <p:nvPr>
            <p:ph type="pic" sz="quarter" idx="29"/>
          </p:nvPr>
        </p:nvSpPr>
        <p:spPr>
          <a:xfrm>
            <a:off x="3375400" y="4624744"/>
            <a:ext cx="2576138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40" name="textruta 22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3 bilder och text,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Brödtext nivå ett…"/>
          <p:cNvSpPr txBox="1"/>
          <p:nvPr>
            <p:ph type="body" sz="quarter" idx="1"/>
          </p:nvPr>
        </p:nvSpPr>
        <p:spPr>
          <a:xfrm>
            <a:off x="3375400" y="1755165"/>
            <a:ext cx="5388914" cy="79834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spcBef>
                <a:spcPts val="600"/>
              </a:spcBef>
              <a:defRPr sz="1400"/>
            </a:lvl1pPr>
            <a:lvl2pPr marL="639899" indent="-182699">
              <a:spcBef>
                <a:spcPts val="600"/>
              </a:spcBef>
              <a:defRPr sz="1400"/>
            </a:lvl2pPr>
            <a:lvl3pPr marL="1077709" indent="-199309">
              <a:spcBef>
                <a:spcPts val="600"/>
              </a:spcBef>
              <a:defRPr sz="1400"/>
            </a:lvl3pPr>
            <a:lvl4pPr marL="1482840" indent="-219240">
              <a:spcBef>
                <a:spcPts val="600"/>
              </a:spcBef>
              <a:defRPr sz="1400"/>
            </a:lvl4pPr>
            <a:lvl5pPr marL="1904039" indent="-219239">
              <a:spcBef>
                <a:spcPts val="600"/>
              </a:spcBef>
              <a:defRPr sz="14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4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49" name="Rak 8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0" name="Rak 9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1" name="Rak 10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2" name="Platshållare för bild 12"/>
          <p:cNvSpPr/>
          <p:nvPr>
            <p:ph type="pic" sz="quarter" idx="21"/>
          </p:nvPr>
        </p:nvSpPr>
        <p:spPr>
          <a:xfrm>
            <a:off x="562625" y="944563"/>
            <a:ext cx="2576137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53" name="Platshållare för text 12"/>
          <p:cNvSpPr/>
          <p:nvPr>
            <p:ph type="body" sz="quarter" idx="22" hasCustomPrompt="1"/>
          </p:nvPr>
        </p:nvSpPr>
        <p:spPr>
          <a:xfrm>
            <a:off x="3375400" y="951705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54" name="Rak 13"/>
          <p:cNvSpPr/>
          <p:nvPr/>
        </p:nvSpPr>
        <p:spPr>
          <a:xfrm>
            <a:off x="562625" y="2663808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5" name="Platshållare för bild 12"/>
          <p:cNvSpPr/>
          <p:nvPr>
            <p:ph type="pic" sz="quarter" idx="23"/>
          </p:nvPr>
        </p:nvSpPr>
        <p:spPr>
          <a:xfrm>
            <a:off x="562625" y="2784654"/>
            <a:ext cx="2576137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56" name="Platshållare för text 12"/>
          <p:cNvSpPr/>
          <p:nvPr>
            <p:ph type="body" sz="quarter" idx="24" hasCustomPrompt="1"/>
          </p:nvPr>
        </p:nvSpPr>
        <p:spPr>
          <a:xfrm>
            <a:off x="3375400" y="2779112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57" name="Rak 21"/>
          <p:cNvSpPr/>
          <p:nvPr/>
        </p:nvSpPr>
        <p:spPr>
          <a:xfrm>
            <a:off x="562625" y="45038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8" name="Platshållare för bild 12"/>
          <p:cNvSpPr/>
          <p:nvPr>
            <p:ph type="pic" sz="quarter" idx="25"/>
          </p:nvPr>
        </p:nvSpPr>
        <p:spPr>
          <a:xfrm>
            <a:off x="562625" y="4624744"/>
            <a:ext cx="2576137" cy="159840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59" name="Platshållare för text 12"/>
          <p:cNvSpPr/>
          <p:nvPr>
            <p:ph type="body" sz="quarter" idx="26" hasCustomPrompt="1"/>
          </p:nvPr>
        </p:nvSpPr>
        <p:spPr>
          <a:xfrm>
            <a:off x="3375400" y="4631885"/>
            <a:ext cx="5388914" cy="682522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>
              <a:lnSpc>
                <a:spcPct val="90000"/>
              </a:lnSpc>
              <a:buClrTx/>
              <a:buSzTx/>
              <a:buFontTx/>
              <a:buNone/>
              <a:defRPr sz="20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Rubrik på 1-2 rader</a:t>
            </a:r>
          </a:p>
        </p:txBody>
      </p:sp>
      <p:sp>
        <p:nvSpPr>
          <p:cNvPr id="260" name="textruta 22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apitel, Bild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iteltext"/>
          <p:cNvSpPr txBox="1"/>
          <p:nvPr>
            <p:ph type="title"/>
          </p:nvPr>
        </p:nvSpPr>
        <p:spPr>
          <a:xfrm>
            <a:off x="6240462" y="944562"/>
            <a:ext cx="5388914" cy="393109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32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33" name="Bildobjekt 10" descr="Bildobjekt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76768" y="4875660"/>
            <a:ext cx="1570674" cy="1570674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Rak 82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5" name="Rak 83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6" name="Rak 84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7" name="textruta 85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or bild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68" name="Platshållare för bild 12"/>
          <p:cNvSpPr/>
          <p:nvPr>
            <p:ph type="pic" idx="21"/>
          </p:nvPr>
        </p:nvSpPr>
        <p:spPr>
          <a:xfrm>
            <a:off x="550862" y="944562"/>
            <a:ext cx="11090276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il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76" name="Platshållare för media 2"/>
          <p:cNvSpPr/>
          <p:nvPr>
            <p:ph type="media" idx="21"/>
          </p:nvPr>
        </p:nvSpPr>
        <p:spPr>
          <a:xfrm>
            <a:off x="550862" y="944562"/>
            <a:ext cx="11090276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4 Film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84" name="Platshållare för media 2"/>
          <p:cNvSpPr/>
          <p:nvPr>
            <p:ph type="media" sz="quarter" idx="21"/>
          </p:nvPr>
        </p:nvSpPr>
        <p:spPr>
          <a:xfrm>
            <a:off x="550862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85" name="Platshållare för media 2"/>
          <p:cNvSpPr/>
          <p:nvPr>
            <p:ph type="media" sz="quarter" idx="22"/>
          </p:nvPr>
        </p:nvSpPr>
        <p:spPr>
          <a:xfrm>
            <a:off x="550862" y="3713436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86" name="Platshållare för media 2"/>
          <p:cNvSpPr/>
          <p:nvPr>
            <p:ph type="media" sz="quarter" idx="23"/>
          </p:nvPr>
        </p:nvSpPr>
        <p:spPr>
          <a:xfrm>
            <a:off x="6240462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87" name="Platshållare för media 2"/>
          <p:cNvSpPr/>
          <p:nvPr>
            <p:ph type="media" sz="quarter" idx="24"/>
          </p:nvPr>
        </p:nvSpPr>
        <p:spPr>
          <a:xfrm>
            <a:off x="6240462" y="3713436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 bil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295" name="Platshållare för bild 12"/>
          <p:cNvSpPr/>
          <p:nvPr>
            <p:ph type="pic" sz="half" idx="21"/>
          </p:nvPr>
        </p:nvSpPr>
        <p:spPr>
          <a:xfrm>
            <a:off x="550862" y="944562"/>
            <a:ext cx="5400676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296" name="Platshållare för bild 12"/>
          <p:cNvSpPr/>
          <p:nvPr>
            <p:ph type="pic" sz="half" idx="22"/>
          </p:nvPr>
        </p:nvSpPr>
        <p:spPr>
          <a:xfrm>
            <a:off x="6240462" y="944562"/>
            <a:ext cx="5400676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3 bil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04" name="Platshållare för bild 12"/>
          <p:cNvSpPr/>
          <p:nvPr>
            <p:ph type="pic" sz="half" idx="21"/>
          </p:nvPr>
        </p:nvSpPr>
        <p:spPr>
          <a:xfrm>
            <a:off x="550864" y="944562"/>
            <a:ext cx="3529013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05" name="Platshållare för bild 12"/>
          <p:cNvSpPr/>
          <p:nvPr>
            <p:ph type="pic" sz="half" idx="22"/>
          </p:nvPr>
        </p:nvSpPr>
        <p:spPr>
          <a:xfrm>
            <a:off x="4332287" y="944562"/>
            <a:ext cx="3529013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06" name="Platshållare för bild 12"/>
          <p:cNvSpPr/>
          <p:nvPr>
            <p:ph type="pic" sz="half" idx="23"/>
          </p:nvPr>
        </p:nvSpPr>
        <p:spPr>
          <a:xfrm>
            <a:off x="8113711" y="944562"/>
            <a:ext cx="3529013" cy="5292726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+1 bil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14" name="Platshållare för bild 12"/>
          <p:cNvSpPr/>
          <p:nvPr>
            <p:ph type="pic" sz="quarter" idx="21"/>
          </p:nvPr>
        </p:nvSpPr>
        <p:spPr>
          <a:xfrm>
            <a:off x="550862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15" name="Platshållare för bild 12"/>
          <p:cNvSpPr/>
          <p:nvPr>
            <p:ph type="pic" sz="half" idx="22"/>
          </p:nvPr>
        </p:nvSpPr>
        <p:spPr>
          <a:xfrm>
            <a:off x="6240462" y="944563"/>
            <a:ext cx="5400676" cy="5292725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16" name="Platshållare för bild 12"/>
          <p:cNvSpPr/>
          <p:nvPr>
            <p:ph type="pic" sz="quarter" idx="23"/>
          </p:nvPr>
        </p:nvSpPr>
        <p:spPr>
          <a:xfrm>
            <a:off x="550862" y="3716337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+2 bil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24" name="Platshållare för bild 12"/>
          <p:cNvSpPr/>
          <p:nvPr>
            <p:ph type="pic" sz="half" idx="21"/>
          </p:nvPr>
        </p:nvSpPr>
        <p:spPr>
          <a:xfrm>
            <a:off x="550862" y="944563"/>
            <a:ext cx="5400676" cy="5292725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25" name="Platshållare för bild 12"/>
          <p:cNvSpPr/>
          <p:nvPr>
            <p:ph type="pic" sz="quarter" idx="22"/>
          </p:nvPr>
        </p:nvSpPr>
        <p:spPr>
          <a:xfrm>
            <a:off x="6240462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26" name="Platshållare för bild 12"/>
          <p:cNvSpPr/>
          <p:nvPr>
            <p:ph type="pic" sz="quarter" idx="23"/>
          </p:nvPr>
        </p:nvSpPr>
        <p:spPr>
          <a:xfrm>
            <a:off x="6240462" y="3716337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4 bil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34" name="Platshållare för bild 12"/>
          <p:cNvSpPr/>
          <p:nvPr>
            <p:ph type="pic" sz="quarter" idx="21"/>
          </p:nvPr>
        </p:nvSpPr>
        <p:spPr>
          <a:xfrm>
            <a:off x="550862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35" name="Platshållare för bild 12"/>
          <p:cNvSpPr/>
          <p:nvPr>
            <p:ph type="pic" sz="quarter" idx="22"/>
          </p:nvPr>
        </p:nvSpPr>
        <p:spPr>
          <a:xfrm>
            <a:off x="6240462" y="944563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36" name="Platshållare för bild 12"/>
          <p:cNvSpPr/>
          <p:nvPr>
            <p:ph type="pic" sz="quarter" idx="23"/>
          </p:nvPr>
        </p:nvSpPr>
        <p:spPr>
          <a:xfrm>
            <a:off x="550862" y="3716337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37" name="Platshållare för bild 12"/>
          <p:cNvSpPr/>
          <p:nvPr>
            <p:ph type="pic" sz="quarter" idx="24"/>
          </p:nvPr>
        </p:nvSpPr>
        <p:spPr>
          <a:xfrm>
            <a:off x="6240462" y="3716337"/>
            <a:ext cx="5400676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6 bil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45" name="Platshållare för bild 12"/>
          <p:cNvSpPr/>
          <p:nvPr>
            <p:ph type="pic" sz="quarter" idx="21"/>
          </p:nvPr>
        </p:nvSpPr>
        <p:spPr>
          <a:xfrm>
            <a:off x="550864" y="944563"/>
            <a:ext cx="3529013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46" name="Platshållare för bild 12"/>
          <p:cNvSpPr/>
          <p:nvPr>
            <p:ph type="pic" sz="quarter" idx="22"/>
          </p:nvPr>
        </p:nvSpPr>
        <p:spPr>
          <a:xfrm>
            <a:off x="4332287" y="944563"/>
            <a:ext cx="3529013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47" name="Platshållare för bild 12"/>
          <p:cNvSpPr/>
          <p:nvPr>
            <p:ph type="pic" sz="quarter" idx="23"/>
          </p:nvPr>
        </p:nvSpPr>
        <p:spPr>
          <a:xfrm>
            <a:off x="8113711" y="944563"/>
            <a:ext cx="3529013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48" name="Platshållare för bild 12"/>
          <p:cNvSpPr/>
          <p:nvPr>
            <p:ph type="pic" sz="quarter" idx="24"/>
          </p:nvPr>
        </p:nvSpPr>
        <p:spPr>
          <a:xfrm>
            <a:off x="550864" y="3716337"/>
            <a:ext cx="3529013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49" name="Platshållare för bild 12"/>
          <p:cNvSpPr/>
          <p:nvPr>
            <p:ph type="pic" sz="quarter" idx="25"/>
          </p:nvPr>
        </p:nvSpPr>
        <p:spPr>
          <a:xfrm>
            <a:off x="4332287" y="3716337"/>
            <a:ext cx="3529013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  <p:sp>
        <p:nvSpPr>
          <p:cNvPr id="350" name="Platshållare för bild 12"/>
          <p:cNvSpPr/>
          <p:nvPr>
            <p:ph type="pic" sz="quarter" idx="26"/>
          </p:nvPr>
        </p:nvSpPr>
        <p:spPr>
          <a:xfrm>
            <a:off x="8113711" y="3716337"/>
            <a:ext cx="3529013" cy="2520951"/>
          </a:xfrm>
          <a:prstGeom prst="rect">
            <a:avLst/>
          </a:prstGeom>
        </p:spPr>
        <p:txBody>
          <a:bodyPr lIns="91439" tIns="45719" rIns="91439" b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Rubri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358" name="Titeltext"/>
          <p:cNvSpPr txBox="1"/>
          <p:nvPr>
            <p:ph type="title"/>
          </p:nvPr>
        </p:nvSpPr>
        <p:spPr>
          <a:xfrm>
            <a:off x="550862" y="944562"/>
            <a:ext cx="11090276" cy="115252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000000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apitel, Bild 2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ktangel 9"/>
          <p:cNvSpPr/>
          <p:nvPr/>
        </p:nvSpPr>
        <p:spPr>
          <a:xfrm rot="10800000">
            <a:off x="0" y="0"/>
            <a:ext cx="12192000" cy="3392488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5">
                  <a:alpha val="40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45" name="Bildobjekt 10" descr="Bildobjekt 10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76768" y="4875660"/>
            <a:ext cx="1570674" cy="1570674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Titeltext"/>
          <p:cNvSpPr txBox="1"/>
          <p:nvPr>
            <p:ph type="title"/>
          </p:nvPr>
        </p:nvSpPr>
        <p:spPr>
          <a:xfrm>
            <a:off x="550862" y="944562"/>
            <a:ext cx="5400676" cy="393109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800"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4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48" name="textruta 19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  <p:sp>
        <p:nvSpPr>
          <p:cNvPr id="49" name="Rak 20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50" name="Rak 21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51" name="Rak 22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Rubrik, blå"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66" name="Rak 8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67" name="Rak 9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68" name="Rak 10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69" name="textruta 11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  <p:sp>
        <p:nvSpPr>
          <p:cNvPr id="370" name="Titeltext"/>
          <p:cNvSpPr txBox="1"/>
          <p:nvPr>
            <p:ph type="title"/>
          </p:nvPr>
        </p:nvSpPr>
        <p:spPr>
          <a:xfrm>
            <a:off x="550862" y="944562"/>
            <a:ext cx="11090276" cy="1152526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400"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om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om, blå"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385" name="Rak 8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86" name="Rak 9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87" name="Rak 10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388" name="textruta 11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apitel, Bild 3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  <p:pic>
        <p:nvPicPr>
          <p:cNvPr id="59" name="Bildobjekt 21" descr="Bildobjekt 21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76768" y="4875660"/>
            <a:ext cx="1570674" cy="1570674"/>
          </a:xfrm>
          <a:prstGeom prst="rect">
            <a:avLst/>
          </a:prstGeom>
          <a:ln w="12700">
            <a:miter lim="400000"/>
          </a:ln>
        </p:spPr>
      </p:pic>
      <p:sp>
        <p:nvSpPr>
          <p:cNvPr id="60" name="Titeltext"/>
          <p:cNvSpPr txBox="1"/>
          <p:nvPr>
            <p:ph type="title"/>
          </p:nvPr>
        </p:nvSpPr>
        <p:spPr>
          <a:xfrm>
            <a:off x="550862" y="3716337"/>
            <a:ext cx="9182101" cy="2520951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4800"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61" name="Rak 22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62" name="Rak 27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63" name="Rak 28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64" name="textruta 29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apitel, Bild 3, Vit"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ktangel 2"/>
          <p:cNvSpPr/>
          <p:nvPr/>
        </p:nvSpPr>
        <p:spPr>
          <a:xfrm>
            <a:off x="0" y="3465512"/>
            <a:ext cx="12192000" cy="3392488"/>
          </a:xfrm>
          <a:prstGeom prst="rect">
            <a:avLst/>
          </a:prstGeom>
          <a:gradFill>
            <a:gsLst>
              <a:gs pos="0">
                <a:schemeClr val="accent5">
                  <a:alpha val="0"/>
                </a:schemeClr>
              </a:gs>
              <a:gs pos="100000">
                <a:schemeClr val="accent5">
                  <a:alpha val="40000"/>
                </a:schemeClr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72" name="Bildobjekt 17" descr="Bildobjekt 17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0276768" y="4875660"/>
            <a:ext cx="1570674" cy="1570674"/>
          </a:xfrm>
          <a:prstGeom prst="rect">
            <a:avLst/>
          </a:prstGeom>
          <a:ln w="12700">
            <a:miter lim="400000"/>
          </a:ln>
        </p:spPr>
      </p:pic>
      <p:sp>
        <p:nvSpPr>
          <p:cNvPr id="7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74" name="Titeltext"/>
          <p:cNvSpPr txBox="1"/>
          <p:nvPr>
            <p:ph type="title"/>
          </p:nvPr>
        </p:nvSpPr>
        <p:spPr>
          <a:xfrm>
            <a:off x="550862" y="3716337"/>
            <a:ext cx="9182101" cy="2520951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4800"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75" name="textruta 30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  <p:sp>
        <p:nvSpPr>
          <p:cNvPr id="76" name="Rak 31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7" name="Rak 32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8" name="Rak 33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Kapitel, Grafiskt element"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Frihandsfigur 22"/>
          <p:cNvSpPr/>
          <p:nvPr/>
        </p:nvSpPr>
        <p:spPr>
          <a:xfrm rot="10800000">
            <a:off x="4218254" y="-1"/>
            <a:ext cx="7973746" cy="68580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  <a:lnTo>
                  <a:pt x="13602" y="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86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pic>
        <p:nvPicPr>
          <p:cNvPr id="87" name="Bildobjekt 10" descr="Bildobjekt 10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276768" y="4875660"/>
            <a:ext cx="1570674" cy="1570674"/>
          </a:xfrm>
          <a:prstGeom prst="rect">
            <a:avLst/>
          </a:prstGeom>
          <a:ln w="12700">
            <a:miter lim="400000"/>
          </a:ln>
        </p:spPr>
      </p:pic>
      <p:sp>
        <p:nvSpPr>
          <p:cNvPr id="88" name="Rak 13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89" name="Rak 14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90" name="Rak 15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91" name="Titeltext"/>
          <p:cNvSpPr txBox="1"/>
          <p:nvPr>
            <p:ph type="title"/>
          </p:nvPr>
        </p:nvSpPr>
        <p:spPr>
          <a:xfrm>
            <a:off x="550862" y="944562"/>
            <a:ext cx="7308851" cy="3931098"/>
          </a:xfrm>
          <a:prstGeom prst="rect">
            <a:avLst/>
          </a:prstGeom>
        </p:spPr>
        <p:txBody>
          <a:bodyPr/>
          <a:lstStyle>
            <a:lvl1pPr>
              <a:lnSpc>
                <a:spcPct val="90000"/>
              </a:lnSpc>
              <a:defRPr sz="4800"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92" name="textruta 11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, G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10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Citat, Blå">
    <p:bg>
      <p:bgPr>
        <a:solidFill>
          <a:schemeClr val="accent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  <p:sp>
        <p:nvSpPr>
          <p:cNvPr id="108" name="Rak 13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09" name="Rak 14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10" name="Rak 15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FFFFFF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111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12" name="textruta 8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SVENSKA ISHOCKEYFÖRBUNDET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Citat, Gul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el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Titeltext</a:t>
            </a:r>
          </a:p>
        </p:txBody>
      </p:sp>
      <p:sp>
        <p:nvSpPr>
          <p:cNvPr id="120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19.xml"/><Relationship Id="rId21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1.xml"/><Relationship Id="rId23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23.xml"/><Relationship Id="rId25" Type="http://schemas.openxmlformats.org/officeDocument/2006/relationships/slideLayout" Target="../slideLayouts/slideLayout24.xml"/><Relationship Id="rId26" Type="http://schemas.openxmlformats.org/officeDocument/2006/relationships/slideLayout" Target="../slideLayouts/slideLayout25.xml"/><Relationship Id="rId27" Type="http://schemas.openxmlformats.org/officeDocument/2006/relationships/slideLayout" Target="../slideLayouts/slideLayout26.xml"/><Relationship Id="rId28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28.xml"/><Relationship Id="rId30" Type="http://schemas.openxmlformats.org/officeDocument/2006/relationships/slideLayout" Target="../slideLayouts/slideLayout29.xml"/><Relationship Id="rId31" Type="http://schemas.openxmlformats.org/officeDocument/2006/relationships/slideLayout" Target="../slideLayouts/slideLayout30.xml"/><Relationship Id="rId32" Type="http://schemas.openxmlformats.org/officeDocument/2006/relationships/slideLayout" Target="../slideLayouts/slideLayout31.xml"/><Relationship Id="rId33" Type="http://schemas.openxmlformats.org/officeDocument/2006/relationships/slideLayout" Target="../slideLayouts/slideLayout3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chemeClr val="accent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 txBox="1"/>
          <p:nvPr>
            <p:ph type="title"/>
          </p:nvPr>
        </p:nvSpPr>
        <p:spPr>
          <a:xfrm>
            <a:off x="550862" y="944562"/>
            <a:ext cx="11078514" cy="52927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Diabildsnummer"/>
          <p:cNvSpPr txBox="1"/>
          <p:nvPr>
            <p:ph type="sldNum" sz="quarter" idx="2"/>
          </p:nvPr>
        </p:nvSpPr>
        <p:spPr>
          <a:xfrm>
            <a:off x="11490965" y="461168"/>
            <a:ext cx="138411" cy="1270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 anchor="ctr">
            <a:spAutoFit/>
          </a:bodyPr>
          <a:lstStyle>
            <a:lvl1pPr algn="r">
              <a:defRPr cap="all" spc="50" sz="800"/>
            </a:lvl1pPr>
          </a:lstStyle>
          <a:p>
            <a:pPr/>
            <a:fld id="{86CB4B4D-7CA3-9044-876B-883B54F8677D}" type="slidenum"/>
          </a:p>
        </p:txBody>
      </p:sp>
      <p:sp>
        <p:nvSpPr>
          <p:cNvPr id="4" name="Rak 11"/>
          <p:cNvSpPr/>
          <p:nvPr/>
        </p:nvSpPr>
        <p:spPr>
          <a:xfrm>
            <a:off x="550862" y="692150"/>
            <a:ext cx="11090276" cy="0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5" name="Rak 12"/>
          <p:cNvSpPr/>
          <p:nvPr/>
        </p:nvSpPr>
        <p:spPr>
          <a:xfrm>
            <a:off x="550862" y="368299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6" name="Rak 17"/>
          <p:cNvSpPr/>
          <p:nvPr/>
        </p:nvSpPr>
        <p:spPr>
          <a:xfrm>
            <a:off x="550862" y="6486800"/>
            <a:ext cx="11090276" cy="1"/>
          </a:xfrm>
          <a:prstGeom prst="line">
            <a:avLst/>
          </a:prstGeom>
          <a:ln w="12700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7" name="textruta 13"/>
          <p:cNvSpPr txBox="1"/>
          <p:nvPr/>
        </p:nvSpPr>
        <p:spPr>
          <a:xfrm>
            <a:off x="562625" y="466724"/>
            <a:ext cx="3076564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/>
            </a:lvl1pPr>
          </a:lstStyle>
          <a:p>
            <a:pPr/>
            <a:r>
              <a:t>SVENSKA ISHOCKEYFÖRBUNDET</a:t>
            </a:r>
          </a:p>
        </p:txBody>
      </p:sp>
      <p:sp>
        <p:nvSpPr>
          <p:cNvPr id="8" name="Brödtext nivå ett…"/>
          <p:cNvSpPr txBox="1"/>
          <p:nvPr>
            <p:ph type="body" idx="1"/>
          </p:nvPr>
        </p:nvSpPr>
        <p:spPr>
          <a:xfrm>
            <a:off x="609600" y="1600200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  <p:sldLayoutId id="2147483673" r:id="rId26"/>
    <p:sldLayoutId id="2147483674" r:id="rId27"/>
    <p:sldLayoutId id="2147483675" r:id="rId28"/>
    <p:sldLayoutId id="2147483676" r:id="rId29"/>
    <p:sldLayoutId id="2147483677" r:id="rId30"/>
    <p:sldLayoutId id="2147483678" r:id="rId31"/>
    <p:sldLayoutId id="2147483679" r:id="rId32"/>
    <p:sldLayoutId id="2147483680" r:id="rId33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solidFill>
            <a:schemeClr val="accent5"/>
          </a:solidFill>
          <a:uFillTx/>
          <a:latin typeface="Flex 70"/>
          <a:ea typeface="Flex 70"/>
          <a:cs typeface="Flex 70"/>
          <a:sym typeface="Flex 70"/>
        </a:defRPr>
      </a:lvl9pPr>
    </p:titleStyle>
    <p:bodyStyle>
      <a:lvl1pPr marL="156599" marR="0" indent="-156599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1pPr>
      <a:lvl2pPr marL="636171" marR="0" indent="-178971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2pPr>
      <a:lvl3pPr marL="1087200" marR="0" indent="-208800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3pPr>
      <a:lvl4pPr marL="1491381" marR="0" indent="-227781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4pPr>
      <a:lvl5pPr marL="1912581" marR="0" indent="-227781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5pPr>
      <a:lvl6pPr marL="2489200" marR="0" indent="-203200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6pPr>
      <a:lvl7pPr marL="2946400" marR="0" indent="-203200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7pPr>
      <a:lvl8pPr marL="3403600" marR="0" indent="-203200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8pPr>
      <a:lvl9pPr marL="3860800" marR="0" indent="-203200" algn="l" defTabSz="914400" rtl="0" latinLnBrk="0">
        <a:lnSpc>
          <a:spcPct val="100000"/>
        </a:lnSpc>
        <a:spcBef>
          <a:spcPts val="12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1600" u="none">
          <a:solidFill>
            <a:srgbClr val="000000"/>
          </a:solidFill>
          <a:uFillTx/>
          <a:latin typeface="Flex 70"/>
          <a:ea typeface="Flex 70"/>
          <a:cs typeface="Flex 70"/>
          <a:sym typeface="Flex 70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all" i="0" spc="50" strike="noStrike" sz="800" u="none">
          <a:solidFill>
            <a:schemeClr val="tx1"/>
          </a:solidFill>
          <a:uFillTx/>
          <a:latin typeface="+mn-lt"/>
          <a:ea typeface="+mn-ea"/>
          <a:cs typeface="+mn-cs"/>
          <a:sym typeface="Flex 70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hyperlink" Target="https://youtu.be/DukDlLfJzlM" TargetMode="External"/><Relationship Id="rId3" Type="http://schemas.openxmlformats.org/officeDocument/2006/relationships/image" Target="../media/image3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Platshållare för sidfot 3"/>
          <p:cNvSpPr txBox="1"/>
          <p:nvPr/>
        </p:nvSpPr>
        <p:spPr>
          <a:xfrm>
            <a:off x="6240462" y="479168"/>
            <a:ext cx="3492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Ungdomsdomarutbildning</a:t>
            </a:r>
          </a:p>
        </p:txBody>
      </p:sp>
      <p:sp>
        <p:nvSpPr>
          <p:cNvPr id="398" name="Rubrik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UD-Utbildning</a:t>
            </a:r>
          </a:p>
        </p:txBody>
      </p:sp>
      <p:sp>
        <p:nvSpPr>
          <p:cNvPr id="399" name="Underrubrik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00" name="Platshållare för bildnummer 4"/>
          <p:cNvSpPr txBox="1"/>
          <p:nvPr>
            <p:ph type="sldNum" sz="quarter" idx="2"/>
          </p:nvPr>
        </p:nvSpPr>
        <p:spPr>
          <a:xfrm>
            <a:off x="11502374" y="461168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Platshållare för sidfot 1"/>
          <p:cNvSpPr txBox="1"/>
          <p:nvPr/>
        </p:nvSpPr>
        <p:spPr>
          <a:xfrm>
            <a:off x="6240462" y="479168"/>
            <a:ext cx="3492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Ungdomsdomarutbildning</a:t>
            </a:r>
          </a:p>
        </p:txBody>
      </p:sp>
      <p:sp>
        <p:nvSpPr>
          <p:cNvPr id="403" name="Platshållare för bildnummer 2"/>
          <p:cNvSpPr txBox="1"/>
          <p:nvPr>
            <p:ph type="sldNum" sz="quarter" idx="2"/>
          </p:nvPr>
        </p:nvSpPr>
        <p:spPr>
          <a:xfrm>
            <a:off x="11502374" y="461168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4" name="Rubrik 3"/>
          <p:cNvSpPr txBox="1"/>
          <p:nvPr>
            <p:ph type="title"/>
          </p:nvPr>
        </p:nvSpPr>
        <p:spPr>
          <a:xfrm>
            <a:off x="550862" y="944562"/>
            <a:ext cx="7308851" cy="3931098"/>
          </a:xfrm>
          <a:prstGeom prst="rect">
            <a:avLst/>
          </a:prstGeom>
        </p:spPr>
        <p:txBody>
          <a:bodyPr/>
          <a:lstStyle/>
          <a:p>
            <a:pPr/>
            <a:r>
              <a:t>ATT TA EN UTVISNING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Platshållare för sidfot 1"/>
          <p:cNvSpPr txBox="1"/>
          <p:nvPr/>
        </p:nvSpPr>
        <p:spPr>
          <a:xfrm>
            <a:off x="6240462" y="479168"/>
            <a:ext cx="3492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Ungdomsdomarutbildning</a:t>
            </a:r>
          </a:p>
        </p:txBody>
      </p:sp>
      <p:sp>
        <p:nvSpPr>
          <p:cNvPr id="407" name="Platshållare för bildnummer 2"/>
          <p:cNvSpPr txBox="1"/>
          <p:nvPr>
            <p:ph type="sldNum" sz="quarter" idx="2"/>
          </p:nvPr>
        </p:nvSpPr>
        <p:spPr>
          <a:xfrm>
            <a:off x="11502374" y="461168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08" name="Rubrik 3"/>
          <p:cNvSpPr txBox="1"/>
          <p:nvPr>
            <p:ph type="title"/>
          </p:nvPr>
        </p:nvSpPr>
        <p:spPr>
          <a:xfrm>
            <a:off x="550862" y="944562"/>
            <a:ext cx="11078514" cy="5292726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pPr>
            <a:r>
              <a:t>ATT TA EN UTVISNING</a:t>
            </a:r>
            <a:br/>
            <a:br/>
            <a:r>
              <a:rPr sz="2400">
                <a:latin typeface="Flex 70"/>
                <a:ea typeface="Flex 70"/>
                <a:cs typeface="Flex 70"/>
                <a:sym typeface="Flex 70"/>
              </a:rPr>
              <a:t>Huvuddomaren är den som är ytterst ansvarig för att ta utvisning. I ett tvådomarsystem delar domarna på uppgiften. </a:t>
            </a: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r>
              <a:rPr sz="2400">
                <a:latin typeface="Flex 70"/>
                <a:ea typeface="Flex 70"/>
                <a:cs typeface="Flex 70"/>
                <a:sym typeface="Flex 70"/>
              </a:rPr>
              <a:t>I denna genomgång kommer vi att gå igenom kriterierna för en utvisning och göra en gruppövning där ni är domarna på isen.</a:t>
            </a: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br>
              <a:rPr sz="2400">
                <a:latin typeface="Flex 70"/>
                <a:ea typeface="Flex 70"/>
                <a:cs typeface="Flex 70"/>
                <a:sym typeface="Flex 70"/>
              </a:rPr>
            </a:br>
            <a:r>
              <a:t>				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Platshållare för sidfot 1"/>
          <p:cNvSpPr txBox="1"/>
          <p:nvPr/>
        </p:nvSpPr>
        <p:spPr>
          <a:xfrm>
            <a:off x="6240462" y="479168"/>
            <a:ext cx="3492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Ungdomsdomarutbildning</a:t>
            </a:r>
          </a:p>
        </p:txBody>
      </p:sp>
      <p:sp>
        <p:nvSpPr>
          <p:cNvPr id="411" name="Platshållare för bildnummer 2"/>
          <p:cNvSpPr txBox="1"/>
          <p:nvPr>
            <p:ph type="sldNum" sz="quarter" idx="2"/>
          </p:nvPr>
        </p:nvSpPr>
        <p:spPr>
          <a:xfrm>
            <a:off x="11502374" y="461168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12" name="Rubrik 3"/>
          <p:cNvSpPr txBox="1"/>
          <p:nvPr>
            <p:ph type="title"/>
          </p:nvPr>
        </p:nvSpPr>
        <p:spPr>
          <a:xfrm>
            <a:off x="550862" y="944562"/>
            <a:ext cx="11078514" cy="5292726"/>
          </a:xfrm>
          <a:prstGeom prst="rect">
            <a:avLst/>
          </a:prstGeom>
        </p:spPr>
        <p:txBody>
          <a:bodyPr/>
          <a:lstStyle/>
          <a:p>
            <a:pPr defTabSz="713231">
              <a:defRPr sz="2496"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pPr>
            <a:r>
              <a:t>OBI</a:t>
            </a:r>
            <a:br/>
            <a:br/>
            <a:r>
              <a:rPr b="1" sz="2184">
                <a:latin typeface="Flex 70"/>
                <a:ea typeface="Flex 70"/>
                <a:cs typeface="Flex 70"/>
                <a:sym typeface="Flex 70"/>
              </a:rPr>
              <a:t>OBVIOUS, BENEFIT, INJURY</a:t>
            </a:r>
            <a:br>
              <a:rPr b="1" sz="2184">
                <a:latin typeface="Flex 70"/>
                <a:ea typeface="Flex 70"/>
                <a:cs typeface="Flex 70"/>
                <a:sym typeface="Flex 70"/>
              </a:rPr>
            </a:br>
            <a:br>
              <a:rPr b="1" sz="2184">
                <a:latin typeface="Flex 70"/>
                <a:ea typeface="Flex 70"/>
                <a:cs typeface="Flex 70"/>
                <a:sym typeface="Flex 70"/>
              </a:rPr>
            </a:br>
            <a:r>
              <a:rPr sz="1871">
                <a:latin typeface="Flex 70"/>
                <a:ea typeface="Flex 70"/>
                <a:cs typeface="Flex 70"/>
                <a:sym typeface="Flex 70"/>
              </a:rPr>
              <a:t>OBI är de tre kriterierna som vi går efter när vi tar en utvisning. På svenska översätter vi dessa till </a:t>
            </a:r>
            <a:r>
              <a:rPr i="1" sz="1871">
                <a:latin typeface="Flex 70"/>
                <a:ea typeface="Flex 70"/>
                <a:cs typeface="Flex 70"/>
                <a:sym typeface="Flex 70"/>
              </a:rPr>
              <a:t>Fördel, Uppenbar, Skada</a:t>
            </a:r>
            <a:r>
              <a:rPr sz="1871">
                <a:latin typeface="Flex 70"/>
                <a:ea typeface="Flex 70"/>
                <a:cs typeface="Flex 70"/>
                <a:sym typeface="Flex 70"/>
              </a:rPr>
              <a:t>. </a:t>
            </a: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r>
              <a:rPr sz="1871" u="sng">
                <a:latin typeface="Flex 70"/>
                <a:ea typeface="Flex 70"/>
                <a:cs typeface="Flex 70"/>
                <a:sym typeface="Flex 70"/>
              </a:rPr>
              <a:t>Uppenbar:</a:t>
            </a:r>
            <a:r>
              <a:rPr sz="1871">
                <a:latin typeface="Flex 70"/>
                <a:ea typeface="Flex 70"/>
                <a:cs typeface="Flex 70"/>
                <a:sym typeface="Flex 70"/>
              </a:rPr>
              <a:t> När det är uppenbart för alla att förseelsen har skett.</a:t>
            </a: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r>
              <a:rPr sz="1871" u="sng">
                <a:latin typeface="Flex 70"/>
                <a:ea typeface="Flex 70"/>
                <a:cs typeface="Flex 70"/>
                <a:sym typeface="Flex 70"/>
              </a:rPr>
              <a:t>Fördel</a:t>
            </a:r>
            <a:r>
              <a:rPr sz="1871">
                <a:latin typeface="Flex 70"/>
                <a:ea typeface="Flex 70"/>
                <a:cs typeface="Flex 70"/>
                <a:sym typeface="Flex 70"/>
              </a:rPr>
              <a:t>: När ett lag drar fördel av förseelsen.</a:t>
            </a: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r>
              <a:rPr sz="1871" u="sng">
                <a:latin typeface="Flex 70"/>
                <a:ea typeface="Flex 70"/>
                <a:cs typeface="Flex 70"/>
                <a:sym typeface="Flex 70"/>
              </a:rPr>
              <a:t>Skada</a:t>
            </a:r>
            <a:r>
              <a:rPr sz="1871">
                <a:latin typeface="Flex 70"/>
                <a:ea typeface="Flex 70"/>
                <a:cs typeface="Flex 70"/>
                <a:sym typeface="Flex 70"/>
              </a:rPr>
              <a:t>: När det risk för skada som en följd av förseelsen.</a:t>
            </a: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br>
              <a:rPr sz="1871">
                <a:latin typeface="Flex 70"/>
                <a:ea typeface="Flex 70"/>
                <a:cs typeface="Flex 70"/>
                <a:sym typeface="Flex 70"/>
              </a:rPr>
            </a:br>
            <a:r>
              <a:t>				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Platshållare för sidfot 1"/>
          <p:cNvSpPr txBox="1"/>
          <p:nvPr/>
        </p:nvSpPr>
        <p:spPr>
          <a:xfrm>
            <a:off x="6240462" y="479168"/>
            <a:ext cx="3492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Ungdomsdomarutbildning</a:t>
            </a:r>
          </a:p>
        </p:txBody>
      </p:sp>
      <p:sp>
        <p:nvSpPr>
          <p:cNvPr id="415" name="Platshållare för bildnummer 2"/>
          <p:cNvSpPr txBox="1"/>
          <p:nvPr>
            <p:ph type="sldNum" sz="quarter" idx="2"/>
          </p:nvPr>
        </p:nvSpPr>
        <p:spPr>
          <a:xfrm>
            <a:off x="11502374" y="461168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416" name="Rubrik 3"/>
          <p:cNvSpPr txBox="1"/>
          <p:nvPr>
            <p:ph type="title"/>
          </p:nvPr>
        </p:nvSpPr>
        <p:spPr>
          <a:xfrm>
            <a:off x="550862" y="944562"/>
            <a:ext cx="11078514" cy="5292726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FFFF"/>
                </a:solidFill>
                <a:latin typeface="Flex Display 100 Black"/>
                <a:ea typeface="Flex Display 100 Black"/>
                <a:cs typeface="Flex Display 100 Black"/>
                <a:sym typeface="Flex Display 100 Black"/>
              </a:defRPr>
            </a:pPr>
            <a:r>
              <a:t>GRUPPÖVNING</a:t>
            </a:r>
            <a:br/>
            <a:br/>
            <a:r>
              <a:rPr b="1" sz="2800">
                <a:latin typeface="Flex 70"/>
                <a:ea typeface="Flex 70"/>
                <a:cs typeface="Flex 70"/>
                <a:sym typeface="Flex 70"/>
              </a:rPr>
              <a:t>Jobba i grupp. Diskutera varje situation och vilket domslut ni kommer fram till.</a:t>
            </a: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br>
              <a:rPr b="1" sz="2800">
                <a:latin typeface="Flex 70"/>
                <a:ea typeface="Flex 70"/>
                <a:cs typeface="Flex 70"/>
                <a:sym typeface="Flex 70"/>
              </a:rPr>
            </a:br>
            <a:r>
              <a:t>				</a:t>
            </a:r>
          </a:p>
        </p:txBody>
      </p:sp>
      <p:pic>
        <p:nvPicPr>
          <p:cNvPr id="417" name="Bild 4" descr="Bild 4">
            <a:hlinkClick r:id="rId2" invalidUrl="" action="" tgtFrame="" tooltip="" history="1" highlightClick="0" endSnd="0"/>
          </p:cNvPr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5013642" y="3102293"/>
            <a:ext cx="2453641" cy="245364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Platshållare för sidfot 3"/>
          <p:cNvSpPr txBox="1"/>
          <p:nvPr/>
        </p:nvSpPr>
        <p:spPr>
          <a:xfrm>
            <a:off x="6240462" y="479168"/>
            <a:ext cx="3492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>
              <a:defRPr cap="all" spc="50" sz="800">
                <a:solidFill>
                  <a:srgbClr val="FFFFFF"/>
                </a:solidFill>
              </a:defRPr>
            </a:lvl1pPr>
          </a:lstStyle>
          <a:p>
            <a:pPr/>
            <a:r>
              <a:t>Ungdomsdomarutbildning</a:t>
            </a:r>
          </a:p>
        </p:txBody>
      </p:sp>
      <p:sp>
        <p:nvSpPr>
          <p:cNvPr id="420" name="Rubrik 1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UD-Utbildning</a:t>
            </a:r>
          </a:p>
        </p:txBody>
      </p:sp>
      <p:sp>
        <p:nvSpPr>
          <p:cNvPr id="421" name="Underrubrik 2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422" name="Platshållare för bildnummer 4"/>
          <p:cNvSpPr txBox="1"/>
          <p:nvPr>
            <p:ph type="sldNum" sz="quarter" idx="2"/>
          </p:nvPr>
        </p:nvSpPr>
        <p:spPr>
          <a:xfrm>
            <a:off x="11502374" y="461168"/>
            <a:ext cx="127001" cy="12700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Hockey">
  <a:themeElements>
    <a:clrScheme name="Hocke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59EB"/>
      </a:accent1>
      <a:accent2>
        <a:srgbClr val="7DE1EB"/>
      </a:accent2>
      <a:accent3>
        <a:srgbClr val="FF4600"/>
      </a:accent3>
      <a:accent4>
        <a:srgbClr val="19DC82"/>
      </a:accent4>
      <a:accent5>
        <a:srgbClr val="002850"/>
      </a:accent5>
      <a:accent6>
        <a:srgbClr val="FFD200"/>
      </a:accent6>
      <a:hlink>
        <a:srgbClr val="0000FF"/>
      </a:hlink>
      <a:folHlink>
        <a:srgbClr val="FF00FF"/>
      </a:folHlink>
    </a:clrScheme>
    <a:fontScheme name="Hockey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Hock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lex 70"/>
            <a:ea typeface="Flex 70"/>
            <a:cs typeface="Flex 70"/>
            <a:sym typeface="Flex 70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lex 70"/>
            <a:ea typeface="Flex 70"/>
            <a:cs typeface="Flex 70"/>
            <a:sym typeface="Flex 70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Hockey">
  <a:themeElements>
    <a:clrScheme name="Hockey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F59EB"/>
      </a:accent1>
      <a:accent2>
        <a:srgbClr val="7DE1EB"/>
      </a:accent2>
      <a:accent3>
        <a:srgbClr val="FF4600"/>
      </a:accent3>
      <a:accent4>
        <a:srgbClr val="19DC82"/>
      </a:accent4>
      <a:accent5>
        <a:srgbClr val="002850"/>
      </a:accent5>
      <a:accent6>
        <a:srgbClr val="FFD200"/>
      </a:accent6>
      <a:hlink>
        <a:srgbClr val="0000FF"/>
      </a:hlink>
      <a:folHlink>
        <a:srgbClr val="FF00FF"/>
      </a:folHlink>
    </a:clrScheme>
    <a:fontScheme name="Hockey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Hock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lex 70"/>
            <a:ea typeface="Flex 70"/>
            <a:cs typeface="Flex 70"/>
            <a:sym typeface="Flex 70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Flex 70"/>
            <a:ea typeface="Flex 70"/>
            <a:cs typeface="Flex 70"/>
            <a:sym typeface="Flex 70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