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0F7"/>
          </a:solidFill>
        </a:fill>
      </a:tcStyle>
    </a:wholeTbl>
    <a:band2H>
      <a:tcTxStyle b="def" i="def"/>
      <a:tcStyle>
        <a:tcBdr/>
        <a:fill>
          <a:solidFill>
            <a:srgbClr val="E6E9FB"/>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ECA"/>
          </a:solidFill>
        </a:fill>
      </a:tcStyle>
    </a:wholeTbl>
    <a:band2H>
      <a:tcTxStyle b="def" i="def"/>
      <a:tcStyle>
        <a:tcBdr/>
        <a:fill>
          <a:solidFill>
            <a:srgbClr val="FFE8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ECA"/>
          </a:solidFill>
        </a:fill>
      </a:tcStyle>
    </a:wholeTbl>
    <a:band2H>
      <a:tcTxStyle b="def" i="def"/>
      <a:tcStyle>
        <a:tcBdr/>
        <a:fill>
          <a:solidFill>
            <a:srgbClr val="FFF7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Flex 70"/>
          <a:ea typeface="Flex 70"/>
          <a:cs typeface="Flex 70"/>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Flex 70"/>
          <a:ea typeface="Flex 70"/>
          <a:cs typeface="Flex 70"/>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Flex 70"/>
          <a:ea typeface="Flex 70"/>
          <a:cs typeface="Flex 70"/>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Flex 70"/>
          <a:ea typeface="Flex 70"/>
          <a:cs typeface="Flex 70"/>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Flex 70"/>
          <a:ea typeface="Flex 70"/>
          <a:cs typeface="Flex 70"/>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Flex 70"/>
          <a:ea typeface="Flex 70"/>
          <a:cs typeface="Flex 70"/>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Flex 70"/>
          <a:ea typeface="Flex 70"/>
          <a:cs typeface="Flex 70"/>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94" name="Shape 394"/>
          <p:cNvSpPr/>
          <p:nvPr>
            <p:ph type="sldImg"/>
          </p:nvPr>
        </p:nvSpPr>
        <p:spPr>
          <a:xfrm>
            <a:off x="1143000" y="685800"/>
            <a:ext cx="4572000" cy="3429000"/>
          </a:xfrm>
          <a:prstGeom prst="rect">
            <a:avLst/>
          </a:prstGeom>
        </p:spPr>
        <p:txBody>
          <a:bodyPr/>
          <a:lstStyle/>
          <a:p>
            <a:pPr/>
          </a:p>
        </p:txBody>
      </p:sp>
      <p:sp>
        <p:nvSpPr>
          <p:cNvPr id="395" name="Shape 39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Rubrikbild">
    <p:bg>
      <p:bgPr>
        <a:solidFill>
          <a:schemeClr val="accent5"/>
        </a:solidFill>
      </p:bgPr>
    </p:bg>
    <p:spTree>
      <p:nvGrpSpPr>
        <p:cNvPr id="1" name=""/>
        <p:cNvGrpSpPr/>
        <p:nvPr/>
      </p:nvGrpSpPr>
      <p:grpSpPr>
        <a:xfrm>
          <a:off x="0" y="0"/>
          <a:ext cx="0" cy="0"/>
          <a:chOff x="0" y="0"/>
          <a:chExt cx="0" cy="0"/>
        </a:xfrm>
      </p:grpSpPr>
      <p:sp>
        <p:nvSpPr>
          <p:cNvPr id="15" name="Frihandsfigur 19"/>
          <p:cNvSpPr/>
          <p:nvPr/>
        </p:nvSpPr>
        <p:spPr>
          <a:xfrm>
            <a:off x="6096000" y="0"/>
            <a:ext cx="6110736" cy="68580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055" y="0"/>
                </a:moveTo>
                <a:lnTo>
                  <a:pt x="21600" y="0"/>
                </a:lnTo>
                <a:lnTo>
                  <a:pt x="21600" y="21600"/>
                </a:lnTo>
                <a:lnTo>
                  <a:pt x="0" y="21600"/>
                </a:lnTo>
                <a:close/>
              </a:path>
            </a:pathLst>
          </a:custGeom>
          <a:solidFill>
            <a:schemeClr val="accent1"/>
          </a:solidFill>
          <a:ln w="12700">
            <a:miter lim="400000"/>
          </a:ln>
        </p:spPr>
        <p:txBody>
          <a:bodyPr lIns="45719" rIns="45719" anchor="ctr"/>
          <a:lstStyle/>
          <a:p>
            <a:pPr algn="ctr">
              <a:defRPr>
                <a:solidFill>
                  <a:srgbClr val="FFFFFF"/>
                </a:solidFill>
              </a:defRPr>
            </a:pPr>
          </a:p>
        </p:txBody>
      </p:sp>
      <p:sp>
        <p:nvSpPr>
          <p:cNvPr id="16" name="Rätvinklig triangel 16"/>
          <p:cNvSpPr/>
          <p:nvPr/>
        </p:nvSpPr>
        <p:spPr>
          <a:xfrm flipH="1">
            <a:off x="7051313" y="527777"/>
            <a:ext cx="5155423" cy="63302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chemeClr val="accent6"/>
          </a:solidFill>
          <a:ln w="12700">
            <a:miter lim="400000"/>
          </a:ln>
        </p:spPr>
        <p:txBody>
          <a:bodyPr lIns="45719" rIns="45719" anchor="ctr"/>
          <a:lstStyle/>
          <a:p>
            <a:pPr algn="ctr">
              <a:defRPr>
                <a:solidFill>
                  <a:srgbClr val="FFFFFF"/>
                </a:solidFill>
              </a:defRPr>
            </a:pPr>
          </a:p>
        </p:txBody>
      </p:sp>
      <p:sp>
        <p:nvSpPr>
          <p:cNvPr id="17" name="Titeltext"/>
          <p:cNvSpPr txBox="1"/>
          <p:nvPr>
            <p:ph type="title"/>
          </p:nvPr>
        </p:nvSpPr>
        <p:spPr>
          <a:xfrm>
            <a:off x="550864" y="944562"/>
            <a:ext cx="7308851" cy="3924301"/>
          </a:xfrm>
          <a:prstGeom prst="rect">
            <a:avLst/>
          </a:prstGeom>
        </p:spPr>
        <p:txBody>
          <a:bodyPr/>
          <a:lstStyle>
            <a:lvl1pPr>
              <a:lnSpc>
                <a:spcPct val="90000"/>
              </a:lnSpc>
              <a:defRPr sz="8800">
                <a:solidFill>
                  <a:srgbClr val="FFFFFF"/>
                </a:solidFill>
                <a:latin typeface="Flex Display 100 Black"/>
                <a:ea typeface="Flex Display 100 Black"/>
                <a:cs typeface="Flex Display 100 Black"/>
                <a:sym typeface="Flex Display 100 Black"/>
              </a:defRPr>
            </a:lvl1pPr>
          </a:lstStyle>
          <a:p>
            <a:pPr/>
            <a:r>
              <a:t>Titeltext</a:t>
            </a:r>
          </a:p>
        </p:txBody>
      </p:sp>
      <p:sp>
        <p:nvSpPr>
          <p:cNvPr id="18" name="Brödtext nivå ett…"/>
          <p:cNvSpPr txBox="1"/>
          <p:nvPr>
            <p:ph type="body" sz="quarter" idx="1"/>
          </p:nvPr>
        </p:nvSpPr>
        <p:spPr>
          <a:xfrm>
            <a:off x="550862" y="5132387"/>
            <a:ext cx="5400676" cy="1104900"/>
          </a:xfrm>
          <a:prstGeom prst="rect">
            <a:avLst/>
          </a:prstGeom>
        </p:spPr>
        <p:txBody>
          <a:bodyPr anchor="b">
            <a:normAutofit fontScale="100000" lnSpcReduction="0"/>
          </a:bodyPr>
          <a:lstStyle>
            <a:lvl1pPr marL="0" indent="0">
              <a:buClrTx/>
              <a:buSzTx/>
              <a:buFontTx/>
              <a:buNone/>
              <a:defRPr sz="1200">
                <a:solidFill>
                  <a:srgbClr val="FFFFFF"/>
                </a:solidFill>
              </a:defRPr>
            </a:lvl1pPr>
            <a:lvl2pPr marL="0" indent="457200">
              <a:buClrTx/>
              <a:buSzTx/>
              <a:buFontTx/>
              <a:buNone/>
              <a:defRPr sz="1200">
                <a:solidFill>
                  <a:srgbClr val="FFFFFF"/>
                </a:solidFill>
              </a:defRPr>
            </a:lvl2pPr>
            <a:lvl3pPr marL="0" indent="914400">
              <a:buClrTx/>
              <a:buSzTx/>
              <a:buFontTx/>
              <a:buNone/>
              <a:defRPr sz="1200">
                <a:solidFill>
                  <a:srgbClr val="FFFFFF"/>
                </a:solidFill>
              </a:defRPr>
            </a:lvl3pPr>
            <a:lvl4pPr marL="0" indent="1371600">
              <a:buClrTx/>
              <a:buSzTx/>
              <a:buFontTx/>
              <a:buNone/>
              <a:defRPr sz="1200">
                <a:solidFill>
                  <a:srgbClr val="FFFFFF"/>
                </a:solidFill>
              </a:defRPr>
            </a:lvl4pPr>
            <a:lvl5pPr marL="0" indent="1828800">
              <a:buClrTx/>
              <a:buSzTx/>
              <a:buFontTx/>
              <a:buNone/>
              <a:defRPr sz="1200">
                <a:solidFill>
                  <a:srgbClr val="FFFFFF"/>
                </a:solidFill>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9"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20" name="textruta 11"/>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
        <p:nvSpPr>
          <p:cNvPr id="21" name="Rak 13"/>
          <p:cNvSpPr/>
          <p:nvPr/>
        </p:nvSpPr>
        <p:spPr>
          <a:xfrm>
            <a:off x="550862" y="692150"/>
            <a:ext cx="11090276" cy="0"/>
          </a:xfrm>
          <a:prstGeom prst="line">
            <a:avLst/>
          </a:prstGeom>
          <a:ln w="12700">
            <a:solidFill>
              <a:srgbClr val="FFFFFF"/>
            </a:solidFill>
            <a:miter/>
          </a:ln>
        </p:spPr>
        <p:txBody>
          <a:bodyPr lIns="45719" rIns="45719"/>
          <a:lstStyle/>
          <a:p>
            <a:pPr/>
          </a:p>
        </p:txBody>
      </p:sp>
      <p:sp>
        <p:nvSpPr>
          <p:cNvPr id="22" name="Rak 14"/>
          <p:cNvSpPr/>
          <p:nvPr/>
        </p:nvSpPr>
        <p:spPr>
          <a:xfrm>
            <a:off x="550862" y="368299"/>
            <a:ext cx="11090276" cy="1"/>
          </a:xfrm>
          <a:prstGeom prst="line">
            <a:avLst/>
          </a:prstGeom>
          <a:ln w="12700">
            <a:solidFill>
              <a:srgbClr val="FFFFFF"/>
            </a:solidFill>
            <a:miter/>
          </a:ln>
        </p:spPr>
        <p:txBody>
          <a:bodyPr lIns="45719" rIns="45719"/>
          <a:lstStyle/>
          <a:p>
            <a:pPr/>
          </a:p>
        </p:txBody>
      </p:sp>
      <p:sp>
        <p:nvSpPr>
          <p:cNvPr id="23" name="Rak 15"/>
          <p:cNvSpPr/>
          <p:nvPr/>
        </p:nvSpPr>
        <p:spPr>
          <a:xfrm>
            <a:off x="550862" y="6486800"/>
            <a:ext cx="11090276" cy="1"/>
          </a:xfrm>
          <a:prstGeom prst="line">
            <a:avLst/>
          </a:prstGeom>
          <a:ln w="12700">
            <a:solidFill>
              <a:srgbClr val="FFFFFF"/>
            </a:solidFill>
            <a:miter/>
          </a:ln>
        </p:spPr>
        <p:txBody>
          <a:bodyPr lIns="45719" rIns="45719"/>
          <a:lstStyle/>
          <a:p>
            <a:pPr/>
          </a:p>
        </p:txBody>
      </p:sp>
      <p:pic>
        <p:nvPicPr>
          <p:cNvPr id="24" name="Bildobjekt 21" descr="Bildobjekt 21"/>
          <p:cNvPicPr>
            <a:picLocks noChangeAspect="1"/>
          </p:cNvPicPr>
          <p:nvPr/>
        </p:nvPicPr>
        <p:blipFill>
          <a:blip r:embed="rId2">
            <a:extLst/>
          </a:blip>
          <a:stretch>
            <a:fillRect/>
          </a:stretch>
        </p:blipFill>
        <p:spPr>
          <a:xfrm>
            <a:off x="10276768" y="4875660"/>
            <a:ext cx="1570674" cy="1570674"/>
          </a:xfrm>
          <a:prstGeom prst="rect">
            <a:avLst/>
          </a:prstGeom>
          <a:ln w="12700">
            <a:miter lim="400000"/>
          </a:ln>
        </p:spPr>
      </p:pic>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och innehåll">
    <p:bg>
      <p:bgPr>
        <a:solidFill>
          <a:srgbClr val="FFFFFF"/>
        </a:solidFill>
      </p:bgPr>
    </p:bg>
    <p:spTree>
      <p:nvGrpSpPr>
        <p:cNvPr id="1" name=""/>
        <p:cNvGrpSpPr/>
        <p:nvPr/>
      </p:nvGrpSpPr>
      <p:grpSpPr>
        <a:xfrm>
          <a:off x="0" y="0"/>
          <a:ext cx="0" cy="0"/>
          <a:chOff x="0" y="0"/>
          <a:chExt cx="0" cy="0"/>
        </a:xfrm>
      </p:grpSpPr>
      <p:sp>
        <p:nvSpPr>
          <p:cNvPr id="127" name="Titeltext"/>
          <p:cNvSpPr txBox="1"/>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
        <p:nvSpPr>
          <p:cNvPr id="128" name="Brödtext nivå ett…"/>
          <p:cNvSpPr txBox="1"/>
          <p:nvPr>
            <p:ph type="body" sz="half" idx="1"/>
          </p:nvPr>
        </p:nvSpPr>
        <p:spPr>
          <a:xfrm>
            <a:off x="550862" y="2349500"/>
            <a:ext cx="7308851" cy="3887788"/>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2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vå delar">
    <p:bg>
      <p:bgPr>
        <a:solidFill>
          <a:srgbClr val="FFFFFF"/>
        </a:solidFill>
      </p:bgPr>
    </p:bg>
    <p:spTree>
      <p:nvGrpSpPr>
        <p:cNvPr id="1" name=""/>
        <p:cNvGrpSpPr/>
        <p:nvPr/>
      </p:nvGrpSpPr>
      <p:grpSpPr>
        <a:xfrm>
          <a:off x="0" y="0"/>
          <a:ext cx="0" cy="0"/>
          <a:chOff x="0" y="0"/>
          <a:chExt cx="0" cy="0"/>
        </a:xfrm>
      </p:grpSpPr>
      <p:sp>
        <p:nvSpPr>
          <p:cNvPr id="136" name="Titeltext"/>
          <p:cNvSpPr txBox="1"/>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
        <p:nvSpPr>
          <p:cNvPr id="137" name="Brödtext nivå ett…"/>
          <p:cNvSpPr txBox="1"/>
          <p:nvPr>
            <p:ph type="body" sz="half" idx="1"/>
          </p:nvPr>
        </p:nvSpPr>
        <p:spPr>
          <a:xfrm>
            <a:off x="562625" y="2349499"/>
            <a:ext cx="5388913" cy="3887790"/>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3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vå delar, underrubriker">
    <p:bg>
      <p:bgPr>
        <a:solidFill>
          <a:srgbClr val="FFFFFF"/>
        </a:solidFill>
      </p:bgPr>
    </p:bg>
    <p:spTree>
      <p:nvGrpSpPr>
        <p:cNvPr id="1" name=""/>
        <p:cNvGrpSpPr/>
        <p:nvPr/>
      </p:nvGrpSpPr>
      <p:grpSpPr>
        <a:xfrm>
          <a:off x="0" y="0"/>
          <a:ext cx="0" cy="0"/>
          <a:chOff x="0" y="0"/>
          <a:chExt cx="0" cy="0"/>
        </a:xfrm>
      </p:grpSpPr>
      <p:sp>
        <p:nvSpPr>
          <p:cNvPr id="145" name="Titeltext"/>
          <p:cNvSpPr txBox="1"/>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
        <p:nvSpPr>
          <p:cNvPr id="146" name="Brödtext nivå ett…"/>
          <p:cNvSpPr txBox="1"/>
          <p:nvPr>
            <p:ph type="body" sz="half" idx="1"/>
          </p:nvPr>
        </p:nvSpPr>
        <p:spPr>
          <a:xfrm>
            <a:off x="562625" y="2841171"/>
            <a:ext cx="5388913" cy="3396117"/>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47" name="Diabildsnummer"/>
          <p:cNvSpPr txBox="1"/>
          <p:nvPr>
            <p:ph type="sldNum" sz="quarter" idx="2"/>
          </p:nvPr>
        </p:nvSpPr>
        <p:spPr>
          <a:prstGeom prst="rect">
            <a:avLst/>
          </a:prstGeom>
        </p:spPr>
        <p:txBody>
          <a:bodyPr/>
          <a:lstStyle/>
          <a:p>
            <a:pPr/>
            <a:fld id="{86CB4B4D-7CA3-9044-876B-883B54F8677D}" type="slidenum"/>
          </a:p>
        </p:txBody>
      </p:sp>
      <p:sp>
        <p:nvSpPr>
          <p:cNvPr id="148" name="Platshållare för text 12"/>
          <p:cNvSpPr/>
          <p:nvPr>
            <p:ph type="body" sz="quarter" idx="21" hasCustomPrompt="1"/>
          </p:nvPr>
        </p:nvSpPr>
        <p:spPr>
          <a:xfrm>
            <a:off x="561974" y="2349500"/>
            <a:ext cx="5388913" cy="323851"/>
          </a:xfrm>
          <a:prstGeom prst="rect">
            <a:avLst/>
          </a:prstGeom>
        </p:spPr>
        <p:txBody>
          <a:bodyPr>
            <a:normAutofit fontScale="100000" lnSpcReduction="0"/>
          </a:bodyPr>
          <a:lstStyle>
            <a:lvl1pPr marL="0" indent="0" defTabSz="740663">
              <a:lnSpc>
                <a:spcPct val="90000"/>
              </a:lnSpc>
              <a:spcBef>
                <a:spcPts val="900"/>
              </a:spcBef>
              <a:buClrTx/>
              <a:buSzTx/>
              <a:buFontTx/>
              <a:buNone/>
              <a:defRPr sz="2268">
                <a:latin typeface="Flex Display 100 Black"/>
                <a:ea typeface="Flex Display 100 Black"/>
                <a:cs typeface="Flex Display 100 Black"/>
                <a:sym typeface="Flex Display 100 Black"/>
              </a:defRPr>
            </a:lvl1pPr>
          </a:lstStyle>
          <a:p>
            <a:pPr/>
            <a:r>
              <a:t>Rubrik (1 rad)</a:t>
            </a:r>
          </a:p>
        </p:txBody>
      </p:sp>
      <p:sp>
        <p:nvSpPr>
          <p:cNvPr id="149" name="Platshållare för text 12"/>
          <p:cNvSpPr/>
          <p:nvPr>
            <p:ph type="body" sz="quarter" idx="22" hasCustomPrompt="1"/>
          </p:nvPr>
        </p:nvSpPr>
        <p:spPr>
          <a:xfrm>
            <a:off x="6240462" y="2349500"/>
            <a:ext cx="5388914" cy="323851"/>
          </a:xfrm>
          <a:prstGeom prst="rect">
            <a:avLst/>
          </a:prstGeom>
        </p:spPr>
        <p:txBody>
          <a:bodyPr>
            <a:normAutofit fontScale="100000" lnSpcReduction="0"/>
          </a:bodyPr>
          <a:lstStyle>
            <a:lvl1pPr marL="0" indent="0" defTabSz="740663">
              <a:lnSpc>
                <a:spcPct val="90000"/>
              </a:lnSpc>
              <a:spcBef>
                <a:spcPts val="900"/>
              </a:spcBef>
              <a:buClrTx/>
              <a:buSzTx/>
              <a:buFontTx/>
              <a:buNone/>
              <a:defRPr sz="2268">
                <a:latin typeface="Flex Display 100 Black"/>
                <a:ea typeface="Flex Display 100 Black"/>
                <a:cs typeface="Flex Display 100 Black"/>
                <a:sym typeface="Flex Display 100 Black"/>
              </a:defRPr>
            </a:lvl1pPr>
          </a:lstStyle>
          <a:p>
            <a:pPr/>
            <a:r>
              <a:t>Rubrik (1 rad)</a:t>
            </a:r>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texter">
    <p:bg>
      <p:bgPr>
        <a:solidFill>
          <a:srgbClr val="FFFFFF"/>
        </a:solidFill>
      </p:bgPr>
    </p:bg>
    <p:spTree>
      <p:nvGrpSpPr>
        <p:cNvPr id="1" name=""/>
        <p:cNvGrpSpPr/>
        <p:nvPr/>
      </p:nvGrpSpPr>
      <p:grpSpPr>
        <a:xfrm>
          <a:off x="0" y="0"/>
          <a:ext cx="0" cy="0"/>
          <a:chOff x="0" y="0"/>
          <a:chExt cx="0" cy="0"/>
        </a:xfrm>
      </p:grpSpPr>
      <p:sp>
        <p:nvSpPr>
          <p:cNvPr id="156" name="Diabildsnummer"/>
          <p:cNvSpPr txBox="1"/>
          <p:nvPr>
            <p:ph type="sldNum" sz="quarter" idx="2"/>
          </p:nvPr>
        </p:nvSpPr>
        <p:spPr>
          <a:prstGeom prst="rect">
            <a:avLst/>
          </a:prstGeom>
        </p:spPr>
        <p:txBody>
          <a:bodyPr/>
          <a:lstStyle/>
          <a:p>
            <a:pPr/>
            <a:fld id="{86CB4B4D-7CA3-9044-876B-883B54F8677D}" type="slidenum"/>
          </a:p>
        </p:txBody>
      </p:sp>
      <p:sp>
        <p:nvSpPr>
          <p:cNvPr id="157" name="Brödtext nivå ett…"/>
          <p:cNvSpPr txBox="1"/>
          <p:nvPr>
            <p:ph type="body" sz="quarter" idx="1" hasCustomPrompt="1"/>
          </p:nvPr>
        </p:nvSpPr>
        <p:spPr>
          <a:xfrm>
            <a:off x="561975" y="2349500"/>
            <a:ext cx="3517900"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vl2pPr marL="770399" indent="-313199">
              <a:lnSpc>
                <a:spcPct val="90000"/>
              </a:lnSpc>
              <a:buClrTx/>
              <a:buFontTx/>
              <a:defRPr sz="2800">
                <a:latin typeface="Flex Display 100 Black"/>
                <a:ea typeface="Flex Display 100 Black"/>
                <a:cs typeface="Flex Display 100 Black"/>
                <a:sym typeface="Flex Display 100 Black"/>
              </a:defRPr>
            </a:lvl2pPr>
            <a:lvl3pPr marL="1243800" indent="-365400">
              <a:lnSpc>
                <a:spcPct val="90000"/>
              </a:lnSpc>
              <a:buClrTx/>
              <a:buFontTx/>
              <a:defRPr sz="2800">
                <a:latin typeface="Flex Display 100 Black"/>
                <a:ea typeface="Flex Display 100 Black"/>
                <a:cs typeface="Flex Display 100 Black"/>
                <a:sym typeface="Flex Display 100 Black"/>
              </a:defRPr>
            </a:lvl3pPr>
            <a:lvl4pPr marL="1662218" indent="-398618">
              <a:lnSpc>
                <a:spcPct val="90000"/>
              </a:lnSpc>
              <a:buClrTx/>
              <a:buFontTx/>
              <a:defRPr sz="2800">
                <a:latin typeface="Flex Display 100 Black"/>
                <a:ea typeface="Flex Display 100 Black"/>
                <a:cs typeface="Flex Display 100 Black"/>
                <a:sym typeface="Flex Display 100 Black"/>
              </a:defRPr>
            </a:lvl4pPr>
            <a:lvl5pPr marL="2083418" indent="-398618">
              <a:lnSpc>
                <a:spcPct val="90000"/>
              </a:lnSpc>
              <a:buClrTx/>
              <a:buFontTx/>
              <a:defRPr sz="2800">
                <a:latin typeface="Flex Display 100 Black"/>
                <a:ea typeface="Flex Display 100 Black"/>
                <a:cs typeface="Flex Display 100 Black"/>
                <a:sym typeface="Flex Display 100 Black"/>
              </a:defRPr>
            </a:lvl5pPr>
          </a:lstStyle>
          <a:p>
            <a:pPr/>
            <a:r>
              <a:t>Rubrik</a:t>
            </a:r>
          </a:p>
          <a:p>
            <a:pPr lvl="1"/>
            <a:r>
              <a:t/>
            </a:r>
          </a:p>
          <a:p>
            <a:pPr lvl="2"/>
            <a:r>
              <a:t/>
            </a:r>
          </a:p>
          <a:p>
            <a:pPr lvl="3"/>
            <a:r>
              <a:t/>
            </a:r>
          </a:p>
          <a:p>
            <a:pPr lvl="4"/>
            <a:r>
              <a:t/>
            </a:r>
          </a:p>
        </p:txBody>
      </p:sp>
      <p:sp>
        <p:nvSpPr>
          <p:cNvPr id="158" name="Platshållare för text 12"/>
          <p:cNvSpPr/>
          <p:nvPr>
            <p:ph type="body" sz="quarter" idx="21" hasCustomPrompt="1"/>
          </p:nvPr>
        </p:nvSpPr>
        <p:spPr>
          <a:xfrm>
            <a:off x="4332287" y="2349500"/>
            <a:ext cx="3517901"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a:t>
            </a:r>
          </a:p>
        </p:txBody>
      </p:sp>
      <p:sp>
        <p:nvSpPr>
          <p:cNvPr id="159" name="Platshållare för text 12"/>
          <p:cNvSpPr/>
          <p:nvPr>
            <p:ph type="body" sz="quarter" idx="22" hasCustomPrompt="1"/>
          </p:nvPr>
        </p:nvSpPr>
        <p:spPr>
          <a:xfrm>
            <a:off x="8111474" y="2349500"/>
            <a:ext cx="3517901"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a:t>
            </a:r>
          </a:p>
        </p:txBody>
      </p:sp>
      <p:sp>
        <p:nvSpPr>
          <p:cNvPr id="160" name="Platshållare för text 16"/>
          <p:cNvSpPr/>
          <p:nvPr>
            <p:ph type="body" sz="quarter" idx="23"/>
          </p:nvPr>
        </p:nvSpPr>
        <p:spPr>
          <a:xfrm>
            <a:off x="550862" y="3721953"/>
            <a:ext cx="3529014" cy="2520951"/>
          </a:xfrm>
          <a:prstGeom prst="rect">
            <a:avLst/>
          </a:prstGeom>
        </p:spPr>
        <p:txBody>
          <a:bodyPr>
            <a:normAutofit fontScale="100000" lnSpcReduction="0"/>
          </a:bodyPr>
          <a:lstStyle/>
          <a:p>
            <a:pPr/>
          </a:p>
        </p:txBody>
      </p:sp>
      <p:sp>
        <p:nvSpPr>
          <p:cNvPr id="161" name="Platshållare för text 16"/>
          <p:cNvSpPr/>
          <p:nvPr>
            <p:ph type="body" sz="quarter" idx="24"/>
          </p:nvPr>
        </p:nvSpPr>
        <p:spPr>
          <a:xfrm>
            <a:off x="4332287" y="3721953"/>
            <a:ext cx="3529013" cy="2520951"/>
          </a:xfrm>
          <a:prstGeom prst="rect">
            <a:avLst/>
          </a:prstGeom>
        </p:spPr>
        <p:txBody>
          <a:bodyPr>
            <a:normAutofit fontScale="100000" lnSpcReduction="0"/>
          </a:bodyPr>
          <a:lstStyle/>
          <a:p>
            <a:pPr/>
          </a:p>
        </p:txBody>
      </p:sp>
      <p:sp>
        <p:nvSpPr>
          <p:cNvPr id="162" name="Platshållare för text 16"/>
          <p:cNvSpPr/>
          <p:nvPr>
            <p:ph type="body" sz="quarter" idx="25"/>
          </p:nvPr>
        </p:nvSpPr>
        <p:spPr>
          <a:xfrm>
            <a:off x="8111474" y="3721953"/>
            <a:ext cx="3529013" cy="2520951"/>
          </a:xfrm>
          <a:prstGeom prst="rect">
            <a:avLst/>
          </a:prstGeom>
        </p:spPr>
        <p:txBody>
          <a:bodyPr>
            <a:normAutofit fontScale="100000" lnSpcReduction="0"/>
          </a:bodyPr>
          <a:lstStyle/>
          <a:p>
            <a:pPr/>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och tabell">
    <p:bg>
      <p:bgPr>
        <a:solidFill>
          <a:srgbClr val="FFFFFF"/>
        </a:solidFill>
      </p:bgPr>
    </p:bg>
    <p:spTree>
      <p:nvGrpSpPr>
        <p:cNvPr id="1" name=""/>
        <p:cNvGrpSpPr/>
        <p:nvPr/>
      </p:nvGrpSpPr>
      <p:grpSpPr>
        <a:xfrm>
          <a:off x="0" y="0"/>
          <a:ext cx="0" cy="0"/>
          <a:chOff x="0" y="0"/>
          <a:chExt cx="0" cy="0"/>
        </a:xfrm>
      </p:grpSpPr>
      <p:sp>
        <p:nvSpPr>
          <p:cNvPr id="169" name="Titeltext"/>
          <p:cNvSpPr txBox="1"/>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
        <p:nvSpPr>
          <p:cNvPr id="17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ext och bild">
    <p:bg>
      <p:bgPr>
        <a:solidFill>
          <a:srgbClr val="FFFFFF"/>
        </a:solidFill>
      </p:bgPr>
    </p:bg>
    <p:spTree>
      <p:nvGrpSpPr>
        <p:cNvPr id="1" name=""/>
        <p:cNvGrpSpPr/>
        <p:nvPr/>
      </p:nvGrpSpPr>
      <p:grpSpPr>
        <a:xfrm>
          <a:off x="0" y="0"/>
          <a:ext cx="0" cy="0"/>
          <a:chOff x="0" y="0"/>
          <a:chExt cx="0" cy="0"/>
        </a:xfrm>
      </p:grpSpPr>
      <p:sp>
        <p:nvSpPr>
          <p:cNvPr id="177" name="Brödtext nivå ett…"/>
          <p:cNvSpPr txBox="1"/>
          <p:nvPr>
            <p:ph type="body" sz="quarter" idx="1"/>
          </p:nvPr>
        </p:nvSpPr>
        <p:spPr>
          <a:xfrm>
            <a:off x="562625" y="3716337"/>
            <a:ext cx="5388913" cy="2520951"/>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78" name="Diabildsnummer"/>
          <p:cNvSpPr txBox="1"/>
          <p:nvPr>
            <p:ph type="sldNum" sz="quarter" idx="2"/>
          </p:nvPr>
        </p:nvSpPr>
        <p:spPr>
          <a:prstGeom prst="rect">
            <a:avLst/>
          </a:prstGeom>
        </p:spPr>
        <p:txBody>
          <a:bodyPr/>
          <a:lstStyle/>
          <a:p>
            <a:pPr/>
            <a:fld id="{86CB4B4D-7CA3-9044-876B-883B54F8677D}" type="slidenum"/>
          </a:p>
        </p:txBody>
      </p:sp>
      <p:sp>
        <p:nvSpPr>
          <p:cNvPr id="179" name="Titeltext"/>
          <p:cNvSpPr txBox="1"/>
          <p:nvPr>
            <p:ph type="title"/>
          </p:nvPr>
        </p:nvSpPr>
        <p:spPr>
          <a:xfrm>
            <a:off x="550862" y="944562"/>
            <a:ext cx="5400678" cy="2520950"/>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
        <p:nvSpPr>
          <p:cNvPr id="180" name="Platshållare för bild 12"/>
          <p:cNvSpPr/>
          <p:nvPr>
            <p:ph type="pic" sz="half" idx="21"/>
          </p:nvPr>
        </p:nvSpPr>
        <p:spPr>
          <a:xfrm>
            <a:off x="6240462" y="944562"/>
            <a:ext cx="5400676" cy="5292726"/>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 bilder och text">
    <p:bg>
      <p:bgPr>
        <a:solidFill>
          <a:srgbClr val="FFFFFF"/>
        </a:solidFill>
      </p:bgPr>
    </p:bg>
    <p:spTree>
      <p:nvGrpSpPr>
        <p:cNvPr id="1" name=""/>
        <p:cNvGrpSpPr/>
        <p:nvPr/>
      </p:nvGrpSpPr>
      <p:grpSpPr>
        <a:xfrm>
          <a:off x="0" y="0"/>
          <a:ext cx="0" cy="0"/>
          <a:chOff x="0" y="0"/>
          <a:chExt cx="0" cy="0"/>
        </a:xfrm>
      </p:grpSpPr>
      <p:sp>
        <p:nvSpPr>
          <p:cNvPr id="187" name="Brödtext nivå ett…"/>
          <p:cNvSpPr txBox="1"/>
          <p:nvPr>
            <p:ph type="body" sz="quarter" idx="1"/>
          </p:nvPr>
        </p:nvSpPr>
        <p:spPr>
          <a:xfrm>
            <a:off x="6240462" y="2349500"/>
            <a:ext cx="5388914" cy="1116014"/>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88" name="Diabildsnummer"/>
          <p:cNvSpPr txBox="1"/>
          <p:nvPr>
            <p:ph type="sldNum" sz="quarter" idx="2"/>
          </p:nvPr>
        </p:nvSpPr>
        <p:spPr>
          <a:prstGeom prst="rect">
            <a:avLst/>
          </a:prstGeom>
        </p:spPr>
        <p:txBody>
          <a:bodyPr/>
          <a:lstStyle/>
          <a:p>
            <a:pPr/>
            <a:fld id="{86CB4B4D-7CA3-9044-876B-883B54F8677D}" type="slidenum"/>
          </a:p>
        </p:txBody>
      </p:sp>
      <p:sp>
        <p:nvSpPr>
          <p:cNvPr id="189" name="Rak 8"/>
          <p:cNvSpPr/>
          <p:nvPr/>
        </p:nvSpPr>
        <p:spPr>
          <a:xfrm>
            <a:off x="550862" y="692150"/>
            <a:ext cx="11090276" cy="0"/>
          </a:xfrm>
          <a:prstGeom prst="line">
            <a:avLst/>
          </a:prstGeom>
          <a:ln w="12700">
            <a:solidFill>
              <a:srgbClr val="000000"/>
            </a:solidFill>
            <a:miter/>
          </a:ln>
        </p:spPr>
        <p:txBody>
          <a:bodyPr lIns="45719" rIns="45719"/>
          <a:lstStyle/>
          <a:p>
            <a:pPr/>
          </a:p>
        </p:txBody>
      </p:sp>
      <p:sp>
        <p:nvSpPr>
          <p:cNvPr id="190" name="Rak 9"/>
          <p:cNvSpPr/>
          <p:nvPr/>
        </p:nvSpPr>
        <p:spPr>
          <a:xfrm>
            <a:off x="550862" y="368299"/>
            <a:ext cx="11090276" cy="1"/>
          </a:xfrm>
          <a:prstGeom prst="line">
            <a:avLst/>
          </a:prstGeom>
          <a:ln w="12700">
            <a:solidFill>
              <a:srgbClr val="000000"/>
            </a:solidFill>
            <a:miter/>
          </a:ln>
        </p:spPr>
        <p:txBody>
          <a:bodyPr lIns="45719" rIns="45719"/>
          <a:lstStyle/>
          <a:p>
            <a:pPr/>
          </a:p>
        </p:txBody>
      </p:sp>
      <p:sp>
        <p:nvSpPr>
          <p:cNvPr id="191" name="Rak 10"/>
          <p:cNvSpPr/>
          <p:nvPr/>
        </p:nvSpPr>
        <p:spPr>
          <a:xfrm>
            <a:off x="550862" y="6486800"/>
            <a:ext cx="11090276" cy="1"/>
          </a:xfrm>
          <a:prstGeom prst="line">
            <a:avLst/>
          </a:prstGeom>
          <a:ln w="12700">
            <a:solidFill>
              <a:srgbClr val="000000"/>
            </a:solidFill>
            <a:miter/>
          </a:ln>
        </p:spPr>
        <p:txBody>
          <a:bodyPr lIns="45719" rIns="45719"/>
          <a:lstStyle/>
          <a:p>
            <a:pPr/>
          </a:p>
        </p:txBody>
      </p:sp>
      <p:sp>
        <p:nvSpPr>
          <p:cNvPr id="192" name="Platshållare för bild 12"/>
          <p:cNvSpPr/>
          <p:nvPr>
            <p:ph type="pic" sz="quarter" idx="21"/>
          </p:nvPr>
        </p:nvSpPr>
        <p:spPr>
          <a:xfrm>
            <a:off x="562625" y="944563"/>
            <a:ext cx="5400676" cy="2520951"/>
          </a:xfrm>
          <a:prstGeom prst="rect">
            <a:avLst/>
          </a:prstGeom>
        </p:spPr>
        <p:txBody>
          <a:bodyPr lIns="91439" tIns="45719" rIns="91439" bIns="45719"/>
          <a:lstStyle/>
          <a:p>
            <a:pPr/>
          </a:p>
        </p:txBody>
      </p:sp>
      <p:sp>
        <p:nvSpPr>
          <p:cNvPr id="193" name="Platshållare för text 12"/>
          <p:cNvSpPr/>
          <p:nvPr>
            <p:ph type="body" sz="quarter" idx="22" hasCustomPrompt="1"/>
          </p:nvPr>
        </p:nvSpPr>
        <p:spPr>
          <a:xfrm>
            <a:off x="6240462" y="951704"/>
            <a:ext cx="5388914" cy="1145384"/>
          </a:xfrm>
          <a:prstGeom prst="rect">
            <a:avLst/>
          </a:prstGeom>
        </p:spPr>
        <p:txBody>
          <a:bodyPr anchor="b">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 på 1-2 rader</a:t>
            </a:r>
          </a:p>
        </p:txBody>
      </p:sp>
      <p:sp>
        <p:nvSpPr>
          <p:cNvPr id="194" name="Rak 13"/>
          <p:cNvSpPr/>
          <p:nvPr/>
        </p:nvSpPr>
        <p:spPr>
          <a:xfrm>
            <a:off x="562625" y="3591981"/>
            <a:ext cx="11090276" cy="1"/>
          </a:xfrm>
          <a:prstGeom prst="line">
            <a:avLst/>
          </a:prstGeom>
          <a:ln w="12700">
            <a:solidFill>
              <a:srgbClr val="000000"/>
            </a:solidFill>
            <a:miter/>
          </a:ln>
        </p:spPr>
        <p:txBody>
          <a:bodyPr lIns="45719" rIns="45719"/>
          <a:lstStyle/>
          <a:p>
            <a:pPr/>
          </a:p>
        </p:txBody>
      </p:sp>
      <p:sp>
        <p:nvSpPr>
          <p:cNvPr id="195" name="Platshållare för bild 12"/>
          <p:cNvSpPr/>
          <p:nvPr>
            <p:ph type="pic" sz="quarter" idx="23"/>
          </p:nvPr>
        </p:nvSpPr>
        <p:spPr>
          <a:xfrm>
            <a:off x="562625" y="3718447"/>
            <a:ext cx="5400676" cy="2520951"/>
          </a:xfrm>
          <a:prstGeom prst="rect">
            <a:avLst/>
          </a:prstGeom>
        </p:spPr>
        <p:txBody>
          <a:bodyPr lIns="91439" tIns="45719" rIns="91439" bIns="45719"/>
          <a:lstStyle/>
          <a:p>
            <a:pPr/>
          </a:p>
        </p:txBody>
      </p:sp>
      <p:sp>
        <p:nvSpPr>
          <p:cNvPr id="196" name="Platshållare för text 12"/>
          <p:cNvSpPr/>
          <p:nvPr>
            <p:ph type="body" sz="quarter" idx="24" hasCustomPrompt="1"/>
          </p:nvPr>
        </p:nvSpPr>
        <p:spPr>
          <a:xfrm>
            <a:off x="6240462" y="3725588"/>
            <a:ext cx="5388914" cy="1145384"/>
          </a:xfrm>
          <a:prstGeom prst="rect">
            <a:avLst/>
          </a:prstGeom>
        </p:spPr>
        <p:txBody>
          <a:bodyPr anchor="b">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 på 1-2 rader</a:t>
            </a:r>
          </a:p>
        </p:txBody>
      </p:sp>
      <p:sp>
        <p:nvSpPr>
          <p:cNvPr id="197" name="textruta 17"/>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 bilder och text">
    <p:bg>
      <p:bgPr>
        <a:solidFill>
          <a:srgbClr val="FFFFFF"/>
        </a:solidFill>
      </p:bgPr>
    </p:bg>
    <p:spTree>
      <p:nvGrpSpPr>
        <p:cNvPr id="1" name=""/>
        <p:cNvGrpSpPr/>
        <p:nvPr/>
      </p:nvGrpSpPr>
      <p:grpSpPr>
        <a:xfrm>
          <a:off x="0" y="0"/>
          <a:ext cx="0" cy="0"/>
          <a:chOff x="0" y="0"/>
          <a:chExt cx="0" cy="0"/>
        </a:xfrm>
      </p:grpSpPr>
      <p:sp>
        <p:nvSpPr>
          <p:cNvPr id="204" name="Brödtext nivå ett…"/>
          <p:cNvSpPr txBox="1"/>
          <p:nvPr>
            <p:ph type="body" sz="quarter" idx="1"/>
          </p:nvPr>
        </p:nvSpPr>
        <p:spPr>
          <a:xfrm>
            <a:off x="6240462" y="1755165"/>
            <a:ext cx="5388914" cy="798341"/>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05" name="Diabildsnummer"/>
          <p:cNvSpPr txBox="1"/>
          <p:nvPr>
            <p:ph type="sldNum" sz="quarter" idx="2"/>
          </p:nvPr>
        </p:nvSpPr>
        <p:spPr>
          <a:prstGeom prst="rect">
            <a:avLst/>
          </a:prstGeom>
        </p:spPr>
        <p:txBody>
          <a:bodyPr/>
          <a:lstStyle/>
          <a:p>
            <a:pPr/>
            <a:fld id="{86CB4B4D-7CA3-9044-876B-883B54F8677D}" type="slidenum"/>
          </a:p>
        </p:txBody>
      </p:sp>
      <p:sp>
        <p:nvSpPr>
          <p:cNvPr id="206" name="Rak 8"/>
          <p:cNvSpPr/>
          <p:nvPr/>
        </p:nvSpPr>
        <p:spPr>
          <a:xfrm>
            <a:off x="550862" y="692150"/>
            <a:ext cx="11090276" cy="0"/>
          </a:xfrm>
          <a:prstGeom prst="line">
            <a:avLst/>
          </a:prstGeom>
          <a:ln w="12700">
            <a:solidFill>
              <a:srgbClr val="000000"/>
            </a:solidFill>
            <a:miter/>
          </a:ln>
        </p:spPr>
        <p:txBody>
          <a:bodyPr lIns="45719" rIns="45719"/>
          <a:lstStyle/>
          <a:p>
            <a:pPr/>
          </a:p>
        </p:txBody>
      </p:sp>
      <p:sp>
        <p:nvSpPr>
          <p:cNvPr id="207" name="Rak 9"/>
          <p:cNvSpPr/>
          <p:nvPr/>
        </p:nvSpPr>
        <p:spPr>
          <a:xfrm>
            <a:off x="550862" y="368299"/>
            <a:ext cx="11090276" cy="1"/>
          </a:xfrm>
          <a:prstGeom prst="line">
            <a:avLst/>
          </a:prstGeom>
          <a:ln w="12700">
            <a:solidFill>
              <a:srgbClr val="000000"/>
            </a:solidFill>
            <a:miter/>
          </a:ln>
        </p:spPr>
        <p:txBody>
          <a:bodyPr lIns="45719" rIns="45719"/>
          <a:lstStyle/>
          <a:p>
            <a:pPr/>
          </a:p>
        </p:txBody>
      </p:sp>
      <p:sp>
        <p:nvSpPr>
          <p:cNvPr id="208" name="Rak 10"/>
          <p:cNvSpPr/>
          <p:nvPr/>
        </p:nvSpPr>
        <p:spPr>
          <a:xfrm>
            <a:off x="550862" y="6486800"/>
            <a:ext cx="11090276" cy="1"/>
          </a:xfrm>
          <a:prstGeom prst="line">
            <a:avLst/>
          </a:prstGeom>
          <a:ln w="12700">
            <a:solidFill>
              <a:srgbClr val="000000"/>
            </a:solidFill>
            <a:miter/>
          </a:ln>
        </p:spPr>
        <p:txBody>
          <a:bodyPr lIns="45719" rIns="45719"/>
          <a:lstStyle/>
          <a:p>
            <a:pPr/>
          </a:p>
        </p:txBody>
      </p:sp>
      <p:sp>
        <p:nvSpPr>
          <p:cNvPr id="209" name="Platshållare för bild 12"/>
          <p:cNvSpPr/>
          <p:nvPr>
            <p:ph type="pic" sz="quarter" idx="21"/>
          </p:nvPr>
        </p:nvSpPr>
        <p:spPr>
          <a:xfrm>
            <a:off x="562625" y="944563"/>
            <a:ext cx="5400676" cy="1598401"/>
          </a:xfrm>
          <a:prstGeom prst="rect">
            <a:avLst/>
          </a:prstGeom>
        </p:spPr>
        <p:txBody>
          <a:bodyPr lIns="91439" tIns="45719" rIns="91439" bIns="45719"/>
          <a:lstStyle/>
          <a:p>
            <a:pPr/>
          </a:p>
        </p:txBody>
      </p:sp>
      <p:sp>
        <p:nvSpPr>
          <p:cNvPr id="210" name="Platshållare för text 12"/>
          <p:cNvSpPr/>
          <p:nvPr>
            <p:ph type="body" sz="quarter" idx="22" hasCustomPrompt="1"/>
          </p:nvPr>
        </p:nvSpPr>
        <p:spPr>
          <a:xfrm>
            <a:off x="6240462" y="95170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11" name="Rak 13"/>
          <p:cNvSpPr/>
          <p:nvPr/>
        </p:nvSpPr>
        <p:spPr>
          <a:xfrm>
            <a:off x="562625" y="2663808"/>
            <a:ext cx="11090276" cy="1"/>
          </a:xfrm>
          <a:prstGeom prst="line">
            <a:avLst/>
          </a:prstGeom>
          <a:ln w="12700">
            <a:solidFill>
              <a:srgbClr val="000000"/>
            </a:solidFill>
            <a:miter/>
          </a:ln>
        </p:spPr>
        <p:txBody>
          <a:bodyPr lIns="45719" rIns="45719"/>
          <a:lstStyle/>
          <a:p>
            <a:pPr/>
          </a:p>
        </p:txBody>
      </p:sp>
      <p:sp>
        <p:nvSpPr>
          <p:cNvPr id="212" name="Platshållare för bild 12"/>
          <p:cNvSpPr/>
          <p:nvPr>
            <p:ph type="pic" sz="quarter" idx="23"/>
          </p:nvPr>
        </p:nvSpPr>
        <p:spPr>
          <a:xfrm>
            <a:off x="562625" y="2784654"/>
            <a:ext cx="5400676" cy="1598401"/>
          </a:xfrm>
          <a:prstGeom prst="rect">
            <a:avLst/>
          </a:prstGeom>
        </p:spPr>
        <p:txBody>
          <a:bodyPr lIns="91439" tIns="45719" rIns="91439" bIns="45719"/>
          <a:lstStyle/>
          <a:p>
            <a:pPr/>
          </a:p>
        </p:txBody>
      </p:sp>
      <p:sp>
        <p:nvSpPr>
          <p:cNvPr id="213" name="Platshållare för text 12"/>
          <p:cNvSpPr/>
          <p:nvPr>
            <p:ph type="body" sz="quarter" idx="24" hasCustomPrompt="1"/>
          </p:nvPr>
        </p:nvSpPr>
        <p:spPr>
          <a:xfrm>
            <a:off x="6240462" y="2779112"/>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14" name="Rak 21"/>
          <p:cNvSpPr/>
          <p:nvPr/>
        </p:nvSpPr>
        <p:spPr>
          <a:xfrm>
            <a:off x="562625" y="4503899"/>
            <a:ext cx="11090276" cy="1"/>
          </a:xfrm>
          <a:prstGeom prst="line">
            <a:avLst/>
          </a:prstGeom>
          <a:ln w="12700">
            <a:solidFill>
              <a:srgbClr val="000000"/>
            </a:solidFill>
            <a:miter/>
          </a:ln>
        </p:spPr>
        <p:txBody>
          <a:bodyPr lIns="45719" rIns="45719"/>
          <a:lstStyle/>
          <a:p>
            <a:pPr/>
          </a:p>
        </p:txBody>
      </p:sp>
      <p:sp>
        <p:nvSpPr>
          <p:cNvPr id="215" name="Platshållare för bild 12"/>
          <p:cNvSpPr/>
          <p:nvPr>
            <p:ph type="pic" sz="quarter" idx="25"/>
          </p:nvPr>
        </p:nvSpPr>
        <p:spPr>
          <a:xfrm>
            <a:off x="562625" y="4624744"/>
            <a:ext cx="5400676" cy="1598401"/>
          </a:xfrm>
          <a:prstGeom prst="rect">
            <a:avLst/>
          </a:prstGeom>
        </p:spPr>
        <p:txBody>
          <a:bodyPr lIns="91439" tIns="45719" rIns="91439" bIns="45719"/>
          <a:lstStyle/>
          <a:p>
            <a:pPr/>
          </a:p>
        </p:txBody>
      </p:sp>
      <p:sp>
        <p:nvSpPr>
          <p:cNvPr id="216" name="Platshållare för text 12"/>
          <p:cNvSpPr/>
          <p:nvPr>
            <p:ph type="body" sz="quarter" idx="26" hasCustomPrompt="1"/>
          </p:nvPr>
        </p:nvSpPr>
        <p:spPr>
          <a:xfrm>
            <a:off x="6240462" y="463188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17" name="textruta 22"/>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6 bilder och text">
    <p:bg>
      <p:bgPr>
        <a:solidFill>
          <a:srgbClr val="FFFFFF"/>
        </a:solidFill>
      </p:bgPr>
    </p:bg>
    <p:spTree>
      <p:nvGrpSpPr>
        <p:cNvPr id="1" name=""/>
        <p:cNvGrpSpPr/>
        <p:nvPr/>
      </p:nvGrpSpPr>
      <p:grpSpPr>
        <a:xfrm>
          <a:off x="0" y="0"/>
          <a:ext cx="0" cy="0"/>
          <a:chOff x="0" y="0"/>
          <a:chExt cx="0" cy="0"/>
        </a:xfrm>
      </p:grpSpPr>
      <p:sp>
        <p:nvSpPr>
          <p:cNvPr id="224" name="Brödtext nivå ett…"/>
          <p:cNvSpPr txBox="1"/>
          <p:nvPr>
            <p:ph type="body" sz="quarter" idx="1"/>
          </p:nvPr>
        </p:nvSpPr>
        <p:spPr>
          <a:xfrm>
            <a:off x="6240462" y="1755165"/>
            <a:ext cx="5388914" cy="798341"/>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25" name="Diabildsnummer"/>
          <p:cNvSpPr txBox="1"/>
          <p:nvPr>
            <p:ph type="sldNum" sz="quarter" idx="2"/>
          </p:nvPr>
        </p:nvSpPr>
        <p:spPr>
          <a:prstGeom prst="rect">
            <a:avLst/>
          </a:prstGeom>
        </p:spPr>
        <p:txBody>
          <a:bodyPr/>
          <a:lstStyle/>
          <a:p>
            <a:pPr/>
            <a:fld id="{86CB4B4D-7CA3-9044-876B-883B54F8677D}" type="slidenum"/>
          </a:p>
        </p:txBody>
      </p:sp>
      <p:sp>
        <p:nvSpPr>
          <p:cNvPr id="226" name="Rak 8"/>
          <p:cNvSpPr/>
          <p:nvPr/>
        </p:nvSpPr>
        <p:spPr>
          <a:xfrm>
            <a:off x="550862" y="692150"/>
            <a:ext cx="11090276" cy="0"/>
          </a:xfrm>
          <a:prstGeom prst="line">
            <a:avLst/>
          </a:prstGeom>
          <a:ln w="12700">
            <a:solidFill>
              <a:srgbClr val="000000"/>
            </a:solidFill>
            <a:miter/>
          </a:ln>
        </p:spPr>
        <p:txBody>
          <a:bodyPr lIns="45719" rIns="45719"/>
          <a:lstStyle/>
          <a:p>
            <a:pPr/>
          </a:p>
        </p:txBody>
      </p:sp>
      <p:sp>
        <p:nvSpPr>
          <p:cNvPr id="227" name="Rak 9"/>
          <p:cNvSpPr/>
          <p:nvPr/>
        </p:nvSpPr>
        <p:spPr>
          <a:xfrm>
            <a:off x="550862" y="368299"/>
            <a:ext cx="11090276" cy="1"/>
          </a:xfrm>
          <a:prstGeom prst="line">
            <a:avLst/>
          </a:prstGeom>
          <a:ln w="12700">
            <a:solidFill>
              <a:srgbClr val="000000"/>
            </a:solidFill>
            <a:miter/>
          </a:ln>
        </p:spPr>
        <p:txBody>
          <a:bodyPr lIns="45719" rIns="45719"/>
          <a:lstStyle/>
          <a:p>
            <a:pPr/>
          </a:p>
        </p:txBody>
      </p:sp>
      <p:sp>
        <p:nvSpPr>
          <p:cNvPr id="228" name="Rak 10"/>
          <p:cNvSpPr/>
          <p:nvPr/>
        </p:nvSpPr>
        <p:spPr>
          <a:xfrm>
            <a:off x="550862" y="6486800"/>
            <a:ext cx="11090276" cy="1"/>
          </a:xfrm>
          <a:prstGeom prst="line">
            <a:avLst/>
          </a:prstGeom>
          <a:ln w="12700">
            <a:solidFill>
              <a:srgbClr val="000000"/>
            </a:solidFill>
            <a:miter/>
          </a:ln>
        </p:spPr>
        <p:txBody>
          <a:bodyPr lIns="45719" rIns="45719"/>
          <a:lstStyle/>
          <a:p>
            <a:pPr/>
          </a:p>
        </p:txBody>
      </p:sp>
      <p:sp>
        <p:nvSpPr>
          <p:cNvPr id="229" name="Platshållare för bild 12"/>
          <p:cNvSpPr/>
          <p:nvPr>
            <p:ph type="pic" sz="quarter" idx="21"/>
          </p:nvPr>
        </p:nvSpPr>
        <p:spPr>
          <a:xfrm>
            <a:off x="562625" y="944563"/>
            <a:ext cx="2576137" cy="1598401"/>
          </a:xfrm>
          <a:prstGeom prst="rect">
            <a:avLst/>
          </a:prstGeom>
        </p:spPr>
        <p:txBody>
          <a:bodyPr lIns="91439" tIns="45719" rIns="91439" bIns="45719"/>
          <a:lstStyle/>
          <a:p>
            <a:pPr/>
          </a:p>
        </p:txBody>
      </p:sp>
      <p:sp>
        <p:nvSpPr>
          <p:cNvPr id="230" name="Platshållare för text 12"/>
          <p:cNvSpPr/>
          <p:nvPr>
            <p:ph type="body" sz="quarter" idx="22" hasCustomPrompt="1"/>
          </p:nvPr>
        </p:nvSpPr>
        <p:spPr>
          <a:xfrm>
            <a:off x="6240462" y="95170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31" name="Rak 13"/>
          <p:cNvSpPr/>
          <p:nvPr/>
        </p:nvSpPr>
        <p:spPr>
          <a:xfrm>
            <a:off x="562625" y="2663808"/>
            <a:ext cx="11090276" cy="1"/>
          </a:xfrm>
          <a:prstGeom prst="line">
            <a:avLst/>
          </a:prstGeom>
          <a:ln w="12700">
            <a:solidFill>
              <a:srgbClr val="000000"/>
            </a:solidFill>
            <a:miter/>
          </a:ln>
        </p:spPr>
        <p:txBody>
          <a:bodyPr lIns="45719" rIns="45719"/>
          <a:lstStyle/>
          <a:p>
            <a:pPr/>
          </a:p>
        </p:txBody>
      </p:sp>
      <p:sp>
        <p:nvSpPr>
          <p:cNvPr id="232" name="Platshållare för bild 12"/>
          <p:cNvSpPr/>
          <p:nvPr>
            <p:ph type="pic" sz="quarter" idx="23"/>
          </p:nvPr>
        </p:nvSpPr>
        <p:spPr>
          <a:xfrm>
            <a:off x="562625" y="2784654"/>
            <a:ext cx="2576137" cy="1598401"/>
          </a:xfrm>
          <a:prstGeom prst="rect">
            <a:avLst/>
          </a:prstGeom>
        </p:spPr>
        <p:txBody>
          <a:bodyPr lIns="91439" tIns="45719" rIns="91439" bIns="45719"/>
          <a:lstStyle/>
          <a:p>
            <a:pPr/>
          </a:p>
        </p:txBody>
      </p:sp>
      <p:sp>
        <p:nvSpPr>
          <p:cNvPr id="233" name="Platshållare för text 12"/>
          <p:cNvSpPr/>
          <p:nvPr>
            <p:ph type="body" sz="quarter" idx="24" hasCustomPrompt="1"/>
          </p:nvPr>
        </p:nvSpPr>
        <p:spPr>
          <a:xfrm>
            <a:off x="6240462" y="2779112"/>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34" name="Rak 21"/>
          <p:cNvSpPr/>
          <p:nvPr/>
        </p:nvSpPr>
        <p:spPr>
          <a:xfrm>
            <a:off x="562625" y="4503899"/>
            <a:ext cx="11090276" cy="1"/>
          </a:xfrm>
          <a:prstGeom prst="line">
            <a:avLst/>
          </a:prstGeom>
          <a:ln w="12700">
            <a:solidFill>
              <a:srgbClr val="000000"/>
            </a:solidFill>
            <a:miter/>
          </a:ln>
        </p:spPr>
        <p:txBody>
          <a:bodyPr lIns="45719" rIns="45719"/>
          <a:lstStyle/>
          <a:p>
            <a:pPr/>
          </a:p>
        </p:txBody>
      </p:sp>
      <p:sp>
        <p:nvSpPr>
          <p:cNvPr id="235" name="Platshållare för bild 12"/>
          <p:cNvSpPr/>
          <p:nvPr>
            <p:ph type="pic" sz="quarter" idx="25"/>
          </p:nvPr>
        </p:nvSpPr>
        <p:spPr>
          <a:xfrm>
            <a:off x="562625" y="4624744"/>
            <a:ext cx="2576137" cy="1598401"/>
          </a:xfrm>
          <a:prstGeom prst="rect">
            <a:avLst/>
          </a:prstGeom>
        </p:spPr>
        <p:txBody>
          <a:bodyPr lIns="91439" tIns="45719" rIns="91439" bIns="45719"/>
          <a:lstStyle/>
          <a:p>
            <a:pPr/>
          </a:p>
        </p:txBody>
      </p:sp>
      <p:sp>
        <p:nvSpPr>
          <p:cNvPr id="236" name="Platshållare för text 12"/>
          <p:cNvSpPr/>
          <p:nvPr>
            <p:ph type="body" sz="quarter" idx="26" hasCustomPrompt="1"/>
          </p:nvPr>
        </p:nvSpPr>
        <p:spPr>
          <a:xfrm>
            <a:off x="6240462" y="463188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37" name="Platshållare för bild 12"/>
          <p:cNvSpPr/>
          <p:nvPr>
            <p:ph type="pic" sz="quarter" idx="27"/>
          </p:nvPr>
        </p:nvSpPr>
        <p:spPr>
          <a:xfrm>
            <a:off x="3375400" y="944563"/>
            <a:ext cx="2576138" cy="1598401"/>
          </a:xfrm>
          <a:prstGeom prst="rect">
            <a:avLst/>
          </a:prstGeom>
        </p:spPr>
        <p:txBody>
          <a:bodyPr lIns="91439" tIns="45719" rIns="91439" bIns="45719"/>
          <a:lstStyle/>
          <a:p>
            <a:pPr/>
          </a:p>
        </p:txBody>
      </p:sp>
      <p:sp>
        <p:nvSpPr>
          <p:cNvPr id="238" name="Platshållare för bild 12"/>
          <p:cNvSpPr/>
          <p:nvPr>
            <p:ph type="pic" sz="quarter" idx="28"/>
          </p:nvPr>
        </p:nvSpPr>
        <p:spPr>
          <a:xfrm>
            <a:off x="3375400" y="2784654"/>
            <a:ext cx="2576138" cy="1598401"/>
          </a:xfrm>
          <a:prstGeom prst="rect">
            <a:avLst/>
          </a:prstGeom>
        </p:spPr>
        <p:txBody>
          <a:bodyPr lIns="91439" tIns="45719" rIns="91439" bIns="45719"/>
          <a:lstStyle/>
          <a:p>
            <a:pPr/>
          </a:p>
        </p:txBody>
      </p:sp>
      <p:sp>
        <p:nvSpPr>
          <p:cNvPr id="239" name="Platshållare för bild 12"/>
          <p:cNvSpPr/>
          <p:nvPr>
            <p:ph type="pic" sz="quarter" idx="29"/>
          </p:nvPr>
        </p:nvSpPr>
        <p:spPr>
          <a:xfrm>
            <a:off x="3375400" y="4624744"/>
            <a:ext cx="2576138" cy="1598401"/>
          </a:xfrm>
          <a:prstGeom prst="rect">
            <a:avLst/>
          </a:prstGeom>
        </p:spPr>
        <p:txBody>
          <a:bodyPr lIns="91439" tIns="45719" rIns="91439" bIns="45719"/>
          <a:lstStyle/>
          <a:p>
            <a:pPr/>
          </a:p>
        </p:txBody>
      </p:sp>
      <p:sp>
        <p:nvSpPr>
          <p:cNvPr id="240" name="textruta 22"/>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 bilder och text, 2">
    <p:bg>
      <p:bgPr>
        <a:solidFill>
          <a:srgbClr val="FFFFFF"/>
        </a:solidFill>
      </p:bgPr>
    </p:bg>
    <p:spTree>
      <p:nvGrpSpPr>
        <p:cNvPr id="1" name=""/>
        <p:cNvGrpSpPr/>
        <p:nvPr/>
      </p:nvGrpSpPr>
      <p:grpSpPr>
        <a:xfrm>
          <a:off x="0" y="0"/>
          <a:ext cx="0" cy="0"/>
          <a:chOff x="0" y="0"/>
          <a:chExt cx="0" cy="0"/>
        </a:xfrm>
      </p:grpSpPr>
      <p:sp>
        <p:nvSpPr>
          <p:cNvPr id="247" name="Brödtext nivå ett…"/>
          <p:cNvSpPr txBox="1"/>
          <p:nvPr>
            <p:ph type="body" sz="quarter" idx="1"/>
          </p:nvPr>
        </p:nvSpPr>
        <p:spPr>
          <a:xfrm>
            <a:off x="3375400" y="1755165"/>
            <a:ext cx="5388914" cy="798341"/>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9">
              <a:spcBef>
                <a:spcPts val="600"/>
              </a:spcBef>
              <a:defRPr sz="1400"/>
            </a:lvl3pPr>
            <a:lvl4pPr marL="1482840" indent="-219240">
              <a:spcBef>
                <a:spcPts val="600"/>
              </a:spcBef>
              <a:defRPr sz="1400"/>
            </a:lvl4pPr>
            <a:lvl5pPr marL="1904039" indent="-219239">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48" name="Diabildsnummer"/>
          <p:cNvSpPr txBox="1"/>
          <p:nvPr>
            <p:ph type="sldNum" sz="quarter" idx="2"/>
          </p:nvPr>
        </p:nvSpPr>
        <p:spPr>
          <a:prstGeom prst="rect">
            <a:avLst/>
          </a:prstGeom>
        </p:spPr>
        <p:txBody>
          <a:bodyPr/>
          <a:lstStyle/>
          <a:p>
            <a:pPr/>
            <a:fld id="{86CB4B4D-7CA3-9044-876B-883B54F8677D}" type="slidenum"/>
          </a:p>
        </p:txBody>
      </p:sp>
      <p:sp>
        <p:nvSpPr>
          <p:cNvPr id="249" name="Rak 8"/>
          <p:cNvSpPr/>
          <p:nvPr/>
        </p:nvSpPr>
        <p:spPr>
          <a:xfrm>
            <a:off x="550862" y="692150"/>
            <a:ext cx="11090276" cy="0"/>
          </a:xfrm>
          <a:prstGeom prst="line">
            <a:avLst/>
          </a:prstGeom>
          <a:ln w="12700">
            <a:solidFill>
              <a:srgbClr val="000000"/>
            </a:solidFill>
            <a:miter/>
          </a:ln>
        </p:spPr>
        <p:txBody>
          <a:bodyPr lIns="45719" rIns="45719"/>
          <a:lstStyle/>
          <a:p>
            <a:pPr/>
          </a:p>
        </p:txBody>
      </p:sp>
      <p:sp>
        <p:nvSpPr>
          <p:cNvPr id="250" name="Rak 9"/>
          <p:cNvSpPr/>
          <p:nvPr/>
        </p:nvSpPr>
        <p:spPr>
          <a:xfrm>
            <a:off x="550862" y="368299"/>
            <a:ext cx="11090276" cy="1"/>
          </a:xfrm>
          <a:prstGeom prst="line">
            <a:avLst/>
          </a:prstGeom>
          <a:ln w="12700">
            <a:solidFill>
              <a:srgbClr val="000000"/>
            </a:solidFill>
            <a:miter/>
          </a:ln>
        </p:spPr>
        <p:txBody>
          <a:bodyPr lIns="45719" rIns="45719"/>
          <a:lstStyle/>
          <a:p>
            <a:pPr/>
          </a:p>
        </p:txBody>
      </p:sp>
      <p:sp>
        <p:nvSpPr>
          <p:cNvPr id="251" name="Rak 10"/>
          <p:cNvSpPr/>
          <p:nvPr/>
        </p:nvSpPr>
        <p:spPr>
          <a:xfrm>
            <a:off x="550862" y="6486800"/>
            <a:ext cx="11090276" cy="1"/>
          </a:xfrm>
          <a:prstGeom prst="line">
            <a:avLst/>
          </a:prstGeom>
          <a:ln w="12700">
            <a:solidFill>
              <a:srgbClr val="000000"/>
            </a:solidFill>
            <a:miter/>
          </a:ln>
        </p:spPr>
        <p:txBody>
          <a:bodyPr lIns="45719" rIns="45719"/>
          <a:lstStyle/>
          <a:p>
            <a:pPr/>
          </a:p>
        </p:txBody>
      </p:sp>
      <p:sp>
        <p:nvSpPr>
          <p:cNvPr id="252" name="Platshållare för bild 12"/>
          <p:cNvSpPr/>
          <p:nvPr>
            <p:ph type="pic" sz="quarter" idx="21"/>
          </p:nvPr>
        </p:nvSpPr>
        <p:spPr>
          <a:xfrm>
            <a:off x="562625" y="944563"/>
            <a:ext cx="2576137" cy="1598401"/>
          </a:xfrm>
          <a:prstGeom prst="rect">
            <a:avLst/>
          </a:prstGeom>
        </p:spPr>
        <p:txBody>
          <a:bodyPr lIns="91439" tIns="45719" rIns="91439" bIns="45719"/>
          <a:lstStyle/>
          <a:p>
            <a:pPr/>
          </a:p>
        </p:txBody>
      </p:sp>
      <p:sp>
        <p:nvSpPr>
          <p:cNvPr id="253" name="Platshållare för text 12"/>
          <p:cNvSpPr/>
          <p:nvPr>
            <p:ph type="body" sz="quarter" idx="22" hasCustomPrompt="1"/>
          </p:nvPr>
        </p:nvSpPr>
        <p:spPr>
          <a:xfrm>
            <a:off x="3375400" y="95170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54" name="Rak 13"/>
          <p:cNvSpPr/>
          <p:nvPr/>
        </p:nvSpPr>
        <p:spPr>
          <a:xfrm>
            <a:off x="562625" y="2663808"/>
            <a:ext cx="11090276" cy="1"/>
          </a:xfrm>
          <a:prstGeom prst="line">
            <a:avLst/>
          </a:prstGeom>
          <a:ln w="12700">
            <a:solidFill>
              <a:srgbClr val="000000"/>
            </a:solidFill>
            <a:miter/>
          </a:ln>
        </p:spPr>
        <p:txBody>
          <a:bodyPr lIns="45719" rIns="45719"/>
          <a:lstStyle/>
          <a:p>
            <a:pPr/>
          </a:p>
        </p:txBody>
      </p:sp>
      <p:sp>
        <p:nvSpPr>
          <p:cNvPr id="255" name="Platshållare för bild 12"/>
          <p:cNvSpPr/>
          <p:nvPr>
            <p:ph type="pic" sz="quarter" idx="23"/>
          </p:nvPr>
        </p:nvSpPr>
        <p:spPr>
          <a:xfrm>
            <a:off x="562625" y="2784654"/>
            <a:ext cx="2576137" cy="1598401"/>
          </a:xfrm>
          <a:prstGeom prst="rect">
            <a:avLst/>
          </a:prstGeom>
        </p:spPr>
        <p:txBody>
          <a:bodyPr lIns="91439" tIns="45719" rIns="91439" bIns="45719"/>
          <a:lstStyle/>
          <a:p>
            <a:pPr/>
          </a:p>
        </p:txBody>
      </p:sp>
      <p:sp>
        <p:nvSpPr>
          <p:cNvPr id="256" name="Platshållare för text 12"/>
          <p:cNvSpPr/>
          <p:nvPr>
            <p:ph type="body" sz="quarter" idx="24" hasCustomPrompt="1"/>
          </p:nvPr>
        </p:nvSpPr>
        <p:spPr>
          <a:xfrm>
            <a:off x="3375400" y="2779112"/>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57" name="Rak 21"/>
          <p:cNvSpPr/>
          <p:nvPr/>
        </p:nvSpPr>
        <p:spPr>
          <a:xfrm>
            <a:off x="562625" y="4503899"/>
            <a:ext cx="11090276" cy="1"/>
          </a:xfrm>
          <a:prstGeom prst="line">
            <a:avLst/>
          </a:prstGeom>
          <a:ln w="12700">
            <a:solidFill>
              <a:srgbClr val="000000"/>
            </a:solidFill>
            <a:miter/>
          </a:ln>
        </p:spPr>
        <p:txBody>
          <a:bodyPr lIns="45719" rIns="45719"/>
          <a:lstStyle/>
          <a:p>
            <a:pPr/>
          </a:p>
        </p:txBody>
      </p:sp>
      <p:sp>
        <p:nvSpPr>
          <p:cNvPr id="258" name="Platshållare för bild 12"/>
          <p:cNvSpPr/>
          <p:nvPr>
            <p:ph type="pic" sz="quarter" idx="25"/>
          </p:nvPr>
        </p:nvSpPr>
        <p:spPr>
          <a:xfrm>
            <a:off x="562625" y="4624744"/>
            <a:ext cx="2576137" cy="1598401"/>
          </a:xfrm>
          <a:prstGeom prst="rect">
            <a:avLst/>
          </a:prstGeom>
        </p:spPr>
        <p:txBody>
          <a:bodyPr lIns="91439" tIns="45719" rIns="91439" bIns="45719"/>
          <a:lstStyle/>
          <a:p>
            <a:pPr/>
          </a:p>
        </p:txBody>
      </p:sp>
      <p:sp>
        <p:nvSpPr>
          <p:cNvPr id="259" name="Platshållare för text 12"/>
          <p:cNvSpPr/>
          <p:nvPr>
            <p:ph type="body" sz="quarter" idx="26" hasCustomPrompt="1"/>
          </p:nvPr>
        </p:nvSpPr>
        <p:spPr>
          <a:xfrm>
            <a:off x="3375400" y="4631885"/>
            <a:ext cx="5388914" cy="682522"/>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60" name="textruta 22"/>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1" name="Titeltext"/>
          <p:cNvSpPr txBox="1"/>
          <p:nvPr>
            <p:ph type="title"/>
          </p:nvPr>
        </p:nvSpPr>
        <p:spPr>
          <a:xfrm>
            <a:off x="6240462" y="944562"/>
            <a:ext cx="5388914" cy="3931098"/>
          </a:xfrm>
          <a:prstGeom prst="rect">
            <a:avLst/>
          </a:prstGeom>
        </p:spPr>
        <p:txBody>
          <a:bodyPr/>
          <a:lstStyle>
            <a:lvl1pPr>
              <a:lnSpc>
                <a:spcPct val="90000"/>
              </a:lnSpc>
              <a:defRPr sz="4800">
                <a:latin typeface="Flex Display 100 Black"/>
                <a:ea typeface="Flex Display 100 Black"/>
                <a:cs typeface="Flex Display 100 Black"/>
                <a:sym typeface="Flex Display 100 Black"/>
              </a:defRPr>
            </a:lvl1pPr>
          </a:lstStyle>
          <a:p>
            <a:pPr/>
            <a:r>
              <a:t>Titeltext</a:t>
            </a:r>
          </a:p>
        </p:txBody>
      </p:sp>
      <p:sp>
        <p:nvSpPr>
          <p:cNvPr id="32" name="Diabildsnummer"/>
          <p:cNvSpPr txBox="1"/>
          <p:nvPr>
            <p:ph type="sldNum" sz="quarter" idx="2"/>
          </p:nvPr>
        </p:nvSpPr>
        <p:spPr>
          <a:prstGeom prst="rect">
            <a:avLst/>
          </a:prstGeom>
        </p:spPr>
        <p:txBody>
          <a:bodyPr/>
          <a:lstStyle/>
          <a:p>
            <a:pPr/>
            <a:fld id="{86CB4B4D-7CA3-9044-876B-883B54F8677D}" type="slidenum"/>
          </a:p>
        </p:txBody>
      </p:sp>
      <p:pic>
        <p:nvPicPr>
          <p:cNvPr id="33" name="Bildobjekt 10" descr="Bildobjekt 10"/>
          <p:cNvPicPr>
            <a:picLocks noChangeAspect="1"/>
          </p:cNvPicPr>
          <p:nvPr/>
        </p:nvPicPr>
        <p:blipFill>
          <a:blip r:embed="rId3">
            <a:extLst/>
          </a:blip>
          <a:stretch>
            <a:fillRect/>
          </a:stretch>
        </p:blipFill>
        <p:spPr>
          <a:xfrm>
            <a:off x="10276768" y="4875660"/>
            <a:ext cx="1570674" cy="1570674"/>
          </a:xfrm>
          <a:prstGeom prst="rect">
            <a:avLst/>
          </a:prstGeom>
          <a:ln w="12700">
            <a:miter lim="400000"/>
          </a:ln>
        </p:spPr>
      </p:pic>
      <p:sp>
        <p:nvSpPr>
          <p:cNvPr id="34" name="Rak 82"/>
          <p:cNvSpPr/>
          <p:nvPr/>
        </p:nvSpPr>
        <p:spPr>
          <a:xfrm>
            <a:off x="550862" y="692150"/>
            <a:ext cx="11090276" cy="0"/>
          </a:xfrm>
          <a:prstGeom prst="line">
            <a:avLst/>
          </a:prstGeom>
          <a:ln w="12700">
            <a:solidFill>
              <a:srgbClr val="000000"/>
            </a:solidFill>
            <a:miter/>
          </a:ln>
        </p:spPr>
        <p:txBody>
          <a:bodyPr lIns="45719" rIns="45719"/>
          <a:lstStyle/>
          <a:p>
            <a:pPr/>
          </a:p>
        </p:txBody>
      </p:sp>
      <p:sp>
        <p:nvSpPr>
          <p:cNvPr id="35" name="Rak 83"/>
          <p:cNvSpPr/>
          <p:nvPr/>
        </p:nvSpPr>
        <p:spPr>
          <a:xfrm>
            <a:off x="550862" y="368299"/>
            <a:ext cx="11090276" cy="1"/>
          </a:xfrm>
          <a:prstGeom prst="line">
            <a:avLst/>
          </a:prstGeom>
          <a:ln w="12700">
            <a:solidFill>
              <a:srgbClr val="000000"/>
            </a:solidFill>
            <a:miter/>
          </a:ln>
        </p:spPr>
        <p:txBody>
          <a:bodyPr lIns="45719" rIns="45719"/>
          <a:lstStyle/>
          <a:p>
            <a:pPr/>
          </a:p>
        </p:txBody>
      </p:sp>
      <p:sp>
        <p:nvSpPr>
          <p:cNvPr id="36" name="Rak 84"/>
          <p:cNvSpPr/>
          <p:nvPr/>
        </p:nvSpPr>
        <p:spPr>
          <a:xfrm>
            <a:off x="550862" y="6486800"/>
            <a:ext cx="11090276" cy="1"/>
          </a:xfrm>
          <a:prstGeom prst="line">
            <a:avLst/>
          </a:prstGeom>
          <a:ln w="12700">
            <a:solidFill>
              <a:srgbClr val="000000"/>
            </a:solidFill>
            <a:miter/>
          </a:ln>
        </p:spPr>
        <p:txBody>
          <a:bodyPr lIns="45719" rIns="45719"/>
          <a:lstStyle/>
          <a:p>
            <a:pPr/>
          </a:p>
        </p:txBody>
      </p:sp>
      <p:sp>
        <p:nvSpPr>
          <p:cNvPr id="37" name="textruta 85"/>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or bild">
    <p:bg>
      <p:bgPr>
        <a:solidFill>
          <a:srgbClr val="FFFFFF"/>
        </a:solidFill>
      </p:bgPr>
    </p:bg>
    <p:spTree>
      <p:nvGrpSpPr>
        <p:cNvPr id="1" name=""/>
        <p:cNvGrpSpPr/>
        <p:nvPr/>
      </p:nvGrpSpPr>
      <p:grpSpPr>
        <a:xfrm>
          <a:off x="0" y="0"/>
          <a:ext cx="0" cy="0"/>
          <a:chOff x="0" y="0"/>
          <a:chExt cx="0" cy="0"/>
        </a:xfrm>
      </p:grpSpPr>
      <p:sp>
        <p:nvSpPr>
          <p:cNvPr id="267" name="Diabildsnummer"/>
          <p:cNvSpPr txBox="1"/>
          <p:nvPr>
            <p:ph type="sldNum" sz="quarter" idx="2"/>
          </p:nvPr>
        </p:nvSpPr>
        <p:spPr>
          <a:prstGeom prst="rect">
            <a:avLst/>
          </a:prstGeom>
        </p:spPr>
        <p:txBody>
          <a:bodyPr/>
          <a:lstStyle/>
          <a:p>
            <a:pPr/>
            <a:fld id="{86CB4B4D-7CA3-9044-876B-883B54F8677D}" type="slidenum"/>
          </a:p>
        </p:txBody>
      </p:sp>
      <p:sp>
        <p:nvSpPr>
          <p:cNvPr id="268" name="Platshållare för bild 12"/>
          <p:cNvSpPr/>
          <p:nvPr>
            <p:ph type="pic" idx="21"/>
          </p:nvPr>
        </p:nvSpPr>
        <p:spPr>
          <a:xfrm>
            <a:off x="550862" y="944562"/>
            <a:ext cx="11090276" cy="5292726"/>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ilm">
    <p:bg>
      <p:bgPr>
        <a:solidFill>
          <a:srgbClr val="FFFFFF"/>
        </a:solidFill>
      </p:bgPr>
    </p:bg>
    <p:spTree>
      <p:nvGrpSpPr>
        <p:cNvPr id="1" name=""/>
        <p:cNvGrpSpPr/>
        <p:nvPr/>
      </p:nvGrpSpPr>
      <p:grpSpPr>
        <a:xfrm>
          <a:off x="0" y="0"/>
          <a:ext cx="0" cy="0"/>
          <a:chOff x="0" y="0"/>
          <a:chExt cx="0" cy="0"/>
        </a:xfrm>
      </p:grpSpPr>
      <p:sp>
        <p:nvSpPr>
          <p:cNvPr id="275" name="Diabildsnummer"/>
          <p:cNvSpPr txBox="1"/>
          <p:nvPr>
            <p:ph type="sldNum" sz="quarter" idx="2"/>
          </p:nvPr>
        </p:nvSpPr>
        <p:spPr>
          <a:prstGeom prst="rect">
            <a:avLst/>
          </a:prstGeom>
        </p:spPr>
        <p:txBody>
          <a:bodyPr/>
          <a:lstStyle/>
          <a:p>
            <a:pPr/>
            <a:fld id="{86CB4B4D-7CA3-9044-876B-883B54F8677D}" type="slidenum"/>
          </a:p>
        </p:txBody>
      </p:sp>
      <p:sp>
        <p:nvSpPr>
          <p:cNvPr id="276" name="Platshållare för media 2"/>
          <p:cNvSpPr/>
          <p:nvPr>
            <p:ph type="media" idx="21"/>
          </p:nvPr>
        </p:nvSpPr>
        <p:spPr>
          <a:xfrm>
            <a:off x="550862" y="944562"/>
            <a:ext cx="11090276" cy="5292726"/>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4 Filmer">
    <p:bg>
      <p:bgPr>
        <a:solidFill>
          <a:srgbClr val="FFFFFF"/>
        </a:solidFill>
      </p:bgPr>
    </p:bg>
    <p:spTree>
      <p:nvGrpSpPr>
        <p:cNvPr id="1" name=""/>
        <p:cNvGrpSpPr/>
        <p:nvPr/>
      </p:nvGrpSpPr>
      <p:grpSpPr>
        <a:xfrm>
          <a:off x="0" y="0"/>
          <a:ext cx="0" cy="0"/>
          <a:chOff x="0" y="0"/>
          <a:chExt cx="0" cy="0"/>
        </a:xfrm>
      </p:grpSpPr>
      <p:sp>
        <p:nvSpPr>
          <p:cNvPr id="283" name="Diabildsnummer"/>
          <p:cNvSpPr txBox="1"/>
          <p:nvPr>
            <p:ph type="sldNum" sz="quarter" idx="2"/>
          </p:nvPr>
        </p:nvSpPr>
        <p:spPr>
          <a:prstGeom prst="rect">
            <a:avLst/>
          </a:prstGeom>
        </p:spPr>
        <p:txBody>
          <a:bodyPr/>
          <a:lstStyle/>
          <a:p>
            <a:pPr/>
            <a:fld id="{86CB4B4D-7CA3-9044-876B-883B54F8677D}" type="slidenum"/>
          </a:p>
        </p:txBody>
      </p:sp>
      <p:sp>
        <p:nvSpPr>
          <p:cNvPr id="284" name="Platshållare för media 2"/>
          <p:cNvSpPr/>
          <p:nvPr>
            <p:ph type="media" sz="quarter" idx="21"/>
          </p:nvPr>
        </p:nvSpPr>
        <p:spPr>
          <a:xfrm>
            <a:off x="550862" y="944563"/>
            <a:ext cx="5400676" cy="2520951"/>
          </a:xfrm>
          <a:prstGeom prst="rect">
            <a:avLst/>
          </a:prstGeom>
        </p:spPr>
        <p:txBody>
          <a:bodyPr lIns="91439" tIns="45719" rIns="91439" bIns="45719"/>
          <a:lstStyle/>
          <a:p>
            <a:pPr/>
          </a:p>
        </p:txBody>
      </p:sp>
      <p:sp>
        <p:nvSpPr>
          <p:cNvPr id="285" name="Platshållare för media 2"/>
          <p:cNvSpPr/>
          <p:nvPr>
            <p:ph type="media" sz="quarter" idx="22"/>
          </p:nvPr>
        </p:nvSpPr>
        <p:spPr>
          <a:xfrm>
            <a:off x="550862" y="3713436"/>
            <a:ext cx="5400676" cy="2520951"/>
          </a:xfrm>
          <a:prstGeom prst="rect">
            <a:avLst/>
          </a:prstGeom>
        </p:spPr>
        <p:txBody>
          <a:bodyPr lIns="91439" tIns="45719" rIns="91439" bIns="45719"/>
          <a:lstStyle/>
          <a:p>
            <a:pPr/>
          </a:p>
        </p:txBody>
      </p:sp>
      <p:sp>
        <p:nvSpPr>
          <p:cNvPr id="286" name="Platshållare för media 2"/>
          <p:cNvSpPr/>
          <p:nvPr>
            <p:ph type="media" sz="quarter" idx="23"/>
          </p:nvPr>
        </p:nvSpPr>
        <p:spPr>
          <a:xfrm>
            <a:off x="6240462" y="944563"/>
            <a:ext cx="5400676" cy="2520951"/>
          </a:xfrm>
          <a:prstGeom prst="rect">
            <a:avLst/>
          </a:prstGeom>
        </p:spPr>
        <p:txBody>
          <a:bodyPr lIns="91439" tIns="45719" rIns="91439" bIns="45719"/>
          <a:lstStyle/>
          <a:p>
            <a:pPr/>
          </a:p>
        </p:txBody>
      </p:sp>
      <p:sp>
        <p:nvSpPr>
          <p:cNvPr id="287" name="Platshållare för media 2"/>
          <p:cNvSpPr/>
          <p:nvPr>
            <p:ph type="media" sz="quarter" idx="24"/>
          </p:nvPr>
        </p:nvSpPr>
        <p:spPr>
          <a:xfrm>
            <a:off x="6240462" y="3713436"/>
            <a:ext cx="5400676" cy="2520951"/>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 bilder">
    <p:bg>
      <p:bgPr>
        <a:solidFill>
          <a:srgbClr val="FFFFFF"/>
        </a:solidFill>
      </p:bgPr>
    </p:bg>
    <p:spTree>
      <p:nvGrpSpPr>
        <p:cNvPr id="1" name=""/>
        <p:cNvGrpSpPr/>
        <p:nvPr/>
      </p:nvGrpSpPr>
      <p:grpSpPr>
        <a:xfrm>
          <a:off x="0" y="0"/>
          <a:ext cx="0" cy="0"/>
          <a:chOff x="0" y="0"/>
          <a:chExt cx="0" cy="0"/>
        </a:xfrm>
      </p:grpSpPr>
      <p:sp>
        <p:nvSpPr>
          <p:cNvPr id="294" name="Diabildsnummer"/>
          <p:cNvSpPr txBox="1"/>
          <p:nvPr>
            <p:ph type="sldNum" sz="quarter" idx="2"/>
          </p:nvPr>
        </p:nvSpPr>
        <p:spPr>
          <a:prstGeom prst="rect">
            <a:avLst/>
          </a:prstGeom>
        </p:spPr>
        <p:txBody>
          <a:bodyPr/>
          <a:lstStyle/>
          <a:p>
            <a:pPr/>
            <a:fld id="{86CB4B4D-7CA3-9044-876B-883B54F8677D}" type="slidenum"/>
          </a:p>
        </p:txBody>
      </p:sp>
      <p:sp>
        <p:nvSpPr>
          <p:cNvPr id="295" name="Platshållare för bild 12"/>
          <p:cNvSpPr/>
          <p:nvPr>
            <p:ph type="pic" sz="half" idx="21"/>
          </p:nvPr>
        </p:nvSpPr>
        <p:spPr>
          <a:xfrm>
            <a:off x="550862" y="944562"/>
            <a:ext cx="5400676" cy="5292726"/>
          </a:xfrm>
          <a:prstGeom prst="rect">
            <a:avLst/>
          </a:prstGeom>
        </p:spPr>
        <p:txBody>
          <a:bodyPr lIns="91439" tIns="45719" rIns="91439" bIns="45719"/>
          <a:lstStyle/>
          <a:p>
            <a:pPr/>
          </a:p>
        </p:txBody>
      </p:sp>
      <p:sp>
        <p:nvSpPr>
          <p:cNvPr id="296" name="Platshållare för bild 12"/>
          <p:cNvSpPr/>
          <p:nvPr>
            <p:ph type="pic" sz="half" idx="22"/>
          </p:nvPr>
        </p:nvSpPr>
        <p:spPr>
          <a:xfrm>
            <a:off x="6240462" y="944562"/>
            <a:ext cx="5400676" cy="5292726"/>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bilder">
    <p:bg>
      <p:bgPr>
        <a:solidFill>
          <a:srgbClr val="FFFFFF"/>
        </a:solidFill>
      </p:bgPr>
    </p:bg>
    <p:spTree>
      <p:nvGrpSpPr>
        <p:cNvPr id="1" name=""/>
        <p:cNvGrpSpPr/>
        <p:nvPr/>
      </p:nvGrpSpPr>
      <p:grpSpPr>
        <a:xfrm>
          <a:off x="0" y="0"/>
          <a:ext cx="0" cy="0"/>
          <a:chOff x="0" y="0"/>
          <a:chExt cx="0" cy="0"/>
        </a:xfrm>
      </p:grpSpPr>
      <p:sp>
        <p:nvSpPr>
          <p:cNvPr id="303" name="Diabildsnummer"/>
          <p:cNvSpPr txBox="1"/>
          <p:nvPr>
            <p:ph type="sldNum" sz="quarter" idx="2"/>
          </p:nvPr>
        </p:nvSpPr>
        <p:spPr>
          <a:prstGeom prst="rect">
            <a:avLst/>
          </a:prstGeom>
        </p:spPr>
        <p:txBody>
          <a:bodyPr/>
          <a:lstStyle/>
          <a:p>
            <a:pPr/>
            <a:fld id="{86CB4B4D-7CA3-9044-876B-883B54F8677D}" type="slidenum"/>
          </a:p>
        </p:txBody>
      </p:sp>
      <p:sp>
        <p:nvSpPr>
          <p:cNvPr id="304" name="Platshållare för bild 12"/>
          <p:cNvSpPr/>
          <p:nvPr>
            <p:ph type="pic" sz="half" idx="21"/>
          </p:nvPr>
        </p:nvSpPr>
        <p:spPr>
          <a:xfrm>
            <a:off x="550864" y="944562"/>
            <a:ext cx="3529013" cy="5292726"/>
          </a:xfrm>
          <a:prstGeom prst="rect">
            <a:avLst/>
          </a:prstGeom>
        </p:spPr>
        <p:txBody>
          <a:bodyPr lIns="91439" tIns="45719" rIns="91439" bIns="45719"/>
          <a:lstStyle/>
          <a:p>
            <a:pPr/>
          </a:p>
        </p:txBody>
      </p:sp>
      <p:sp>
        <p:nvSpPr>
          <p:cNvPr id="305" name="Platshållare för bild 12"/>
          <p:cNvSpPr/>
          <p:nvPr>
            <p:ph type="pic" sz="half" idx="22"/>
          </p:nvPr>
        </p:nvSpPr>
        <p:spPr>
          <a:xfrm>
            <a:off x="4332287" y="944562"/>
            <a:ext cx="3529013" cy="5292726"/>
          </a:xfrm>
          <a:prstGeom prst="rect">
            <a:avLst/>
          </a:prstGeom>
        </p:spPr>
        <p:txBody>
          <a:bodyPr lIns="91439" tIns="45719" rIns="91439" bIns="45719"/>
          <a:lstStyle/>
          <a:p>
            <a:pPr/>
          </a:p>
        </p:txBody>
      </p:sp>
      <p:sp>
        <p:nvSpPr>
          <p:cNvPr id="306" name="Platshållare för bild 12"/>
          <p:cNvSpPr/>
          <p:nvPr>
            <p:ph type="pic" sz="half" idx="23"/>
          </p:nvPr>
        </p:nvSpPr>
        <p:spPr>
          <a:xfrm>
            <a:off x="8113711" y="944562"/>
            <a:ext cx="3529013" cy="5292726"/>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1 bilder">
    <p:bg>
      <p:bgPr>
        <a:solidFill>
          <a:srgbClr val="FFFFFF"/>
        </a:solidFill>
      </p:bgPr>
    </p:bg>
    <p:spTree>
      <p:nvGrpSpPr>
        <p:cNvPr id="1" name=""/>
        <p:cNvGrpSpPr/>
        <p:nvPr/>
      </p:nvGrpSpPr>
      <p:grpSpPr>
        <a:xfrm>
          <a:off x="0" y="0"/>
          <a:ext cx="0" cy="0"/>
          <a:chOff x="0" y="0"/>
          <a:chExt cx="0" cy="0"/>
        </a:xfrm>
      </p:grpSpPr>
      <p:sp>
        <p:nvSpPr>
          <p:cNvPr id="313" name="Diabildsnummer"/>
          <p:cNvSpPr txBox="1"/>
          <p:nvPr>
            <p:ph type="sldNum" sz="quarter" idx="2"/>
          </p:nvPr>
        </p:nvSpPr>
        <p:spPr>
          <a:prstGeom prst="rect">
            <a:avLst/>
          </a:prstGeom>
        </p:spPr>
        <p:txBody>
          <a:bodyPr/>
          <a:lstStyle/>
          <a:p>
            <a:pPr/>
            <a:fld id="{86CB4B4D-7CA3-9044-876B-883B54F8677D}" type="slidenum"/>
          </a:p>
        </p:txBody>
      </p:sp>
      <p:sp>
        <p:nvSpPr>
          <p:cNvPr id="314" name="Platshållare för bild 12"/>
          <p:cNvSpPr/>
          <p:nvPr>
            <p:ph type="pic" sz="quarter" idx="21"/>
          </p:nvPr>
        </p:nvSpPr>
        <p:spPr>
          <a:xfrm>
            <a:off x="550862" y="944563"/>
            <a:ext cx="5400676" cy="2520951"/>
          </a:xfrm>
          <a:prstGeom prst="rect">
            <a:avLst/>
          </a:prstGeom>
        </p:spPr>
        <p:txBody>
          <a:bodyPr lIns="91439" tIns="45719" rIns="91439" bIns="45719"/>
          <a:lstStyle/>
          <a:p>
            <a:pPr/>
          </a:p>
        </p:txBody>
      </p:sp>
      <p:sp>
        <p:nvSpPr>
          <p:cNvPr id="315" name="Platshållare för bild 12"/>
          <p:cNvSpPr/>
          <p:nvPr>
            <p:ph type="pic" sz="half" idx="22"/>
          </p:nvPr>
        </p:nvSpPr>
        <p:spPr>
          <a:xfrm>
            <a:off x="6240462" y="944563"/>
            <a:ext cx="5400676" cy="5292725"/>
          </a:xfrm>
          <a:prstGeom prst="rect">
            <a:avLst/>
          </a:prstGeom>
        </p:spPr>
        <p:txBody>
          <a:bodyPr lIns="91439" tIns="45719" rIns="91439" bIns="45719"/>
          <a:lstStyle/>
          <a:p>
            <a:pPr/>
          </a:p>
        </p:txBody>
      </p:sp>
      <p:sp>
        <p:nvSpPr>
          <p:cNvPr id="316" name="Platshållare för bild 12"/>
          <p:cNvSpPr/>
          <p:nvPr>
            <p:ph type="pic" sz="quarter" idx="23"/>
          </p:nvPr>
        </p:nvSpPr>
        <p:spPr>
          <a:xfrm>
            <a:off x="550862" y="3716337"/>
            <a:ext cx="5400676" cy="2520951"/>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2 bilder">
    <p:bg>
      <p:bgPr>
        <a:solidFill>
          <a:srgbClr val="FFFFFF"/>
        </a:solidFill>
      </p:bgPr>
    </p:bg>
    <p:spTree>
      <p:nvGrpSpPr>
        <p:cNvPr id="1" name=""/>
        <p:cNvGrpSpPr/>
        <p:nvPr/>
      </p:nvGrpSpPr>
      <p:grpSpPr>
        <a:xfrm>
          <a:off x="0" y="0"/>
          <a:ext cx="0" cy="0"/>
          <a:chOff x="0" y="0"/>
          <a:chExt cx="0" cy="0"/>
        </a:xfrm>
      </p:grpSpPr>
      <p:sp>
        <p:nvSpPr>
          <p:cNvPr id="323" name="Diabildsnummer"/>
          <p:cNvSpPr txBox="1"/>
          <p:nvPr>
            <p:ph type="sldNum" sz="quarter" idx="2"/>
          </p:nvPr>
        </p:nvSpPr>
        <p:spPr>
          <a:prstGeom prst="rect">
            <a:avLst/>
          </a:prstGeom>
        </p:spPr>
        <p:txBody>
          <a:bodyPr/>
          <a:lstStyle/>
          <a:p>
            <a:pPr/>
            <a:fld id="{86CB4B4D-7CA3-9044-876B-883B54F8677D}" type="slidenum"/>
          </a:p>
        </p:txBody>
      </p:sp>
      <p:sp>
        <p:nvSpPr>
          <p:cNvPr id="324" name="Platshållare för bild 12"/>
          <p:cNvSpPr/>
          <p:nvPr>
            <p:ph type="pic" sz="half" idx="21"/>
          </p:nvPr>
        </p:nvSpPr>
        <p:spPr>
          <a:xfrm>
            <a:off x="550862" y="944563"/>
            <a:ext cx="5400676" cy="5292725"/>
          </a:xfrm>
          <a:prstGeom prst="rect">
            <a:avLst/>
          </a:prstGeom>
        </p:spPr>
        <p:txBody>
          <a:bodyPr lIns="91439" tIns="45719" rIns="91439" bIns="45719"/>
          <a:lstStyle/>
          <a:p>
            <a:pPr/>
          </a:p>
        </p:txBody>
      </p:sp>
      <p:sp>
        <p:nvSpPr>
          <p:cNvPr id="325" name="Platshållare för bild 12"/>
          <p:cNvSpPr/>
          <p:nvPr>
            <p:ph type="pic" sz="quarter" idx="22"/>
          </p:nvPr>
        </p:nvSpPr>
        <p:spPr>
          <a:xfrm>
            <a:off x="6240462" y="944563"/>
            <a:ext cx="5400676" cy="2520951"/>
          </a:xfrm>
          <a:prstGeom prst="rect">
            <a:avLst/>
          </a:prstGeom>
        </p:spPr>
        <p:txBody>
          <a:bodyPr lIns="91439" tIns="45719" rIns="91439" bIns="45719"/>
          <a:lstStyle/>
          <a:p>
            <a:pPr/>
          </a:p>
        </p:txBody>
      </p:sp>
      <p:sp>
        <p:nvSpPr>
          <p:cNvPr id="326" name="Platshållare för bild 12"/>
          <p:cNvSpPr/>
          <p:nvPr>
            <p:ph type="pic" sz="quarter" idx="23"/>
          </p:nvPr>
        </p:nvSpPr>
        <p:spPr>
          <a:xfrm>
            <a:off x="6240462" y="3716337"/>
            <a:ext cx="5400676" cy="2520951"/>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4 bilder">
    <p:bg>
      <p:bgPr>
        <a:solidFill>
          <a:srgbClr val="FFFFFF"/>
        </a:solidFill>
      </p:bgPr>
    </p:bg>
    <p:spTree>
      <p:nvGrpSpPr>
        <p:cNvPr id="1" name=""/>
        <p:cNvGrpSpPr/>
        <p:nvPr/>
      </p:nvGrpSpPr>
      <p:grpSpPr>
        <a:xfrm>
          <a:off x="0" y="0"/>
          <a:ext cx="0" cy="0"/>
          <a:chOff x="0" y="0"/>
          <a:chExt cx="0" cy="0"/>
        </a:xfrm>
      </p:grpSpPr>
      <p:sp>
        <p:nvSpPr>
          <p:cNvPr id="333" name="Diabildsnummer"/>
          <p:cNvSpPr txBox="1"/>
          <p:nvPr>
            <p:ph type="sldNum" sz="quarter" idx="2"/>
          </p:nvPr>
        </p:nvSpPr>
        <p:spPr>
          <a:prstGeom prst="rect">
            <a:avLst/>
          </a:prstGeom>
        </p:spPr>
        <p:txBody>
          <a:bodyPr/>
          <a:lstStyle/>
          <a:p>
            <a:pPr/>
            <a:fld id="{86CB4B4D-7CA3-9044-876B-883B54F8677D}" type="slidenum"/>
          </a:p>
        </p:txBody>
      </p:sp>
      <p:sp>
        <p:nvSpPr>
          <p:cNvPr id="334" name="Platshållare för bild 12"/>
          <p:cNvSpPr/>
          <p:nvPr>
            <p:ph type="pic" sz="quarter" idx="21"/>
          </p:nvPr>
        </p:nvSpPr>
        <p:spPr>
          <a:xfrm>
            <a:off x="550862" y="944563"/>
            <a:ext cx="5400676" cy="2520951"/>
          </a:xfrm>
          <a:prstGeom prst="rect">
            <a:avLst/>
          </a:prstGeom>
        </p:spPr>
        <p:txBody>
          <a:bodyPr lIns="91439" tIns="45719" rIns="91439" bIns="45719"/>
          <a:lstStyle/>
          <a:p>
            <a:pPr/>
          </a:p>
        </p:txBody>
      </p:sp>
      <p:sp>
        <p:nvSpPr>
          <p:cNvPr id="335" name="Platshållare för bild 12"/>
          <p:cNvSpPr/>
          <p:nvPr>
            <p:ph type="pic" sz="quarter" idx="22"/>
          </p:nvPr>
        </p:nvSpPr>
        <p:spPr>
          <a:xfrm>
            <a:off x="6240462" y="944563"/>
            <a:ext cx="5400676" cy="2520951"/>
          </a:xfrm>
          <a:prstGeom prst="rect">
            <a:avLst/>
          </a:prstGeom>
        </p:spPr>
        <p:txBody>
          <a:bodyPr lIns="91439" tIns="45719" rIns="91439" bIns="45719"/>
          <a:lstStyle/>
          <a:p>
            <a:pPr/>
          </a:p>
        </p:txBody>
      </p:sp>
      <p:sp>
        <p:nvSpPr>
          <p:cNvPr id="336" name="Platshållare för bild 12"/>
          <p:cNvSpPr/>
          <p:nvPr>
            <p:ph type="pic" sz="quarter" idx="23"/>
          </p:nvPr>
        </p:nvSpPr>
        <p:spPr>
          <a:xfrm>
            <a:off x="550862" y="3716337"/>
            <a:ext cx="5400676" cy="2520951"/>
          </a:xfrm>
          <a:prstGeom prst="rect">
            <a:avLst/>
          </a:prstGeom>
        </p:spPr>
        <p:txBody>
          <a:bodyPr lIns="91439" tIns="45719" rIns="91439" bIns="45719"/>
          <a:lstStyle/>
          <a:p>
            <a:pPr/>
          </a:p>
        </p:txBody>
      </p:sp>
      <p:sp>
        <p:nvSpPr>
          <p:cNvPr id="337" name="Platshållare för bild 12"/>
          <p:cNvSpPr/>
          <p:nvPr>
            <p:ph type="pic" sz="quarter" idx="24"/>
          </p:nvPr>
        </p:nvSpPr>
        <p:spPr>
          <a:xfrm>
            <a:off x="6240462" y="3716337"/>
            <a:ext cx="5400676" cy="2520951"/>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6 bilder">
    <p:bg>
      <p:bgPr>
        <a:solidFill>
          <a:srgbClr val="FFFFFF"/>
        </a:solidFill>
      </p:bgPr>
    </p:bg>
    <p:spTree>
      <p:nvGrpSpPr>
        <p:cNvPr id="1" name=""/>
        <p:cNvGrpSpPr/>
        <p:nvPr/>
      </p:nvGrpSpPr>
      <p:grpSpPr>
        <a:xfrm>
          <a:off x="0" y="0"/>
          <a:ext cx="0" cy="0"/>
          <a:chOff x="0" y="0"/>
          <a:chExt cx="0" cy="0"/>
        </a:xfrm>
      </p:grpSpPr>
      <p:sp>
        <p:nvSpPr>
          <p:cNvPr id="344" name="Diabildsnummer"/>
          <p:cNvSpPr txBox="1"/>
          <p:nvPr>
            <p:ph type="sldNum" sz="quarter" idx="2"/>
          </p:nvPr>
        </p:nvSpPr>
        <p:spPr>
          <a:prstGeom prst="rect">
            <a:avLst/>
          </a:prstGeom>
        </p:spPr>
        <p:txBody>
          <a:bodyPr/>
          <a:lstStyle/>
          <a:p>
            <a:pPr/>
            <a:fld id="{86CB4B4D-7CA3-9044-876B-883B54F8677D}" type="slidenum"/>
          </a:p>
        </p:txBody>
      </p:sp>
      <p:sp>
        <p:nvSpPr>
          <p:cNvPr id="345" name="Platshållare för bild 12"/>
          <p:cNvSpPr/>
          <p:nvPr>
            <p:ph type="pic" sz="quarter" idx="21"/>
          </p:nvPr>
        </p:nvSpPr>
        <p:spPr>
          <a:xfrm>
            <a:off x="550864" y="944563"/>
            <a:ext cx="3529013" cy="2520951"/>
          </a:xfrm>
          <a:prstGeom prst="rect">
            <a:avLst/>
          </a:prstGeom>
        </p:spPr>
        <p:txBody>
          <a:bodyPr lIns="91439" tIns="45719" rIns="91439" bIns="45719"/>
          <a:lstStyle/>
          <a:p>
            <a:pPr/>
          </a:p>
        </p:txBody>
      </p:sp>
      <p:sp>
        <p:nvSpPr>
          <p:cNvPr id="346" name="Platshållare för bild 12"/>
          <p:cNvSpPr/>
          <p:nvPr>
            <p:ph type="pic" sz="quarter" idx="22"/>
          </p:nvPr>
        </p:nvSpPr>
        <p:spPr>
          <a:xfrm>
            <a:off x="4332287" y="944563"/>
            <a:ext cx="3529013" cy="2520951"/>
          </a:xfrm>
          <a:prstGeom prst="rect">
            <a:avLst/>
          </a:prstGeom>
        </p:spPr>
        <p:txBody>
          <a:bodyPr lIns="91439" tIns="45719" rIns="91439" bIns="45719"/>
          <a:lstStyle/>
          <a:p>
            <a:pPr/>
          </a:p>
        </p:txBody>
      </p:sp>
      <p:sp>
        <p:nvSpPr>
          <p:cNvPr id="347" name="Platshållare för bild 12"/>
          <p:cNvSpPr/>
          <p:nvPr>
            <p:ph type="pic" sz="quarter" idx="23"/>
          </p:nvPr>
        </p:nvSpPr>
        <p:spPr>
          <a:xfrm>
            <a:off x="8113711" y="944563"/>
            <a:ext cx="3529013" cy="2520951"/>
          </a:xfrm>
          <a:prstGeom prst="rect">
            <a:avLst/>
          </a:prstGeom>
        </p:spPr>
        <p:txBody>
          <a:bodyPr lIns="91439" tIns="45719" rIns="91439" bIns="45719"/>
          <a:lstStyle/>
          <a:p>
            <a:pPr/>
          </a:p>
        </p:txBody>
      </p:sp>
      <p:sp>
        <p:nvSpPr>
          <p:cNvPr id="348" name="Platshållare för bild 12"/>
          <p:cNvSpPr/>
          <p:nvPr>
            <p:ph type="pic" sz="quarter" idx="24"/>
          </p:nvPr>
        </p:nvSpPr>
        <p:spPr>
          <a:xfrm>
            <a:off x="550864" y="3716337"/>
            <a:ext cx="3529013" cy="2520951"/>
          </a:xfrm>
          <a:prstGeom prst="rect">
            <a:avLst/>
          </a:prstGeom>
        </p:spPr>
        <p:txBody>
          <a:bodyPr lIns="91439" tIns="45719" rIns="91439" bIns="45719"/>
          <a:lstStyle/>
          <a:p>
            <a:pPr/>
          </a:p>
        </p:txBody>
      </p:sp>
      <p:sp>
        <p:nvSpPr>
          <p:cNvPr id="349" name="Platshållare för bild 12"/>
          <p:cNvSpPr/>
          <p:nvPr>
            <p:ph type="pic" sz="quarter" idx="25"/>
          </p:nvPr>
        </p:nvSpPr>
        <p:spPr>
          <a:xfrm>
            <a:off x="4332287" y="3716337"/>
            <a:ext cx="3529013" cy="2520951"/>
          </a:xfrm>
          <a:prstGeom prst="rect">
            <a:avLst/>
          </a:prstGeom>
        </p:spPr>
        <p:txBody>
          <a:bodyPr lIns="91439" tIns="45719" rIns="91439" bIns="45719"/>
          <a:lstStyle/>
          <a:p>
            <a:pPr/>
          </a:p>
        </p:txBody>
      </p:sp>
      <p:sp>
        <p:nvSpPr>
          <p:cNvPr id="350" name="Platshållare för bild 12"/>
          <p:cNvSpPr/>
          <p:nvPr>
            <p:ph type="pic" sz="quarter" idx="26"/>
          </p:nvPr>
        </p:nvSpPr>
        <p:spPr>
          <a:xfrm>
            <a:off x="8113711" y="3716337"/>
            <a:ext cx="3529013" cy="2520951"/>
          </a:xfrm>
          <a:prstGeom prst="rect">
            <a:avLst/>
          </a:prstGeom>
        </p:spPr>
        <p:txBody>
          <a:bodyPr lIns="91439" tIns="45719" rIns="91439" bIns="45719"/>
          <a:lstStyle/>
          <a:p>
            <a:pPr/>
          </a:p>
        </p:txBody>
      </p:sp>
    </p:spTree>
  </p:cSld>
  <p:clrMapOvr>
    <a:masterClrMapping/>
  </p:clrMapOvr>
  <p:transition xmlns:p14="http://schemas.microsoft.com/office/powerpoint/2010/main" spd="med" advClick="1"/>
</p:sldLayout>
</file>

<file path=ppt/slideLayouts/slideLayout2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p:bg>
      <p:bgPr>
        <a:solidFill>
          <a:srgbClr val="FFFFFF"/>
        </a:solidFill>
      </p:bgPr>
    </p:bg>
    <p:spTree>
      <p:nvGrpSpPr>
        <p:cNvPr id="1" name=""/>
        <p:cNvGrpSpPr/>
        <p:nvPr/>
      </p:nvGrpSpPr>
      <p:grpSpPr>
        <a:xfrm>
          <a:off x="0" y="0"/>
          <a:ext cx="0" cy="0"/>
          <a:chOff x="0" y="0"/>
          <a:chExt cx="0" cy="0"/>
        </a:xfrm>
      </p:grpSpPr>
      <p:sp>
        <p:nvSpPr>
          <p:cNvPr id="357" name="Diabildsnummer"/>
          <p:cNvSpPr txBox="1"/>
          <p:nvPr>
            <p:ph type="sldNum" sz="quarter" idx="2"/>
          </p:nvPr>
        </p:nvSpPr>
        <p:spPr>
          <a:prstGeom prst="rect">
            <a:avLst/>
          </a:prstGeom>
        </p:spPr>
        <p:txBody>
          <a:bodyPr/>
          <a:lstStyle/>
          <a:p>
            <a:pPr/>
            <a:fld id="{86CB4B4D-7CA3-9044-876B-883B54F8677D}" type="slidenum"/>
          </a:p>
        </p:txBody>
      </p:sp>
      <p:sp>
        <p:nvSpPr>
          <p:cNvPr id="358" name="Titeltext"/>
          <p:cNvSpPr txBox="1"/>
          <p:nvPr>
            <p:ph type="title"/>
          </p:nvPr>
        </p:nvSpPr>
        <p:spPr>
          <a:xfrm>
            <a:off x="550862" y="944562"/>
            <a:ext cx="11090276" cy="1152526"/>
          </a:xfrm>
          <a:prstGeom prst="rect">
            <a:avLst/>
          </a:prstGeom>
        </p:spPr>
        <p:txBody>
          <a:bodyPr/>
          <a:lstStyle>
            <a:lvl1pPr>
              <a:lnSpc>
                <a:spcPct val="90000"/>
              </a:lnSpc>
              <a:defRPr sz="4400">
                <a:solidFill>
                  <a:srgbClr val="000000"/>
                </a:solidFill>
                <a:latin typeface="Flex Display 100 Black"/>
                <a:ea typeface="Flex Display 100 Black"/>
                <a:cs typeface="Flex Display 100 Black"/>
                <a:sym typeface="Flex Display 100 Black"/>
              </a:defRPr>
            </a:lvl1pPr>
          </a:lstStyle>
          <a:p>
            <a:pPr/>
            <a:r>
              <a:t>Titeltext</a:t>
            </a:r>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2">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4" name="Rektangel 9"/>
          <p:cNvSpPr/>
          <p:nvPr/>
        </p:nvSpPr>
        <p:spPr>
          <a:xfrm rot="10800000">
            <a:off x="0" y="0"/>
            <a:ext cx="12192000" cy="3392488"/>
          </a:xfrm>
          <a:prstGeom prst="rect">
            <a:avLst/>
          </a:prstGeom>
          <a:gradFill>
            <a:gsLst>
              <a:gs pos="0">
                <a:schemeClr val="accent5">
                  <a:alpha val="0"/>
                </a:schemeClr>
              </a:gs>
              <a:gs pos="100000">
                <a:schemeClr val="accent5">
                  <a:alpha val="40000"/>
                </a:schemeClr>
              </a:gs>
            </a:gsLst>
            <a:lin ang="5400000"/>
          </a:gradFill>
          <a:ln w="12700">
            <a:miter lim="400000"/>
          </a:ln>
        </p:spPr>
        <p:txBody>
          <a:bodyPr lIns="45719" rIns="45719" anchor="ctr"/>
          <a:lstStyle/>
          <a:p>
            <a:pPr algn="ctr">
              <a:defRPr>
                <a:solidFill>
                  <a:srgbClr val="FFFFFF"/>
                </a:solidFill>
              </a:defRPr>
            </a:pPr>
          </a:p>
        </p:txBody>
      </p:sp>
      <p:pic>
        <p:nvPicPr>
          <p:cNvPr id="45" name="Bildobjekt 10" descr="Bildobjekt 10"/>
          <p:cNvPicPr>
            <a:picLocks noChangeAspect="1"/>
          </p:cNvPicPr>
          <p:nvPr/>
        </p:nvPicPr>
        <p:blipFill>
          <a:blip r:embed="rId3">
            <a:extLst/>
          </a:blip>
          <a:stretch>
            <a:fillRect/>
          </a:stretch>
        </p:blipFill>
        <p:spPr>
          <a:xfrm>
            <a:off x="10276768" y="4875660"/>
            <a:ext cx="1570674" cy="1570674"/>
          </a:xfrm>
          <a:prstGeom prst="rect">
            <a:avLst/>
          </a:prstGeom>
          <a:ln w="12700">
            <a:miter lim="400000"/>
          </a:ln>
        </p:spPr>
      </p:pic>
      <p:sp>
        <p:nvSpPr>
          <p:cNvPr id="46" name="Titeltext"/>
          <p:cNvSpPr txBox="1"/>
          <p:nvPr>
            <p:ph type="title"/>
          </p:nvPr>
        </p:nvSpPr>
        <p:spPr>
          <a:xfrm>
            <a:off x="550862" y="944562"/>
            <a:ext cx="5400676" cy="3931098"/>
          </a:xfrm>
          <a:prstGeom prst="rect">
            <a:avLst/>
          </a:prstGeom>
        </p:spPr>
        <p:txBody>
          <a:bodyPr/>
          <a:lstStyle>
            <a:lvl1pPr>
              <a:lnSpc>
                <a:spcPct val="90000"/>
              </a:lnSpc>
              <a:defRPr sz="4800">
                <a:solidFill>
                  <a:srgbClr val="FFFFFF"/>
                </a:solidFill>
                <a:latin typeface="Flex Display 100 Black"/>
                <a:ea typeface="Flex Display 100 Black"/>
                <a:cs typeface="Flex Display 100 Black"/>
                <a:sym typeface="Flex Display 100 Black"/>
              </a:defRPr>
            </a:lvl1pPr>
          </a:lstStyle>
          <a:p>
            <a:pPr/>
            <a:r>
              <a:t>Titeltext</a:t>
            </a:r>
          </a:p>
        </p:txBody>
      </p:sp>
      <p:sp>
        <p:nvSpPr>
          <p:cNvPr id="47"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48" name="textruta 19"/>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
        <p:nvSpPr>
          <p:cNvPr id="49" name="Rak 20"/>
          <p:cNvSpPr/>
          <p:nvPr/>
        </p:nvSpPr>
        <p:spPr>
          <a:xfrm>
            <a:off x="550862" y="692150"/>
            <a:ext cx="11090276" cy="0"/>
          </a:xfrm>
          <a:prstGeom prst="line">
            <a:avLst/>
          </a:prstGeom>
          <a:ln w="12700">
            <a:solidFill>
              <a:srgbClr val="FFFFFF"/>
            </a:solidFill>
            <a:miter/>
          </a:ln>
        </p:spPr>
        <p:txBody>
          <a:bodyPr lIns="45719" rIns="45719"/>
          <a:lstStyle/>
          <a:p>
            <a:pPr/>
          </a:p>
        </p:txBody>
      </p:sp>
      <p:sp>
        <p:nvSpPr>
          <p:cNvPr id="50" name="Rak 21"/>
          <p:cNvSpPr/>
          <p:nvPr/>
        </p:nvSpPr>
        <p:spPr>
          <a:xfrm>
            <a:off x="550862" y="368299"/>
            <a:ext cx="11090276" cy="1"/>
          </a:xfrm>
          <a:prstGeom prst="line">
            <a:avLst/>
          </a:prstGeom>
          <a:ln w="12700">
            <a:solidFill>
              <a:srgbClr val="FFFFFF"/>
            </a:solidFill>
            <a:miter/>
          </a:ln>
        </p:spPr>
        <p:txBody>
          <a:bodyPr lIns="45719" rIns="45719"/>
          <a:lstStyle/>
          <a:p>
            <a:pPr/>
          </a:p>
        </p:txBody>
      </p:sp>
      <p:sp>
        <p:nvSpPr>
          <p:cNvPr id="51" name="Rak 22"/>
          <p:cNvSpPr/>
          <p:nvPr/>
        </p:nvSpPr>
        <p:spPr>
          <a:xfrm>
            <a:off x="550862" y="6486800"/>
            <a:ext cx="11090276" cy="1"/>
          </a:xfrm>
          <a:prstGeom prst="line">
            <a:avLst/>
          </a:prstGeom>
          <a:ln w="12700">
            <a:solidFill>
              <a:srgbClr val="FFFFFF"/>
            </a:solidFill>
            <a:miter/>
          </a:ln>
        </p:spPr>
        <p:txBody>
          <a:bodyPr lIns="45719" rIns="45719"/>
          <a:lstStyle/>
          <a:p>
            <a:pPr/>
          </a:p>
        </p:txBody>
      </p:sp>
    </p:spTree>
  </p:cSld>
  <p:clrMapOvr>
    <a:masterClrMapping/>
  </p:clrMapOvr>
  <p:transition xmlns:p14="http://schemas.microsoft.com/office/powerpoint/2010/main" spd="med" advClick="1"/>
</p:sldLayout>
</file>

<file path=ppt/slideLayouts/slideLayout3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Rubrik, blå">
    <p:bg>
      <p:bgPr>
        <a:solidFill>
          <a:schemeClr val="accent5"/>
        </a:solidFill>
      </p:bgPr>
    </p:bg>
    <p:spTree>
      <p:nvGrpSpPr>
        <p:cNvPr id="1" name=""/>
        <p:cNvGrpSpPr/>
        <p:nvPr/>
      </p:nvGrpSpPr>
      <p:grpSpPr>
        <a:xfrm>
          <a:off x="0" y="0"/>
          <a:ext cx="0" cy="0"/>
          <a:chOff x="0" y="0"/>
          <a:chExt cx="0" cy="0"/>
        </a:xfrm>
      </p:grpSpPr>
      <p:sp>
        <p:nvSpPr>
          <p:cNvPr id="365"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366" name="Rak 8"/>
          <p:cNvSpPr/>
          <p:nvPr/>
        </p:nvSpPr>
        <p:spPr>
          <a:xfrm>
            <a:off x="550862" y="692150"/>
            <a:ext cx="11090276" cy="0"/>
          </a:xfrm>
          <a:prstGeom prst="line">
            <a:avLst/>
          </a:prstGeom>
          <a:ln w="12700">
            <a:solidFill>
              <a:srgbClr val="FFFFFF"/>
            </a:solidFill>
            <a:miter/>
          </a:ln>
        </p:spPr>
        <p:txBody>
          <a:bodyPr lIns="45719" rIns="45719"/>
          <a:lstStyle/>
          <a:p>
            <a:pPr/>
          </a:p>
        </p:txBody>
      </p:sp>
      <p:sp>
        <p:nvSpPr>
          <p:cNvPr id="367" name="Rak 9"/>
          <p:cNvSpPr/>
          <p:nvPr/>
        </p:nvSpPr>
        <p:spPr>
          <a:xfrm>
            <a:off x="550862" y="368299"/>
            <a:ext cx="11090276" cy="1"/>
          </a:xfrm>
          <a:prstGeom prst="line">
            <a:avLst/>
          </a:prstGeom>
          <a:ln w="12700">
            <a:solidFill>
              <a:srgbClr val="FFFFFF"/>
            </a:solidFill>
            <a:miter/>
          </a:ln>
        </p:spPr>
        <p:txBody>
          <a:bodyPr lIns="45719" rIns="45719"/>
          <a:lstStyle/>
          <a:p>
            <a:pPr/>
          </a:p>
        </p:txBody>
      </p:sp>
      <p:sp>
        <p:nvSpPr>
          <p:cNvPr id="368" name="Rak 10"/>
          <p:cNvSpPr/>
          <p:nvPr/>
        </p:nvSpPr>
        <p:spPr>
          <a:xfrm>
            <a:off x="550862" y="6486800"/>
            <a:ext cx="11090276" cy="1"/>
          </a:xfrm>
          <a:prstGeom prst="line">
            <a:avLst/>
          </a:prstGeom>
          <a:ln w="12700">
            <a:solidFill>
              <a:srgbClr val="FFFFFF"/>
            </a:solidFill>
            <a:miter/>
          </a:ln>
        </p:spPr>
        <p:txBody>
          <a:bodyPr lIns="45719" rIns="45719"/>
          <a:lstStyle/>
          <a:p>
            <a:pPr/>
          </a:p>
        </p:txBody>
      </p:sp>
      <p:sp>
        <p:nvSpPr>
          <p:cNvPr id="369" name="textruta 11"/>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
        <p:nvSpPr>
          <p:cNvPr id="370" name="Titeltext"/>
          <p:cNvSpPr txBox="1"/>
          <p:nvPr>
            <p:ph type="title"/>
          </p:nvPr>
        </p:nvSpPr>
        <p:spPr>
          <a:xfrm>
            <a:off x="550862" y="944562"/>
            <a:ext cx="11090276" cy="1152526"/>
          </a:xfrm>
          <a:prstGeom prst="rect">
            <a:avLst/>
          </a:prstGeom>
        </p:spPr>
        <p:txBody>
          <a:bodyPr/>
          <a:lstStyle>
            <a:lvl1pPr>
              <a:lnSpc>
                <a:spcPct val="90000"/>
              </a:lnSpc>
              <a:defRPr sz="4400">
                <a:solidFill>
                  <a:srgbClr val="FFFFFF"/>
                </a:solidFill>
                <a:latin typeface="Flex Display 100 Black"/>
                <a:ea typeface="Flex Display 100 Black"/>
                <a:cs typeface="Flex Display 100 Black"/>
                <a:sym typeface="Flex Display 100 Black"/>
              </a:defRPr>
            </a:lvl1pPr>
          </a:lstStyle>
          <a:p>
            <a:pPr/>
            <a:r>
              <a:t>Titeltext</a:t>
            </a:r>
          </a:p>
        </p:txBody>
      </p:sp>
    </p:spTree>
  </p:cSld>
  <p:clrMapOvr>
    <a:masterClrMapping/>
  </p:clrMapOvr>
  <p:transition xmlns:p14="http://schemas.microsoft.com/office/powerpoint/2010/main" spd="med" advClick="1"/>
</p:sldLayout>
</file>

<file path=ppt/slideLayouts/slideLayout3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bg>
      <p:bgPr>
        <a:solidFill>
          <a:srgbClr val="FFFFFF"/>
        </a:solidFill>
      </p:bgPr>
    </p:bg>
    <p:spTree>
      <p:nvGrpSpPr>
        <p:cNvPr id="1" name=""/>
        <p:cNvGrpSpPr/>
        <p:nvPr/>
      </p:nvGrpSpPr>
      <p:grpSpPr>
        <a:xfrm>
          <a:off x="0" y="0"/>
          <a:ext cx="0" cy="0"/>
          <a:chOff x="0" y="0"/>
          <a:chExt cx="0" cy="0"/>
        </a:xfrm>
      </p:grpSpPr>
      <p:sp>
        <p:nvSpPr>
          <p:cNvPr id="37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om, blå">
    <p:bg>
      <p:bgPr>
        <a:solidFill>
          <a:schemeClr val="accent5"/>
        </a:solidFill>
      </p:bgPr>
    </p:bg>
    <p:spTree>
      <p:nvGrpSpPr>
        <p:cNvPr id="1" name=""/>
        <p:cNvGrpSpPr/>
        <p:nvPr/>
      </p:nvGrpSpPr>
      <p:grpSpPr>
        <a:xfrm>
          <a:off x="0" y="0"/>
          <a:ext cx="0" cy="0"/>
          <a:chOff x="0" y="0"/>
          <a:chExt cx="0" cy="0"/>
        </a:xfrm>
      </p:grpSpPr>
      <p:sp>
        <p:nvSpPr>
          <p:cNvPr id="384"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385" name="Rak 8"/>
          <p:cNvSpPr/>
          <p:nvPr/>
        </p:nvSpPr>
        <p:spPr>
          <a:xfrm>
            <a:off x="550862" y="692150"/>
            <a:ext cx="11090276" cy="0"/>
          </a:xfrm>
          <a:prstGeom prst="line">
            <a:avLst/>
          </a:prstGeom>
          <a:ln w="12700">
            <a:solidFill>
              <a:srgbClr val="FFFFFF"/>
            </a:solidFill>
            <a:miter/>
          </a:ln>
        </p:spPr>
        <p:txBody>
          <a:bodyPr lIns="45719" rIns="45719"/>
          <a:lstStyle/>
          <a:p>
            <a:pPr/>
          </a:p>
        </p:txBody>
      </p:sp>
      <p:sp>
        <p:nvSpPr>
          <p:cNvPr id="386" name="Rak 9"/>
          <p:cNvSpPr/>
          <p:nvPr/>
        </p:nvSpPr>
        <p:spPr>
          <a:xfrm>
            <a:off x="550862" y="368299"/>
            <a:ext cx="11090276" cy="1"/>
          </a:xfrm>
          <a:prstGeom prst="line">
            <a:avLst/>
          </a:prstGeom>
          <a:ln w="12700">
            <a:solidFill>
              <a:srgbClr val="FFFFFF"/>
            </a:solidFill>
            <a:miter/>
          </a:ln>
        </p:spPr>
        <p:txBody>
          <a:bodyPr lIns="45719" rIns="45719"/>
          <a:lstStyle/>
          <a:p>
            <a:pPr/>
          </a:p>
        </p:txBody>
      </p:sp>
      <p:sp>
        <p:nvSpPr>
          <p:cNvPr id="387" name="Rak 10"/>
          <p:cNvSpPr/>
          <p:nvPr/>
        </p:nvSpPr>
        <p:spPr>
          <a:xfrm>
            <a:off x="550862" y="6486800"/>
            <a:ext cx="11090276" cy="1"/>
          </a:xfrm>
          <a:prstGeom prst="line">
            <a:avLst/>
          </a:prstGeom>
          <a:ln w="12700">
            <a:solidFill>
              <a:srgbClr val="FFFFFF"/>
            </a:solidFill>
            <a:miter/>
          </a:ln>
        </p:spPr>
        <p:txBody>
          <a:bodyPr lIns="45719" rIns="45719"/>
          <a:lstStyle/>
          <a:p>
            <a:pPr/>
          </a:p>
        </p:txBody>
      </p:sp>
      <p:sp>
        <p:nvSpPr>
          <p:cNvPr id="388" name="textruta 11"/>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3">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58" name="Diabildsnummer"/>
          <p:cNvSpPr txBox="1"/>
          <p:nvPr>
            <p:ph type="sldNum" sz="quarter" idx="2"/>
          </p:nvPr>
        </p:nvSpPr>
        <p:spPr>
          <a:prstGeom prst="rect">
            <a:avLst/>
          </a:prstGeom>
        </p:spPr>
        <p:txBody>
          <a:bodyPr/>
          <a:lstStyle/>
          <a:p>
            <a:pPr/>
            <a:fld id="{86CB4B4D-7CA3-9044-876B-883B54F8677D}" type="slidenum"/>
          </a:p>
        </p:txBody>
      </p:sp>
      <p:pic>
        <p:nvPicPr>
          <p:cNvPr id="59" name="Bildobjekt 21" descr="Bildobjekt 21"/>
          <p:cNvPicPr>
            <a:picLocks noChangeAspect="1"/>
          </p:cNvPicPr>
          <p:nvPr/>
        </p:nvPicPr>
        <p:blipFill>
          <a:blip r:embed="rId3">
            <a:extLst/>
          </a:blip>
          <a:stretch>
            <a:fillRect/>
          </a:stretch>
        </p:blipFill>
        <p:spPr>
          <a:xfrm>
            <a:off x="10276768" y="4875660"/>
            <a:ext cx="1570674" cy="1570674"/>
          </a:xfrm>
          <a:prstGeom prst="rect">
            <a:avLst/>
          </a:prstGeom>
          <a:ln w="12700">
            <a:miter lim="400000"/>
          </a:ln>
        </p:spPr>
      </p:pic>
      <p:sp>
        <p:nvSpPr>
          <p:cNvPr id="60" name="Titeltext"/>
          <p:cNvSpPr txBox="1"/>
          <p:nvPr>
            <p:ph type="title"/>
          </p:nvPr>
        </p:nvSpPr>
        <p:spPr>
          <a:xfrm>
            <a:off x="550862" y="3716337"/>
            <a:ext cx="9182101" cy="2520951"/>
          </a:xfrm>
          <a:prstGeom prst="rect">
            <a:avLst/>
          </a:prstGeom>
        </p:spPr>
        <p:txBody>
          <a:bodyPr anchor="b"/>
          <a:lstStyle>
            <a:lvl1pPr>
              <a:lnSpc>
                <a:spcPct val="90000"/>
              </a:lnSpc>
              <a:defRPr sz="4800">
                <a:latin typeface="Flex Display 100 Black"/>
                <a:ea typeface="Flex Display 100 Black"/>
                <a:cs typeface="Flex Display 100 Black"/>
                <a:sym typeface="Flex Display 100 Black"/>
              </a:defRPr>
            </a:lvl1pPr>
          </a:lstStyle>
          <a:p>
            <a:pPr/>
            <a:r>
              <a:t>Titeltext</a:t>
            </a:r>
          </a:p>
        </p:txBody>
      </p:sp>
      <p:sp>
        <p:nvSpPr>
          <p:cNvPr id="61" name="Rak 22"/>
          <p:cNvSpPr/>
          <p:nvPr/>
        </p:nvSpPr>
        <p:spPr>
          <a:xfrm>
            <a:off x="550862" y="692150"/>
            <a:ext cx="11090276" cy="0"/>
          </a:xfrm>
          <a:prstGeom prst="line">
            <a:avLst/>
          </a:prstGeom>
          <a:ln w="12700">
            <a:solidFill>
              <a:srgbClr val="000000"/>
            </a:solidFill>
            <a:miter/>
          </a:ln>
        </p:spPr>
        <p:txBody>
          <a:bodyPr lIns="45719" rIns="45719"/>
          <a:lstStyle/>
          <a:p>
            <a:pPr/>
          </a:p>
        </p:txBody>
      </p:sp>
      <p:sp>
        <p:nvSpPr>
          <p:cNvPr id="62" name="Rak 27"/>
          <p:cNvSpPr/>
          <p:nvPr/>
        </p:nvSpPr>
        <p:spPr>
          <a:xfrm>
            <a:off x="550862" y="368299"/>
            <a:ext cx="11090276" cy="1"/>
          </a:xfrm>
          <a:prstGeom prst="line">
            <a:avLst/>
          </a:prstGeom>
          <a:ln w="12700">
            <a:solidFill>
              <a:srgbClr val="000000"/>
            </a:solidFill>
            <a:miter/>
          </a:ln>
        </p:spPr>
        <p:txBody>
          <a:bodyPr lIns="45719" rIns="45719"/>
          <a:lstStyle/>
          <a:p>
            <a:pPr/>
          </a:p>
        </p:txBody>
      </p:sp>
      <p:sp>
        <p:nvSpPr>
          <p:cNvPr id="63" name="Rak 28"/>
          <p:cNvSpPr/>
          <p:nvPr/>
        </p:nvSpPr>
        <p:spPr>
          <a:xfrm>
            <a:off x="550862" y="6486800"/>
            <a:ext cx="11090276" cy="1"/>
          </a:xfrm>
          <a:prstGeom prst="line">
            <a:avLst/>
          </a:prstGeom>
          <a:ln w="12700">
            <a:solidFill>
              <a:srgbClr val="000000"/>
            </a:solidFill>
            <a:miter/>
          </a:ln>
        </p:spPr>
        <p:txBody>
          <a:bodyPr lIns="45719" rIns="45719"/>
          <a:lstStyle/>
          <a:p>
            <a:pPr/>
          </a:p>
        </p:txBody>
      </p:sp>
      <p:sp>
        <p:nvSpPr>
          <p:cNvPr id="64" name="textruta 29"/>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3, Vi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71" name="Rektangel 2"/>
          <p:cNvSpPr/>
          <p:nvPr/>
        </p:nvSpPr>
        <p:spPr>
          <a:xfrm>
            <a:off x="0" y="3465512"/>
            <a:ext cx="12192000" cy="3392488"/>
          </a:xfrm>
          <a:prstGeom prst="rect">
            <a:avLst/>
          </a:prstGeom>
          <a:gradFill>
            <a:gsLst>
              <a:gs pos="0">
                <a:schemeClr val="accent5">
                  <a:alpha val="0"/>
                </a:schemeClr>
              </a:gs>
              <a:gs pos="100000">
                <a:schemeClr val="accent5">
                  <a:alpha val="40000"/>
                </a:schemeClr>
              </a:gs>
            </a:gsLst>
            <a:lin ang="5400000"/>
          </a:gradFill>
          <a:ln w="12700">
            <a:miter lim="400000"/>
          </a:ln>
        </p:spPr>
        <p:txBody>
          <a:bodyPr lIns="45719" rIns="45719" anchor="ctr"/>
          <a:lstStyle/>
          <a:p>
            <a:pPr algn="ctr">
              <a:defRPr>
                <a:solidFill>
                  <a:srgbClr val="FFFFFF"/>
                </a:solidFill>
              </a:defRPr>
            </a:pPr>
          </a:p>
        </p:txBody>
      </p:sp>
      <p:pic>
        <p:nvPicPr>
          <p:cNvPr id="72" name="Bildobjekt 17" descr="Bildobjekt 17"/>
          <p:cNvPicPr>
            <a:picLocks noChangeAspect="1"/>
          </p:cNvPicPr>
          <p:nvPr/>
        </p:nvPicPr>
        <p:blipFill>
          <a:blip r:embed="rId3">
            <a:extLst/>
          </a:blip>
          <a:stretch>
            <a:fillRect/>
          </a:stretch>
        </p:blipFill>
        <p:spPr>
          <a:xfrm>
            <a:off x="10276768" y="4875660"/>
            <a:ext cx="1570674" cy="1570674"/>
          </a:xfrm>
          <a:prstGeom prst="rect">
            <a:avLst/>
          </a:prstGeom>
          <a:ln w="12700">
            <a:miter lim="400000"/>
          </a:ln>
        </p:spPr>
      </p:pic>
      <p:sp>
        <p:nvSpPr>
          <p:cNvPr id="73"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74" name="Titeltext"/>
          <p:cNvSpPr txBox="1"/>
          <p:nvPr>
            <p:ph type="title"/>
          </p:nvPr>
        </p:nvSpPr>
        <p:spPr>
          <a:xfrm>
            <a:off x="550862" y="3716337"/>
            <a:ext cx="9182101" cy="2520951"/>
          </a:xfrm>
          <a:prstGeom prst="rect">
            <a:avLst/>
          </a:prstGeom>
        </p:spPr>
        <p:txBody>
          <a:bodyPr anchor="b"/>
          <a:lstStyle>
            <a:lvl1pPr>
              <a:lnSpc>
                <a:spcPct val="90000"/>
              </a:lnSpc>
              <a:defRPr sz="4800">
                <a:solidFill>
                  <a:srgbClr val="FFFFFF"/>
                </a:solidFill>
                <a:latin typeface="Flex Display 100 Black"/>
                <a:ea typeface="Flex Display 100 Black"/>
                <a:cs typeface="Flex Display 100 Black"/>
                <a:sym typeface="Flex Display 100 Black"/>
              </a:defRPr>
            </a:lvl1pPr>
          </a:lstStyle>
          <a:p>
            <a:pPr/>
            <a:r>
              <a:t>Titeltext</a:t>
            </a:r>
          </a:p>
        </p:txBody>
      </p:sp>
      <p:sp>
        <p:nvSpPr>
          <p:cNvPr id="75" name="textruta 30"/>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
        <p:nvSpPr>
          <p:cNvPr id="76" name="Rak 31"/>
          <p:cNvSpPr/>
          <p:nvPr/>
        </p:nvSpPr>
        <p:spPr>
          <a:xfrm>
            <a:off x="550862" y="692150"/>
            <a:ext cx="11090276" cy="0"/>
          </a:xfrm>
          <a:prstGeom prst="line">
            <a:avLst/>
          </a:prstGeom>
          <a:ln w="12700">
            <a:solidFill>
              <a:srgbClr val="FFFFFF"/>
            </a:solidFill>
            <a:miter/>
          </a:ln>
        </p:spPr>
        <p:txBody>
          <a:bodyPr lIns="45719" rIns="45719"/>
          <a:lstStyle/>
          <a:p>
            <a:pPr/>
          </a:p>
        </p:txBody>
      </p:sp>
      <p:sp>
        <p:nvSpPr>
          <p:cNvPr id="77" name="Rak 32"/>
          <p:cNvSpPr/>
          <p:nvPr/>
        </p:nvSpPr>
        <p:spPr>
          <a:xfrm>
            <a:off x="550862" y="368299"/>
            <a:ext cx="11090276" cy="1"/>
          </a:xfrm>
          <a:prstGeom prst="line">
            <a:avLst/>
          </a:prstGeom>
          <a:ln w="12700">
            <a:solidFill>
              <a:srgbClr val="FFFFFF"/>
            </a:solidFill>
            <a:miter/>
          </a:ln>
        </p:spPr>
        <p:txBody>
          <a:bodyPr lIns="45719" rIns="45719"/>
          <a:lstStyle/>
          <a:p>
            <a:pPr/>
          </a:p>
        </p:txBody>
      </p:sp>
      <p:sp>
        <p:nvSpPr>
          <p:cNvPr id="78" name="Rak 33"/>
          <p:cNvSpPr/>
          <p:nvPr/>
        </p:nvSpPr>
        <p:spPr>
          <a:xfrm>
            <a:off x="550862" y="6486800"/>
            <a:ext cx="11090276" cy="1"/>
          </a:xfrm>
          <a:prstGeom prst="line">
            <a:avLst/>
          </a:prstGeom>
          <a:ln w="12700">
            <a:solidFill>
              <a:srgbClr val="FFFFFF"/>
            </a:solidFill>
            <a:miter/>
          </a:ln>
        </p:spPr>
        <p:txBody>
          <a:bodyPr lIns="45719" rIns="45719"/>
          <a:lstStyle/>
          <a:p>
            <a:pPr/>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Grafiskt element">
    <p:bg>
      <p:bgPr>
        <a:solidFill>
          <a:schemeClr val="accent5"/>
        </a:solidFill>
      </p:bgPr>
    </p:bg>
    <p:spTree>
      <p:nvGrpSpPr>
        <p:cNvPr id="1" name=""/>
        <p:cNvGrpSpPr/>
        <p:nvPr/>
      </p:nvGrpSpPr>
      <p:grpSpPr>
        <a:xfrm>
          <a:off x="0" y="0"/>
          <a:ext cx="0" cy="0"/>
          <a:chOff x="0" y="0"/>
          <a:chExt cx="0" cy="0"/>
        </a:xfrm>
      </p:grpSpPr>
      <p:sp>
        <p:nvSpPr>
          <p:cNvPr id="85" name="Frihandsfigur 22"/>
          <p:cNvSpPr/>
          <p:nvPr/>
        </p:nvSpPr>
        <p:spPr>
          <a:xfrm rot="10800000">
            <a:off x="4218254" y="-1"/>
            <a:ext cx="7973746" cy="68580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21600"/>
                </a:lnTo>
                <a:lnTo>
                  <a:pt x="0" y="0"/>
                </a:lnTo>
                <a:lnTo>
                  <a:pt x="13602" y="0"/>
                </a:lnTo>
                <a:close/>
              </a:path>
            </a:pathLst>
          </a:custGeom>
          <a:solidFill>
            <a:schemeClr val="accent1"/>
          </a:solidFill>
          <a:ln w="12700">
            <a:miter lim="400000"/>
          </a:ln>
        </p:spPr>
        <p:txBody>
          <a:bodyPr lIns="45719" rIns="45719" anchor="ctr"/>
          <a:lstStyle/>
          <a:p>
            <a:pPr algn="ctr">
              <a:defRPr>
                <a:solidFill>
                  <a:srgbClr val="FFFFFF"/>
                </a:solidFill>
              </a:defRPr>
            </a:pPr>
          </a:p>
        </p:txBody>
      </p:sp>
      <p:sp>
        <p:nvSpPr>
          <p:cNvPr id="86"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pic>
        <p:nvPicPr>
          <p:cNvPr id="87" name="Bildobjekt 10" descr="Bildobjekt 10"/>
          <p:cNvPicPr>
            <a:picLocks noChangeAspect="1"/>
          </p:cNvPicPr>
          <p:nvPr/>
        </p:nvPicPr>
        <p:blipFill>
          <a:blip r:embed="rId2">
            <a:extLst/>
          </a:blip>
          <a:stretch>
            <a:fillRect/>
          </a:stretch>
        </p:blipFill>
        <p:spPr>
          <a:xfrm>
            <a:off x="10276768" y="4875660"/>
            <a:ext cx="1570674" cy="1570674"/>
          </a:xfrm>
          <a:prstGeom prst="rect">
            <a:avLst/>
          </a:prstGeom>
          <a:ln w="12700">
            <a:miter lim="400000"/>
          </a:ln>
        </p:spPr>
      </p:pic>
      <p:sp>
        <p:nvSpPr>
          <p:cNvPr id="88" name="Rak 13"/>
          <p:cNvSpPr/>
          <p:nvPr/>
        </p:nvSpPr>
        <p:spPr>
          <a:xfrm>
            <a:off x="550862" y="692150"/>
            <a:ext cx="11090276" cy="0"/>
          </a:xfrm>
          <a:prstGeom prst="line">
            <a:avLst/>
          </a:prstGeom>
          <a:ln w="12700">
            <a:solidFill>
              <a:srgbClr val="FFFFFF"/>
            </a:solidFill>
            <a:miter/>
          </a:ln>
        </p:spPr>
        <p:txBody>
          <a:bodyPr lIns="45719" rIns="45719"/>
          <a:lstStyle/>
          <a:p>
            <a:pPr/>
          </a:p>
        </p:txBody>
      </p:sp>
      <p:sp>
        <p:nvSpPr>
          <p:cNvPr id="89" name="Rak 14"/>
          <p:cNvSpPr/>
          <p:nvPr/>
        </p:nvSpPr>
        <p:spPr>
          <a:xfrm>
            <a:off x="550862" y="368299"/>
            <a:ext cx="11090276" cy="1"/>
          </a:xfrm>
          <a:prstGeom prst="line">
            <a:avLst/>
          </a:prstGeom>
          <a:ln w="12700">
            <a:solidFill>
              <a:srgbClr val="FFFFFF"/>
            </a:solidFill>
            <a:miter/>
          </a:ln>
        </p:spPr>
        <p:txBody>
          <a:bodyPr lIns="45719" rIns="45719"/>
          <a:lstStyle/>
          <a:p>
            <a:pPr/>
          </a:p>
        </p:txBody>
      </p:sp>
      <p:sp>
        <p:nvSpPr>
          <p:cNvPr id="90" name="Rak 15"/>
          <p:cNvSpPr/>
          <p:nvPr/>
        </p:nvSpPr>
        <p:spPr>
          <a:xfrm>
            <a:off x="550862" y="6486800"/>
            <a:ext cx="11090276" cy="1"/>
          </a:xfrm>
          <a:prstGeom prst="line">
            <a:avLst/>
          </a:prstGeom>
          <a:ln w="12700">
            <a:solidFill>
              <a:srgbClr val="FFFFFF"/>
            </a:solidFill>
            <a:miter/>
          </a:ln>
        </p:spPr>
        <p:txBody>
          <a:bodyPr lIns="45719" rIns="45719"/>
          <a:lstStyle/>
          <a:p>
            <a:pPr/>
          </a:p>
        </p:txBody>
      </p:sp>
      <p:sp>
        <p:nvSpPr>
          <p:cNvPr id="91" name="Titeltext"/>
          <p:cNvSpPr txBox="1"/>
          <p:nvPr>
            <p:ph type="title"/>
          </p:nvPr>
        </p:nvSpPr>
        <p:spPr>
          <a:xfrm>
            <a:off x="550862" y="944562"/>
            <a:ext cx="7308851" cy="3931098"/>
          </a:xfrm>
          <a:prstGeom prst="rect">
            <a:avLst/>
          </a:prstGeom>
        </p:spPr>
        <p:txBody>
          <a:bodyPr/>
          <a:lstStyle>
            <a:lvl1pPr>
              <a:lnSpc>
                <a:spcPct val="90000"/>
              </a:lnSpc>
              <a:defRPr sz="4800">
                <a:solidFill>
                  <a:srgbClr val="FFFFFF"/>
                </a:solidFill>
                <a:latin typeface="Flex Display 100 Black"/>
                <a:ea typeface="Flex Display 100 Black"/>
                <a:cs typeface="Flex Display 100 Black"/>
                <a:sym typeface="Flex Display 100 Black"/>
              </a:defRPr>
            </a:lvl1pPr>
          </a:lstStyle>
          <a:p>
            <a:pPr/>
            <a:r>
              <a:t>Titeltext</a:t>
            </a:r>
          </a:p>
        </p:txBody>
      </p:sp>
      <p:sp>
        <p:nvSpPr>
          <p:cNvPr id="92" name="textruta 11"/>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 Gul">
    <p:spTree>
      <p:nvGrpSpPr>
        <p:cNvPr id="1" name=""/>
        <p:cNvGrpSpPr/>
        <p:nvPr/>
      </p:nvGrpSpPr>
      <p:grpSpPr>
        <a:xfrm>
          <a:off x="0" y="0"/>
          <a:ext cx="0" cy="0"/>
          <a:chOff x="0" y="0"/>
          <a:chExt cx="0" cy="0"/>
        </a:xfrm>
      </p:grpSpPr>
      <p:sp>
        <p:nvSpPr>
          <p:cNvPr id="99" name="Titeltext"/>
          <p:cNvSpPr txBox="1"/>
          <p:nvPr>
            <p:ph type="title"/>
          </p:nvPr>
        </p:nvSpPr>
        <p:spPr>
          <a:prstGeom prst="rect">
            <a:avLst/>
          </a:prstGeom>
        </p:spPr>
        <p:txBody>
          <a:bodyPr/>
          <a:lstStyle/>
          <a:p>
            <a:pPr/>
            <a:r>
              <a:t>Titeltext</a:t>
            </a:r>
          </a:p>
        </p:txBody>
      </p:sp>
      <p:sp>
        <p:nvSpPr>
          <p:cNvPr id="10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itat, Blå">
    <p:bg>
      <p:bgPr>
        <a:solidFill>
          <a:schemeClr val="accent5"/>
        </a:solidFill>
      </p:bgPr>
    </p:bg>
    <p:spTree>
      <p:nvGrpSpPr>
        <p:cNvPr id="1" name=""/>
        <p:cNvGrpSpPr/>
        <p:nvPr/>
      </p:nvGrpSpPr>
      <p:grpSpPr>
        <a:xfrm>
          <a:off x="0" y="0"/>
          <a:ext cx="0" cy="0"/>
          <a:chOff x="0" y="0"/>
          <a:chExt cx="0" cy="0"/>
        </a:xfrm>
      </p:grpSpPr>
      <p:sp>
        <p:nvSpPr>
          <p:cNvPr id="107"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
        <p:nvSpPr>
          <p:cNvPr id="108" name="Rak 13"/>
          <p:cNvSpPr/>
          <p:nvPr/>
        </p:nvSpPr>
        <p:spPr>
          <a:xfrm>
            <a:off x="550862" y="692150"/>
            <a:ext cx="11090276" cy="0"/>
          </a:xfrm>
          <a:prstGeom prst="line">
            <a:avLst/>
          </a:prstGeom>
          <a:ln w="12700">
            <a:solidFill>
              <a:srgbClr val="FFFFFF"/>
            </a:solidFill>
            <a:miter/>
          </a:ln>
        </p:spPr>
        <p:txBody>
          <a:bodyPr lIns="45719" rIns="45719"/>
          <a:lstStyle/>
          <a:p>
            <a:pPr/>
          </a:p>
        </p:txBody>
      </p:sp>
      <p:sp>
        <p:nvSpPr>
          <p:cNvPr id="109" name="Rak 14"/>
          <p:cNvSpPr/>
          <p:nvPr/>
        </p:nvSpPr>
        <p:spPr>
          <a:xfrm>
            <a:off x="550862" y="368299"/>
            <a:ext cx="11090276" cy="1"/>
          </a:xfrm>
          <a:prstGeom prst="line">
            <a:avLst/>
          </a:prstGeom>
          <a:ln w="12700">
            <a:solidFill>
              <a:srgbClr val="FFFFFF"/>
            </a:solidFill>
            <a:miter/>
          </a:ln>
        </p:spPr>
        <p:txBody>
          <a:bodyPr lIns="45719" rIns="45719"/>
          <a:lstStyle/>
          <a:p>
            <a:pPr/>
          </a:p>
        </p:txBody>
      </p:sp>
      <p:sp>
        <p:nvSpPr>
          <p:cNvPr id="110" name="Rak 15"/>
          <p:cNvSpPr/>
          <p:nvPr/>
        </p:nvSpPr>
        <p:spPr>
          <a:xfrm>
            <a:off x="550862" y="6486800"/>
            <a:ext cx="11090276" cy="1"/>
          </a:xfrm>
          <a:prstGeom prst="line">
            <a:avLst/>
          </a:prstGeom>
          <a:ln w="12700">
            <a:solidFill>
              <a:srgbClr val="FFFFFF"/>
            </a:solidFill>
            <a:miter/>
          </a:ln>
        </p:spPr>
        <p:txBody>
          <a:bodyPr lIns="45719" rIns="45719"/>
          <a:lstStyle/>
          <a:p>
            <a:pPr/>
          </a:p>
        </p:txBody>
      </p:sp>
      <p:sp>
        <p:nvSpPr>
          <p:cNvPr id="111" name="Titeltext"/>
          <p:cNvSpPr txBox="1"/>
          <p:nvPr>
            <p:ph type="title"/>
          </p:nvPr>
        </p:nvSpPr>
        <p:spPr>
          <a:prstGeom prst="rect">
            <a:avLst/>
          </a:prstGeom>
        </p:spPr>
        <p:txBody>
          <a:bodyPr/>
          <a:lstStyle>
            <a:lvl1pPr>
              <a:defRPr>
                <a:solidFill>
                  <a:schemeClr val="accent1"/>
                </a:solidFill>
              </a:defRPr>
            </a:lvl1pPr>
          </a:lstStyle>
          <a:p>
            <a:pPr/>
            <a:r>
              <a:t>Titeltext</a:t>
            </a:r>
          </a:p>
        </p:txBody>
      </p:sp>
      <p:sp>
        <p:nvSpPr>
          <p:cNvPr id="112" name="textruta 8"/>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SVENSKA ISHOCKEYFÖRBUNDET</a:t>
            </a:r>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_Citat, Gul">
    <p:bg>
      <p:bgPr>
        <a:solidFill>
          <a:srgbClr val="FFFFFF"/>
        </a:solidFill>
      </p:bgPr>
    </p:bg>
    <p:spTree>
      <p:nvGrpSpPr>
        <p:cNvPr id="1" name=""/>
        <p:cNvGrpSpPr/>
        <p:nvPr/>
      </p:nvGrpSpPr>
      <p:grpSpPr>
        <a:xfrm>
          <a:off x="0" y="0"/>
          <a:ext cx="0" cy="0"/>
          <a:chOff x="0" y="0"/>
          <a:chExt cx="0" cy="0"/>
        </a:xfrm>
      </p:grpSpPr>
      <p:sp>
        <p:nvSpPr>
          <p:cNvPr id="119" name="Titeltext"/>
          <p:cNvSpPr txBox="1"/>
          <p:nvPr>
            <p:ph type="title"/>
          </p:nvPr>
        </p:nvSpPr>
        <p:spPr>
          <a:prstGeom prst="rect">
            <a:avLst/>
          </a:prstGeom>
        </p:spPr>
        <p:txBody>
          <a:bodyPr/>
          <a:lstStyle>
            <a:lvl1pPr>
              <a:defRPr>
                <a:solidFill>
                  <a:schemeClr val="accent1"/>
                </a:solidFill>
              </a:defRPr>
            </a:lvl1pPr>
          </a:lstStyle>
          <a:p>
            <a:pPr/>
            <a:r>
              <a:t>Titeltext</a:t>
            </a:r>
          </a:p>
        </p:txBody>
      </p:sp>
      <p:sp>
        <p:nvSpPr>
          <p:cNvPr id="12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 Id="rId22" Type="http://schemas.openxmlformats.org/officeDocument/2006/relationships/slideLayout" Target="../slideLayouts/slideLayout21.xml"/><Relationship Id="rId23" Type="http://schemas.openxmlformats.org/officeDocument/2006/relationships/slideLayout" Target="../slideLayouts/slideLayout22.xml"/><Relationship Id="rId24" Type="http://schemas.openxmlformats.org/officeDocument/2006/relationships/slideLayout" Target="../slideLayouts/slideLayout23.xml"/><Relationship Id="rId25" Type="http://schemas.openxmlformats.org/officeDocument/2006/relationships/slideLayout" Target="../slideLayouts/slideLayout24.xml"/><Relationship Id="rId26" Type="http://schemas.openxmlformats.org/officeDocument/2006/relationships/slideLayout" Target="../slideLayouts/slideLayout25.xml"/><Relationship Id="rId27" Type="http://schemas.openxmlformats.org/officeDocument/2006/relationships/slideLayout" Target="../slideLayouts/slideLayout26.xml"/><Relationship Id="rId28" Type="http://schemas.openxmlformats.org/officeDocument/2006/relationships/slideLayout" Target="../slideLayouts/slideLayout27.xml"/><Relationship Id="rId29" Type="http://schemas.openxmlformats.org/officeDocument/2006/relationships/slideLayout" Target="../slideLayouts/slideLayout28.xml"/><Relationship Id="rId30" Type="http://schemas.openxmlformats.org/officeDocument/2006/relationships/slideLayout" Target="../slideLayouts/slideLayout29.xml"/><Relationship Id="rId31" Type="http://schemas.openxmlformats.org/officeDocument/2006/relationships/slideLayout" Target="../slideLayouts/slideLayout30.xml"/><Relationship Id="rId32" Type="http://schemas.openxmlformats.org/officeDocument/2006/relationships/slideLayout" Target="../slideLayouts/slideLayout31.xml"/><Relationship Id="rId33"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6"/>
        </a:solidFill>
      </p:bgPr>
    </p:bg>
    <p:spTree>
      <p:nvGrpSpPr>
        <p:cNvPr id="1" name=""/>
        <p:cNvGrpSpPr/>
        <p:nvPr/>
      </p:nvGrpSpPr>
      <p:grpSpPr>
        <a:xfrm>
          <a:off x="0" y="0"/>
          <a:ext cx="0" cy="0"/>
          <a:chOff x="0" y="0"/>
          <a:chExt cx="0" cy="0"/>
        </a:xfrm>
      </p:grpSpPr>
      <p:sp>
        <p:nvSpPr>
          <p:cNvPr id="2" name="Titeltext"/>
          <p:cNvSpPr txBox="1"/>
          <p:nvPr>
            <p:ph type="title"/>
          </p:nvPr>
        </p:nvSpPr>
        <p:spPr>
          <a:xfrm>
            <a:off x="550862" y="944562"/>
            <a:ext cx="11078514" cy="5292726"/>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Titeltext</a:t>
            </a:r>
          </a:p>
        </p:txBody>
      </p:sp>
      <p:sp>
        <p:nvSpPr>
          <p:cNvPr id="3" name="Diabildsnummer"/>
          <p:cNvSpPr txBox="1"/>
          <p:nvPr>
            <p:ph type="sldNum" sz="quarter" idx="2"/>
          </p:nvPr>
        </p:nvSpPr>
        <p:spPr>
          <a:xfrm>
            <a:off x="11490965" y="461168"/>
            <a:ext cx="138411" cy="127001"/>
          </a:xfrm>
          <a:prstGeom prst="rect">
            <a:avLst/>
          </a:prstGeom>
          <a:ln w="12700">
            <a:miter lim="400000"/>
          </a:ln>
        </p:spPr>
        <p:txBody>
          <a:bodyPr wrap="none" lIns="0" tIns="0" rIns="0" bIns="0" anchor="ctr">
            <a:spAutoFit/>
          </a:bodyPr>
          <a:lstStyle>
            <a:lvl1pPr algn="r">
              <a:defRPr cap="all" spc="50" sz="800"/>
            </a:lvl1pPr>
          </a:lstStyle>
          <a:p>
            <a:pPr/>
            <a:fld id="{86CB4B4D-7CA3-9044-876B-883B54F8677D}" type="slidenum"/>
          </a:p>
        </p:txBody>
      </p:sp>
      <p:sp>
        <p:nvSpPr>
          <p:cNvPr id="4" name="Rak 11"/>
          <p:cNvSpPr/>
          <p:nvPr/>
        </p:nvSpPr>
        <p:spPr>
          <a:xfrm>
            <a:off x="550862" y="692150"/>
            <a:ext cx="11090276" cy="0"/>
          </a:xfrm>
          <a:prstGeom prst="line">
            <a:avLst/>
          </a:prstGeom>
          <a:ln w="12700">
            <a:solidFill>
              <a:srgbClr val="000000"/>
            </a:solidFill>
            <a:miter/>
          </a:ln>
        </p:spPr>
        <p:txBody>
          <a:bodyPr lIns="45719" rIns="45719"/>
          <a:lstStyle/>
          <a:p>
            <a:pPr/>
          </a:p>
        </p:txBody>
      </p:sp>
      <p:sp>
        <p:nvSpPr>
          <p:cNvPr id="5" name="Rak 12"/>
          <p:cNvSpPr/>
          <p:nvPr/>
        </p:nvSpPr>
        <p:spPr>
          <a:xfrm>
            <a:off x="550862" y="368299"/>
            <a:ext cx="11090276" cy="1"/>
          </a:xfrm>
          <a:prstGeom prst="line">
            <a:avLst/>
          </a:prstGeom>
          <a:ln w="12700">
            <a:solidFill>
              <a:srgbClr val="000000"/>
            </a:solidFill>
            <a:miter/>
          </a:ln>
        </p:spPr>
        <p:txBody>
          <a:bodyPr lIns="45719" rIns="45719"/>
          <a:lstStyle/>
          <a:p>
            <a:pPr/>
          </a:p>
        </p:txBody>
      </p:sp>
      <p:sp>
        <p:nvSpPr>
          <p:cNvPr id="6" name="Rak 17"/>
          <p:cNvSpPr/>
          <p:nvPr/>
        </p:nvSpPr>
        <p:spPr>
          <a:xfrm>
            <a:off x="550862" y="6486800"/>
            <a:ext cx="11090276" cy="1"/>
          </a:xfrm>
          <a:prstGeom prst="line">
            <a:avLst/>
          </a:prstGeom>
          <a:ln w="12700">
            <a:solidFill>
              <a:srgbClr val="000000"/>
            </a:solidFill>
            <a:miter/>
          </a:ln>
        </p:spPr>
        <p:txBody>
          <a:bodyPr lIns="45719" rIns="45719"/>
          <a:lstStyle/>
          <a:p>
            <a:pPr/>
          </a:p>
        </p:txBody>
      </p:sp>
      <p:sp>
        <p:nvSpPr>
          <p:cNvPr id="7" name="textruta 13"/>
          <p:cNvSpPr txBox="1"/>
          <p:nvPr/>
        </p:nvSpPr>
        <p:spPr>
          <a:xfrm>
            <a:off x="562625" y="466724"/>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SVENSKA ISHOCKEYFÖRBUNDET</a:t>
            </a:r>
          </a:p>
        </p:txBody>
      </p:sp>
      <p:sp>
        <p:nvSpPr>
          <p:cNvPr id="8" name="Brödtext nivå ett…"/>
          <p:cNvSpPr txBox="1"/>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a:r>
              <a:t>Brödtext nivå ett</a:t>
            </a:r>
          </a:p>
          <a:p>
            <a:pPr lvl="1"/>
            <a:r>
              <a:t>Brödtext nivå två</a:t>
            </a:r>
          </a:p>
          <a:p>
            <a:pPr lvl="2"/>
            <a:r>
              <a:t>Brödtext nivå tre</a:t>
            </a:r>
          </a:p>
          <a:p>
            <a:pPr lvl="3"/>
            <a:r>
              <a:t>Brödtext nivå fyra</a:t>
            </a:r>
          </a:p>
          <a:p>
            <a:pPr lvl="4"/>
            <a:r>
              <a:t>Brödtext nivå fem</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1pPr>
      <a:lvl2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2pPr>
      <a:lvl3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3pPr>
      <a:lvl4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4pPr>
      <a:lvl5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5pPr>
      <a:lvl6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6pPr>
      <a:lvl7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7pPr>
      <a:lvl8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8pPr>
      <a:lvl9pPr marL="0" marR="0" indent="0" algn="l" defTabSz="914400" rtl="0" latinLnBrk="0">
        <a:lnSpc>
          <a:spcPct val="100000"/>
        </a:lnSpc>
        <a:spcBef>
          <a:spcPts val="0"/>
        </a:spcBef>
        <a:spcAft>
          <a:spcPts val="0"/>
        </a:spcAft>
        <a:buClrTx/>
        <a:buSzTx/>
        <a:buFontTx/>
        <a:buNone/>
        <a:tabLst/>
        <a:defRPr b="0" baseline="0" cap="none" i="0" spc="0" strike="noStrike" sz="3200" u="none">
          <a:solidFill>
            <a:schemeClr val="accent5"/>
          </a:solidFill>
          <a:uFillTx/>
          <a:latin typeface="Flex 70"/>
          <a:ea typeface="Flex 70"/>
          <a:cs typeface="Flex 70"/>
          <a:sym typeface="Flex 70"/>
        </a:defRPr>
      </a:lvl9pPr>
    </p:titleStyle>
    <p:bodyStyle>
      <a:lvl1pPr marL="156599" marR="0" indent="-156599"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1pPr>
      <a:lvl2pPr marL="636171" marR="0" indent="-178971"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2pPr>
      <a:lvl3pPr marL="1087200" marR="0" indent="-2088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3pPr>
      <a:lvl4pPr marL="1491381" marR="0" indent="-227781"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4pPr>
      <a:lvl5pPr marL="1912581" marR="0" indent="-227781"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5pPr>
      <a:lvl6pPr marL="24892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6pPr>
      <a:lvl7pPr marL="29464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7pPr>
      <a:lvl8pPr marL="34036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8pPr>
      <a:lvl9pPr marL="38608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9pPr>
    </p:bodyStyle>
    <p:otherStyle>
      <a:lvl1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1pPr>
      <a:lvl2pPr marL="0" marR="0" indent="4572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2pPr>
      <a:lvl3pPr marL="0" marR="0" indent="9144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3pPr>
      <a:lvl4pPr marL="0" marR="0" indent="13716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4pPr>
      <a:lvl5pPr marL="0" marR="0" indent="18288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5pPr>
      <a:lvl6pPr marL="0" marR="0" indent="22860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6pPr>
      <a:lvl7pPr marL="0" marR="0" indent="27432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7pPr>
      <a:lvl8pPr marL="0" marR="0" indent="32004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8pPr>
      <a:lvl9pPr marL="0" marR="0" indent="365760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7" name="Platshållare för sidfot 3"/>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398" name="Rubrik 1"/>
          <p:cNvSpPr txBox="1"/>
          <p:nvPr>
            <p:ph type="ctrTitle"/>
          </p:nvPr>
        </p:nvSpPr>
        <p:spPr>
          <a:prstGeom prst="rect">
            <a:avLst/>
          </a:prstGeom>
        </p:spPr>
        <p:txBody>
          <a:bodyPr/>
          <a:lstStyle/>
          <a:p>
            <a:pPr/>
            <a:r>
              <a:t>UD-Utbildning</a:t>
            </a:r>
          </a:p>
        </p:txBody>
      </p:sp>
      <p:sp>
        <p:nvSpPr>
          <p:cNvPr id="399" name="Underrubrik 2"/>
          <p:cNvSpPr txBox="1"/>
          <p:nvPr>
            <p:ph type="subTitle" sz="quarter" idx="1"/>
          </p:nvPr>
        </p:nvSpPr>
        <p:spPr>
          <a:prstGeom prst="rect">
            <a:avLst/>
          </a:prstGeom>
        </p:spPr>
        <p:txBody>
          <a:bodyPr/>
          <a:lstStyle/>
          <a:p>
            <a:pPr/>
          </a:p>
        </p:txBody>
      </p:sp>
      <p:sp>
        <p:nvSpPr>
          <p:cNvPr id="400" name="Platshållare för bildnummer 4"/>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2" name="Platshållare för sidfot 1"/>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03" name="Platshållare för bildnummer 2"/>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4" name="Rubrik 3"/>
          <p:cNvSpPr txBox="1"/>
          <p:nvPr>
            <p:ph type="title"/>
          </p:nvPr>
        </p:nvSpPr>
        <p:spPr>
          <a:xfrm>
            <a:off x="550862" y="944562"/>
            <a:ext cx="7308851" cy="3931098"/>
          </a:xfrm>
          <a:prstGeom prst="rect">
            <a:avLst/>
          </a:prstGeom>
        </p:spPr>
        <p:txBody>
          <a:bodyPr/>
          <a:lstStyle/>
          <a:p>
            <a:pPr/>
            <a:r>
              <a:t>OFFSIDE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6" name="Platshållare för sidfot 1"/>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07" name="Platshållare för bildnummer 2"/>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8" name="Rubrik 3"/>
          <p:cNvSpPr txBox="1"/>
          <p:nvPr>
            <p:ph type="title"/>
          </p:nvPr>
        </p:nvSpPr>
        <p:spPr>
          <a:xfrm>
            <a:off x="550862" y="944562"/>
            <a:ext cx="11078514" cy="5292726"/>
          </a:xfrm>
          <a:prstGeom prst="rect">
            <a:avLst/>
          </a:prstGeom>
        </p:spPr>
        <p:txBody>
          <a:bodyPr/>
          <a:lstStyle/>
          <a:p>
            <a:pPr defTabSz="877823">
              <a:defRPr sz="3072">
                <a:solidFill>
                  <a:srgbClr val="FFFFFF"/>
                </a:solidFill>
                <a:latin typeface="Flex Display 100 Black"/>
                <a:ea typeface="Flex Display 100 Black"/>
                <a:cs typeface="Flex Display 100 Black"/>
                <a:sym typeface="Flex Display 100 Black"/>
              </a:defRPr>
            </a:pPr>
            <a:r>
              <a:t>OFFSIDE</a:t>
            </a:r>
            <a:br/>
            <a:br/>
            <a:r>
              <a:rPr b="1" sz="2304">
                <a:latin typeface="Flex 70"/>
                <a:ea typeface="Flex 70"/>
                <a:cs typeface="Flex 70"/>
                <a:sym typeface="Flex 70"/>
              </a:rPr>
              <a:t>Offside innebär att en anfallande spelare har varit före pucken in i anfallszonen. </a:t>
            </a:r>
            <a:br>
              <a:rPr b="1" sz="2304">
                <a:latin typeface="Flex 70"/>
                <a:ea typeface="Flex 70"/>
                <a:cs typeface="Flex 70"/>
                <a:sym typeface="Flex 70"/>
              </a:rPr>
            </a:br>
            <a:br>
              <a:rPr b="1" sz="2304">
                <a:latin typeface="Flex 70"/>
                <a:ea typeface="Flex 70"/>
                <a:cs typeface="Flex 70"/>
                <a:sym typeface="Flex 70"/>
              </a:rPr>
            </a:br>
            <a:r>
              <a:rPr b="1" sz="2304">
                <a:latin typeface="Flex 70"/>
                <a:ea typeface="Flex 70"/>
                <a:cs typeface="Flex 70"/>
                <a:sym typeface="Flex 70"/>
              </a:rPr>
              <a:t>Om en anfallande spelare är före pucken in i anfallszonen, och pucken förs in i zonen av en lagkamrat, ska linjedomaren stoppa spelet för offside.</a:t>
            </a:r>
            <a:br>
              <a:rPr b="1" sz="2304">
                <a:latin typeface="Flex 70"/>
                <a:ea typeface="Flex 70"/>
                <a:cs typeface="Flex 70"/>
                <a:sym typeface="Flex 70"/>
              </a:rPr>
            </a:br>
            <a:br>
              <a:rPr b="1" sz="2304">
                <a:latin typeface="Flex 70"/>
                <a:ea typeface="Flex 70"/>
                <a:cs typeface="Flex 70"/>
                <a:sym typeface="Flex 70"/>
              </a:rPr>
            </a:br>
            <a:r>
              <a:rPr b="1" sz="2304">
                <a:latin typeface="Flex 70"/>
                <a:ea typeface="Flex 70"/>
                <a:cs typeface="Flex 70"/>
                <a:sym typeface="Flex 70"/>
              </a:rPr>
              <a:t>Om en spelare är i anfallszonen och en lagkamrat ”dumpar” ner pucken i zonen, ska linjedomaren stoppa spelet för offside utan att avvakta situationen.</a:t>
            </a:r>
            <a:br>
              <a:rPr b="1" sz="2304">
                <a:latin typeface="Flex 70"/>
                <a:ea typeface="Flex 70"/>
                <a:cs typeface="Flex 70"/>
                <a:sym typeface="Flex 70"/>
              </a:rPr>
            </a:br>
            <a:br>
              <a:rPr b="1" sz="2304">
                <a:latin typeface="Flex 70"/>
                <a:ea typeface="Flex 70"/>
                <a:cs typeface="Flex 70"/>
                <a:sym typeface="Flex 70"/>
              </a:rPr>
            </a:br>
            <a:br>
              <a:rPr b="1" sz="2304">
                <a:latin typeface="Flex 70"/>
                <a:ea typeface="Flex 70"/>
                <a:cs typeface="Flex 70"/>
                <a:sym typeface="Flex 70"/>
              </a:rPr>
            </a:br>
            <a:br>
              <a:rPr b="1" sz="2304">
                <a:latin typeface="Flex 70"/>
                <a:ea typeface="Flex 70"/>
                <a:cs typeface="Flex 70"/>
                <a:sym typeface="Flex 70"/>
              </a:rPr>
            </a:br>
            <a:r>
              <a:t>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0" name="Platshållare för sidfot 1"/>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11" name="Platshållare för bildnummer 2"/>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2" name="Rubrik 3"/>
          <p:cNvSpPr txBox="1"/>
          <p:nvPr>
            <p:ph type="title"/>
          </p:nvPr>
        </p:nvSpPr>
        <p:spPr>
          <a:xfrm>
            <a:off x="550862" y="944562"/>
            <a:ext cx="11078514" cy="5292726"/>
          </a:xfrm>
          <a:prstGeom prst="rect">
            <a:avLst/>
          </a:prstGeom>
        </p:spPr>
        <p:txBody>
          <a:bodyPr/>
          <a:lstStyle/>
          <a:p>
            <a:pPr defTabSz="740663">
              <a:defRPr sz="2592">
                <a:solidFill>
                  <a:srgbClr val="FFFFFF"/>
                </a:solidFill>
                <a:latin typeface="Flex Display 100 Black"/>
                <a:ea typeface="Flex Display 100 Black"/>
                <a:cs typeface="Flex Display 100 Black"/>
                <a:sym typeface="Flex Display 100 Black"/>
              </a:defRPr>
            </a:pPr>
            <a:r>
              <a:t>OFFSIDE - EXEMPEL</a:t>
            </a:r>
            <a:br/>
            <a:br/>
            <a:r>
              <a:rPr b="1" sz="1944">
                <a:latin typeface="Flex 70"/>
                <a:ea typeface="Flex 70"/>
                <a:cs typeface="Flex 70"/>
                <a:sym typeface="Flex 70"/>
              </a:rPr>
              <a:t>En spelare har en skridsko i sin anfallszon och en skridsko i neutral zon:</a:t>
            </a:r>
            <a:br>
              <a:rPr b="1" sz="1944">
                <a:latin typeface="Flex 70"/>
                <a:ea typeface="Flex 70"/>
                <a:cs typeface="Flex 70"/>
                <a:sym typeface="Flex 70"/>
              </a:rPr>
            </a:br>
            <a:r>
              <a:rPr i="1" sz="1944">
                <a:latin typeface="Flex 70"/>
                <a:ea typeface="Flex 70"/>
                <a:cs typeface="Flex 70"/>
                <a:sym typeface="Flex 70"/>
              </a:rPr>
              <a:t>Offside eller inte offside?</a:t>
            </a:r>
            <a:br>
              <a:rPr i="1" sz="1944">
                <a:latin typeface="Flex 70"/>
                <a:ea typeface="Flex 70"/>
                <a:cs typeface="Flex 70"/>
                <a:sym typeface="Flex 70"/>
              </a:rPr>
            </a:br>
            <a:br>
              <a:rPr i="1" sz="1944">
                <a:latin typeface="Flex 70"/>
                <a:ea typeface="Flex 70"/>
                <a:cs typeface="Flex 70"/>
                <a:sym typeface="Flex 70"/>
              </a:rPr>
            </a:br>
            <a:r>
              <a:rPr b="1" sz="1944">
                <a:latin typeface="Flex 70"/>
                <a:ea typeface="Flex 70"/>
                <a:cs typeface="Flex 70"/>
                <a:sym typeface="Flex 70"/>
              </a:rPr>
              <a:t>En spelare stoppar pucken </a:t>
            </a:r>
            <a:r>
              <a:rPr b="1" sz="1944" u="sng">
                <a:latin typeface="Flex 70"/>
                <a:ea typeface="Flex 70"/>
                <a:cs typeface="Flex 70"/>
                <a:sym typeface="Flex 70"/>
              </a:rPr>
              <a:t>på</a:t>
            </a:r>
            <a:r>
              <a:rPr b="1" sz="1944">
                <a:latin typeface="Flex 70"/>
                <a:ea typeface="Flex 70"/>
                <a:cs typeface="Flex 70"/>
                <a:sym typeface="Flex 70"/>
              </a:rPr>
              <a:t> blålinjen och stoppar den från att lämna anfallszonen. Halva pucken är på blålinjen och halva är utanför. </a:t>
            </a:r>
            <a:br>
              <a:rPr b="1" sz="1944">
                <a:latin typeface="Flex 70"/>
                <a:ea typeface="Flex 70"/>
                <a:cs typeface="Flex 70"/>
                <a:sym typeface="Flex 70"/>
              </a:rPr>
            </a:br>
            <a:r>
              <a:rPr i="1" sz="1944">
                <a:latin typeface="Flex 70"/>
                <a:ea typeface="Flex 70"/>
                <a:cs typeface="Flex 70"/>
                <a:sym typeface="Flex 70"/>
              </a:rPr>
              <a:t>Offside eller inte offside?</a:t>
            </a:r>
            <a:br>
              <a:rPr i="1" sz="1944">
                <a:latin typeface="Flex 70"/>
                <a:ea typeface="Flex 70"/>
                <a:cs typeface="Flex 70"/>
                <a:sym typeface="Flex 70"/>
              </a:rPr>
            </a:br>
            <a:br>
              <a:rPr i="1" sz="1944">
                <a:latin typeface="Flex 70"/>
                <a:ea typeface="Flex 70"/>
                <a:cs typeface="Flex 70"/>
                <a:sym typeface="Flex 70"/>
              </a:rPr>
            </a:br>
            <a:r>
              <a:rPr b="1" sz="1944">
                <a:latin typeface="Flex 70"/>
                <a:ea typeface="Flex 70"/>
                <a:cs typeface="Flex 70"/>
                <a:sym typeface="Flex 70"/>
              </a:rPr>
              <a:t>En anfallande spelare är på väg ut ur anfallszonen när en lagkamrat dumpar ner pucken i anfallszonen. Pucken går rakt på mål och träffar målvakten.</a:t>
            </a:r>
            <a:br>
              <a:rPr b="1" sz="1944">
                <a:latin typeface="Flex 70"/>
                <a:ea typeface="Flex 70"/>
                <a:cs typeface="Flex 70"/>
                <a:sym typeface="Flex 70"/>
              </a:rPr>
            </a:br>
            <a:r>
              <a:rPr i="1" sz="1944">
                <a:latin typeface="Flex 70"/>
                <a:ea typeface="Flex 70"/>
                <a:cs typeface="Flex 70"/>
                <a:sym typeface="Flex 70"/>
              </a:rPr>
              <a:t>Offside eller inte offside?</a:t>
            </a:r>
            <a:br>
              <a:rPr i="1" sz="1944">
                <a:latin typeface="Flex 70"/>
                <a:ea typeface="Flex 70"/>
                <a:cs typeface="Flex 70"/>
                <a:sym typeface="Flex 70"/>
              </a:rPr>
            </a:br>
            <a:br>
              <a:rPr i="1" sz="1944">
                <a:latin typeface="Flex 70"/>
                <a:ea typeface="Flex 70"/>
                <a:cs typeface="Flex 70"/>
                <a:sym typeface="Flex 70"/>
              </a:rPr>
            </a:br>
            <a:br>
              <a:rPr i="1" sz="1944">
                <a:latin typeface="Flex 70"/>
                <a:ea typeface="Flex 70"/>
                <a:cs typeface="Flex 70"/>
                <a:sym typeface="Flex 70"/>
              </a:rPr>
            </a:br>
            <a:br>
              <a:rPr i="1" sz="1944">
                <a:latin typeface="Flex 70"/>
                <a:ea typeface="Flex 70"/>
                <a:cs typeface="Flex 70"/>
                <a:sym typeface="Flex 70"/>
              </a:rPr>
            </a:br>
            <a:br>
              <a:rPr i="1" sz="1944">
                <a:latin typeface="Flex 70"/>
                <a:ea typeface="Flex 70"/>
                <a:cs typeface="Flex 70"/>
                <a:sym typeface="Flex 70"/>
              </a:rPr>
            </a:br>
            <a:r>
              <a:t>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4" name="Platshållare för sidfot 1"/>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15" name="Platshållare för bildnummer 2"/>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6" name="Rubrik 3"/>
          <p:cNvSpPr txBox="1"/>
          <p:nvPr>
            <p:ph type="title"/>
          </p:nvPr>
        </p:nvSpPr>
        <p:spPr>
          <a:xfrm>
            <a:off x="550862" y="944562"/>
            <a:ext cx="11078514" cy="5292726"/>
          </a:xfrm>
          <a:prstGeom prst="rect">
            <a:avLst/>
          </a:prstGeom>
        </p:spPr>
        <p:txBody>
          <a:bodyPr/>
          <a:lstStyle/>
          <a:p>
            <a:pPr>
              <a:defRPr>
                <a:solidFill>
                  <a:srgbClr val="FFFFFF"/>
                </a:solidFill>
                <a:latin typeface="Flex Display 100 Black"/>
                <a:ea typeface="Flex Display 100 Black"/>
                <a:cs typeface="Flex Display 100 Black"/>
                <a:sym typeface="Flex Display 100 Black"/>
              </a:defRPr>
            </a:pPr>
            <a:r>
              <a:t>OFFSIDE - EXEMPEL</a:t>
            </a:r>
            <a:br/>
            <a:br/>
            <a:r>
              <a:rPr b="1" sz="2400">
                <a:latin typeface="Flex 70"/>
                <a:ea typeface="Flex 70"/>
                <a:cs typeface="Flex 70"/>
                <a:sym typeface="Flex 70"/>
              </a:rPr>
              <a:t>En spelare har pucken under kontroll och backar in i anfallszonen. </a:t>
            </a:r>
            <a:br>
              <a:rPr b="1" sz="2400">
                <a:latin typeface="Flex 70"/>
                <a:ea typeface="Flex 70"/>
                <a:cs typeface="Flex 70"/>
                <a:sym typeface="Flex 70"/>
              </a:rPr>
            </a:br>
            <a:r>
              <a:rPr i="1" sz="2400">
                <a:latin typeface="Flex 70"/>
                <a:ea typeface="Flex 70"/>
                <a:cs typeface="Flex 70"/>
                <a:sym typeface="Flex 70"/>
              </a:rPr>
              <a:t>Offside eller inte offside?</a:t>
            </a:r>
            <a:br>
              <a:rPr i="1" sz="2400">
                <a:latin typeface="Flex 70"/>
                <a:ea typeface="Flex 70"/>
                <a:cs typeface="Flex 70"/>
                <a:sym typeface="Flex 70"/>
              </a:rPr>
            </a:br>
            <a:br>
              <a:rPr i="1" sz="2400">
                <a:latin typeface="Flex 70"/>
                <a:ea typeface="Flex 70"/>
                <a:cs typeface="Flex 70"/>
                <a:sym typeface="Flex 70"/>
              </a:rPr>
            </a:br>
            <a:br>
              <a:rPr i="1" sz="2400">
                <a:latin typeface="Flex 70"/>
                <a:ea typeface="Flex 70"/>
                <a:cs typeface="Flex 70"/>
                <a:sym typeface="Flex 70"/>
              </a:rPr>
            </a:br>
            <a:br>
              <a:rPr i="1" sz="2400">
                <a:latin typeface="Flex 70"/>
                <a:ea typeface="Flex 70"/>
                <a:cs typeface="Flex 70"/>
                <a:sym typeface="Flex 70"/>
              </a:rPr>
            </a:br>
            <a:br>
              <a:rPr i="1" sz="2400">
                <a:latin typeface="Flex 70"/>
                <a:ea typeface="Flex 70"/>
                <a:cs typeface="Flex 70"/>
                <a:sym typeface="Flex 70"/>
              </a:rPr>
            </a:br>
            <a:br>
              <a:rPr i="1" sz="2400">
                <a:latin typeface="Flex 70"/>
                <a:ea typeface="Flex 70"/>
                <a:cs typeface="Flex 70"/>
                <a:sym typeface="Flex 70"/>
              </a:rPr>
            </a:br>
            <a:r>
              <a:t>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8" name="Platshållare för sidfot 2"/>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Ungdomsdomarutbildning</a:t>
            </a:r>
          </a:p>
        </p:txBody>
      </p:sp>
      <p:sp>
        <p:nvSpPr>
          <p:cNvPr id="419" name="Rubrik 1"/>
          <p:cNvSpPr txBox="1"/>
          <p:nvPr>
            <p:ph type="title"/>
          </p:nvPr>
        </p:nvSpPr>
        <p:spPr>
          <a:xfrm>
            <a:off x="550862" y="944562"/>
            <a:ext cx="11078514" cy="5292726"/>
          </a:xfrm>
          <a:prstGeom prst="rect">
            <a:avLst/>
          </a:prstGeom>
        </p:spPr>
        <p:txBody>
          <a:bodyPr/>
          <a:lstStyle/>
          <a:p>
            <a:pPr>
              <a:defRPr>
                <a:solidFill>
                  <a:srgbClr val="000000"/>
                </a:solidFill>
                <a:latin typeface="Flex Display 100 Black"/>
                <a:ea typeface="Flex Display 100 Black"/>
                <a:cs typeface="Flex Display 100 Black"/>
                <a:sym typeface="Flex Display 100 Black"/>
              </a:defRPr>
            </a:pPr>
            <a:r>
              <a:t>OFFSIDE - EXEMPEL</a:t>
            </a:r>
            <a:br/>
            <a:br/>
            <a:r>
              <a:rPr b="1" sz="2000">
                <a:latin typeface="Flex 70"/>
                <a:ea typeface="Flex 70"/>
                <a:cs typeface="Flex 70"/>
                <a:sym typeface="Flex 70"/>
              </a:rPr>
              <a:t>I bilden till nedan ser vi den vanligaste offsiden, när en spelare för in pucken i anfallszonen när en lagkamrat redan står i offsideposition. </a:t>
            </a:r>
            <a:br>
              <a:rPr b="1" sz="2000">
                <a:latin typeface="Flex 70"/>
                <a:ea typeface="Flex 70"/>
                <a:cs typeface="Flex 70"/>
                <a:sym typeface="Flex 70"/>
              </a:rPr>
            </a:br>
            <a:br>
              <a:rPr b="1" sz="2000">
                <a:latin typeface="Flex 70"/>
                <a:ea typeface="Flex 70"/>
                <a:cs typeface="Flex 70"/>
                <a:sym typeface="Flex 70"/>
              </a:rPr>
            </a:br>
            <a:r>
              <a:rPr b="1" sz="2000">
                <a:latin typeface="Flex 70"/>
                <a:ea typeface="Flex 70"/>
                <a:cs typeface="Flex 70"/>
                <a:sym typeface="Flex 70"/>
              </a:rPr>
              <a:t>I detta läge blåser vi av spelet direkt för offside utan att avvakta.</a:t>
            </a:r>
            <a:br>
              <a:rPr b="1" sz="2000">
                <a:latin typeface="Flex 70"/>
                <a:ea typeface="Flex 70"/>
                <a:cs typeface="Flex 70"/>
                <a:sym typeface="Flex 70"/>
              </a:rPr>
            </a:br>
            <a:br>
              <a:rPr b="1" sz="2000">
                <a:latin typeface="Flex 70"/>
                <a:ea typeface="Flex 70"/>
                <a:cs typeface="Flex 70"/>
                <a:sym typeface="Flex 70"/>
              </a:rPr>
            </a:br>
          </a:p>
        </p:txBody>
      </p:sp>
      <p:sp>
        <p:nvSpPr>
          <p:cNvPr id="420" name="Platshållare för bildnummer 3"/>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21" name="Bildobjekt 4" descr="Bildobjekt 4"/>
          <p:cNvPicPr>
            <a:picLocks noChangeAspect="1"/>
          </p:cNvPicPr>
          <p:nvPr/>
        </p:nvPicPr>
        <p:blipFill>
          <a:blip r:embed="rId2">
            <a:extLst/>
          </a:blip>
          <a:stretch>
            <a:fillRect/>
          </a:stretch>
        </p:blipFill>
        <p:spPr>
          <a:xfrm>
            <a:off x="3362159" y="2995210"/>
            <a:ext cx="5455918" cy="3862790"/>
          </a:xfrm>
          <a:prstGeom prst="rect">
            <a:avLst/>
          </a:prstGeom>
          <a:ln w="12700">
            <a:miter lim="400000"/>
          </a:ln>
        </p:spPr>
      </p:pic>
      <p:sp>
        <p:nvSpPr>
          <p:cNvPr id="422" name="Ellips 6"/>
          <p:cNvSpPr/>
          <p:nvPr/>
        </p:nvSpPr>
        <p:spPr>
          <a:xfrm>
            <a:off x="6698843" y="6035328"/>
            <a:ext cx="72001" cy="72001"/>
          </a:xfrm>
          <a:prstGeom prst="ellipse">
            <a:avLst/>
          </a:prstGeom>
          <a:solidFill>
            <a:srgbClr val="000000"/>
          </a:solidFill>
          <a:ln>
            <a:solidFill>
              <a:srgbClr val="000000"/>
            </a:solidFill>
          </a:ln>
          <a:effectLst>
            <a:outerShdw sx="100000" sy="100000" kx="0" ky="0" algn="b" rotWithShape="0" blurRad="63500" dist="23000" dir="5400000">
              <a:srgbClr val="000000">
                <a:alpha val="34999"/>
              </a:srgbClr>
            </a:outerShdw>
          </a:effectLst>
        </p:spPr>
        <p:txBody>
          <a:bodyPr lIns="45719" rIns="45719" anchor="ctr"/>
          <a:lstStyle/>
          <a:p>
            <a:pPr algn="ctr">
              <a:defRPr>
                <a:solidFill>
                  <a:srgbClr val="FFFFFF"/>
                </a:solidFill>
              </a:defRPr>
            </a:pPr>
          </a:p>
        </p:txBody>
      </p:sp>
      <p:sp>
        <p:nvSpPr>
          <p:cNvPr id="423" name="Pil: höger 7"/>
          <p:cNvSpPr/>
          <p:nvPr/>
        </p:nvSpPr>
        <p:spPr>
          <a:xfrm>
            <a:off x="6798630" y="5946637"/>
            <a:ext cx="942407" cy="249383"/>
          </a:xfrm>
          <a:prstGeom prst="rightArrow">
            <a:avLst>
              <a:gd name="adj1" fmla="val 50000"/>
              <a:gd name="adj2" fmla="val 50000"/>
            </a:avLst>
          </a:prstGeom>
          <a:solidFill>
            <a:schemeClr val="accent1"/>
          </a:solidFill>
          <a:ln w="12700">
            <a:solidFill>
              <a:srgbClr val="0B41AB"/>
            </a:solidFill>
            <a:miter/>
          </a:ln>
        </p:spPr>
        <p:txBody>
          <a:bodyPr lIns="45719" rIns="45719" anchor="ctr"/>
          <a:lstStyle/>
          <a:p>
            <a:pPr algn="ctr">
              <a:defRPr>
                <a:solidFill>
                  <a:srgbClr val="FFFFFF"/>
                </a:solidFill>
              </a:defRPr>
            </a:pPr>
          </a:p>
        </p:txBody>
      </p:sp>
      <p:pic>
        <p:nvPicPr>
          <p:cNvPr id="424" name="Bildobjekt 10" descr="Bildobjekt 10"/>
          <p:cNvPicPr>
            <a:picLocks noChangeAspect="1"/>
          </p:cNvPicPr>
          <p:nvPr/>
        </p:nvPicPr>
        <p:blipFill>
          <a:blip r:embed="rId3">
            <a:extLst/>
          </a:blip>
          <a:stretch>
            <a:fillRect/>
          </a:stretch>
        </p:blipFill>
        <p:spPr>
          <a:xfrm rot="4851923">
            <a:off x="6209057" y="5643436"/>
            <a:ext cx="688016" cy="540001"/>
          </a:xfrm>
          <a:prstGeom prst="rect">
            <a:avLst/>
          </a:prstGeom>
          <a:ln w="12700">
            <a:miter lim="400000"/>
          </a:ln>
        </p:spPr>
      </p:pic>
      <p:pic>
        <p:nvPicPr>
          <p:cNvPr id="425" name="Bildobjekt 12" descr="Bildobjekt 12"/>
          <p:cNvPicPr>
            <a:picLocks noChangeAspect="1"/>
          </p:cNvPicPr>
          <p:nvPr/>
        </p:nvPicPr>
        <p:blipFill>
          <a:blip r:embed="rId4">
            <a:extLst/>
          </a:blip>
          <a:stretch>
            <a:fillRect/>
          </a:stretch>
        </p:blipFill>
        <p:spPr>
          <a:xfrm rot="8337695">
            <a:off x="6959141" y="3609490"/>
            <a:ext cx="751908" cy="540001"/>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7" name="Platshållare för sidfot 2"/>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vl1pPr>
          </a:lstStyle>
          <a:p>
            <a:pPr/>
            <a:r>
              <a:t>Ungdomsdomarutbildning</a:t>
            </a:r>
          </a:p>
        </p:txBody>
      </p:sp>
      <p:sp>
        <p:nvSpPr>
          <p:cNvPr id="428" name="Rubrik 1"/>
          <p:cNvSpPr txBox="1"/>
          <p:nvPr>
            <p:ph type="title"/>
          </p:nvPr>
        </p:nvSpPr>
        <p:spPr>
          <a:xfrm>
            <a:off x="550862" y="944562"/>
            <a:ext cx="11078514" cy="5292726"/>
          </a:xfrm>
          <a:prstGeom prst="rect">
            <a:avLst/>
          </a:prstGeom>
        </p:spPr>
        <p:txBody>
          <a:bodyPr/>
          <a:lstStyle/>
          <a:p>
            <a:pPr>
              <a:defRPr>
                <a:solidFill>
                  <a:srgbClr val="000000"/>
                </a:solidFill>
                <a:latin typeface="Flex Display 100 Black"/>
                <a:ea typeface="Flex Display 100 Black"/>
                <a:cs typeface="Flex Display 100 Black"/>
                <a:sym typeface="Flex Display 100 Black"/>
              </a:defRPr>
            </a:pPr>
            <a:r>
              <a:t>OFFSIDE - EXEMPEL</a:t>
            </a:r>
            <a:br/>
            <a:br/>
            <a:r>
              <a:rPr b="1" sz="2000">
                <a:latin typeface="Flex 70"/>
                <a:ea typeface="Flex 70"/>
                <a:cs typeface="Flex 70"/>
                <a:sym typeface="Flex 70"/>
              </a:rPr>
              <a:t>Var släpper vi pucken efter offside?</a:t>
            </a:r>
            <a:br>
              <a:rPr b="1" sz="2000">
                <a:latin typeface="Flex 70"/>
                <a:ea typeface="Flex 70"/>
                <a:cs typeface="Flex 70"/>
                <a:sym typeface="Flex 70"/>
              </a:rPr>
            </a:br>
            <a:r>
              <a:rPr b="1" sz="2000">
                <a:latin typeface="Flex 70"/>
                <a:ea typeface="Flex 70"/>
                <a:cs typeface="Flex 70"/>
                <a:sym typeface="Flex 70"/>
              </a:rPr>
              <a:t>Vi släpper pucken på den närmaste punkten i neutral zon om pucken har förts in i anfallszonen av en anfallande spelare.</a:t>
            </a:r>
            <a:br>
              <a:rPr b="1" sz="2000">
                <a:latin typeface="Flex 70"/>
                <a:ea typeface="Flex 70"/>
                <a:cs typeface="Flex 70"/>
                <a:sym typeface="Flex 70"/>
              </a:rPr>
            </a:br>
            <a:r>
              <a:rPr b="1" sz="2000">
                <a:latin typeface="Flex 70"/>
                <a:ea typeface="Flex 70"/>
                <a:cs typeface="Flex 70"/>
                <a:sym typeface="Flex 70"/>
              </a:rPr>
              <a:t>Om pucken har passats in i zonen släpper vi pucken på närmaste tekningspunkt från där pucken slogs.</a:t>
            </a:r>
            <a:br>
              <a:rPr b="1" sz="2000">
                <a:latin typeface="Flex 70"/>
                <a:ea typeface="Flex 70"/>
                <a:cs typeface="Flex 70"/>
                <a:sym typeface="Flex 70"/>
              </a:rPr>
            </a:br>
            <a:br>
              <a:rPr b="1" sz="2000">
                <a:latin typeface="Flex 70"/>
                <a:ea typeface="Flex 70"/>
                <a:cs typeface="Flex 70"/>
                <a:sym typeface="Flex 70"/>
              </a:rPr>
            </a:br>
            <a:br>
              <a:rPr b="1" sz="2000">
                <a:latin typeface="Flex 70"/>
                <a:ea typeface="Flex 70"/>
                <a:cs typeface="Flex 70"/>
                <a:sym typeface="Flex 70"/>
              </a:rPr>
            </a:br>
          </a:p>
        </p:txBody>
      </p:sp>
      <p:sp>
        <p:nvSpPr>
          <p:cNvPr id="429" name="Platshållare för bildnummer 3"/>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30" name="Bildobjekt 4" descr="Bildobjekt 4"/>
          <p:cNvPicPr>
            <a:picLocks noChangeAspect="1"/>
          </p:cNvPicPr>
          <p:nvPr/>
        </p:nvPicPr>
        <p:blipFill>
          <a:blip r:embed="rId2">
            <a:extLst/>
          </a:blip>
          <a:stretch>
            <a:fillRect/>
          </a:stretch>
        </p:blipFill>
        <p:spPr>
          <a:xfrm>
            <a:off x="3362159" y="2995210"/>
            <a:ext cx="5455918" cy="3862790"/>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2" name="Platshållare för sidfot 1"/>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33" name="Platshållare för bildnummer 2"/>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4" name="Rubrik 3"/>
          <p:cNvSpPr txBox="1"/>
          <p:nvPr>
            <p:ph type="title"/>
          </p:nvPr>
        </p:nvSpPr>
        <p:spPr>
          <a:xfrm>
            <a:off x="550862" y="944562"/>
            <a:ext cx="11078514" cy="5292726"/>
          </a:xfrm>
          <a:prstGeom prst="rect">
            <a:avLst/>
          </a:prstGeom>
        </p:spPr>
        <p:txBody>
          <a:bodyPr/>
          <a:lstStyle/>
          <a:p>
            <a:pPr defTabSz="685800">
              <a:defRPr sz="2400">
                <a:solidFill>
                  <a:srgbClr val="FFFFFF"/>
                </a:solidFill>
                <a:latin typeface="Flex Display 100 Black"/>
                <a:ea typeface="Flex Display 100 Black"/>
                <a:cs typeface="Flex Display 100 Black"/>
                <a:sym typeface="Flex Display 100 Black"/>
              </a:defRPr>
            </a:pPr>
            <a:r>
              <a:t>ATT AVVAKTA EN OFFSIDE</a:t>
            </a:r>
            <a:br/>
            <a:br/>
            <a:r>
              <a:rPr b="1" sz="1800">
                <a:latin typeface="Flex 70"/>
                <a:ea typeface="Flex 70"/>
                <a:cs typeface="Flex 70"/>
                <a:sym typeface="Flex 70"/>
              </a:rPr>
              <a:t>När du avvaktar en offside så ska du höja din arm för att visa spelarna att du avvaktar. Använd din röst för att informera spelarna om att du avvaktar en offside genom att skrika ”OFFSIDE!”.</a:t>
            </a:r>
            <a:br>
              <a:rPr b="1" sz="1800">
                <a:latin typeface="Flex 70"/>
                <a:ea typeface="Flex 70"/>
                <a:cs typeface="Flex 70"/>
                <a:sym typeface="Flex 70"/>
              </a:rPr>
            </a:br>
            <a:br>
              <a:rPr b="1" sz="1800">
                <a:latin typeface="Flex 70"/>
                <a:ea typeface="Flex 70"/>
                <a:cs typeface="Flex 70"/>
                <a:sym typeface="Flex 70"/>
              </a:rPr>
            </a:br>
            <a:r>
              <a:rPr b="1" sz="1800">
                <a:latin typeface="Flex 70"/>
                <a:ea typeface="Flex 70"/>
                <a:cs typeface="Flex 70"/>
                <a:sym typeface="Flex 70"/>
              </a:rPr>
              <a:t>Blås av direkt om:</a:t>
            </a:r>
            <a:br>
              <a:rPr b="1" sz="1800">
                <a:latin typeface="Flex 70"/>
                <a:ea typeface="Flex 70"/>
                <a:cs typeface="Flex 70"/>
                <a:sym typeface="Flex 70"/>
              </a:rPr>
            </a:br>
            <a:r>
              <a:rPr b="1" sz="1800">
                <a:latin typeface="Flex 70"/>
                <a:ea typeface="Flex 70"/>
                <a:cs typeface="Flex 70"/>
                <a:sym typeface="Flex 70"/>
              </a:rPr>
              <a:t>Det anfallande laget skjuter ner pucken på mål.</a:t>
            </a:r>
            <a:br>
              <a:rPr b="1" sz="1800">
                <a:latin typeface="Flex 70"/>
                <a:ea typeface="Flex 70"/>
                <a:cs typeface="Flex 70"/>
                <a:sym typeface="Flex 70"/>
              </a:rPr>
            </a:br>
            <a:r>
              <a:rPr b="1" sz="1800">
                <a:latin typeface="Flex 70"/>
                <a:ea typeface="Flex 70"/>
                <a:cs typeface="Flex 70"/>
                <a:sym typeface="Flex 70"/>
              </a:rPr>
              <a:t>Om det anfallande laget tar kontakt med pucken eller tacklar en motståndare.</a:t>
            </a:r>
            <a:br>
              <a:rPr b="1" sz="1800">
                <a:latin typeface="Flex 70"/>
                <a:ea typeface="Flex 70"/>
                <a:cs typeface="Flex 70"/>
                <a:sym typeface="Flex 70"/>
              </a:rPr>
            </a:br>
            <a:br>
              <a:rPr b="1" sz="1800">
                <a:latin typeface="Flex 70"/>
                <a:ea typeface="Flex 70"/>
                <a:cs typeface="Flex 70"/>
                <a:sym typeface="Flex 70"/>
              </a:rPr>
            </a:br>
            <a:r>
              <a:rPr b="1" sz="1800">
                <a:latin typeface="Flex 70"/>
                <a:ea typeface="Flex 70"/>
                <a:cs typeface="Flex 70"/>
                <a:sym typeface="Flex 70"/>
              </a:rPr>
              <a:t>En avvaktande offside upphör när det försvarande laget för ut pucken i neutral zon, eller alla anfallande spelare har rensat anfallszonen genom att ta kontakt med blålinjen med sina skridskor.</a:t>
            </a:r>
            <a:br>
              <a:rPr b="1" sz="1800">
                <a:latin typeface="Flex 70"/>
                <a:ea typeface="Flex 70"/>
                <a:cs typeface="Flex 70"/>
                <a:sym typeface="Flex 70"/>
              </a:rPr>
            </a:br>
            <a:br>
              <a:rPr b="1" sz="1800">
                <a:latin typeface="Flex 70"/>
                <a:ea typeface="Flex 70"/>
                <a:cs typeface="Flex 70"/>
                <a:sym typeface="Flex 70"/>
              </a:rPr>
            </a:br>
            <a:br>
              <a:rPr b="1" sz="1800">
                <a:latin typeface="Flex 70"/>
                <a:ea typeface="Flex 70"/>
                <a:cs typeface="Flex 70"/>
                <a:sym typeface="Flex 70"/>
              </a:rPr>
            </a:br>
            <a:br>
              <a:rPr b="1" sz="1800">
                <a:latin typeface="Flex 70"/>
                <a:ea typeface="Flex 70"/>
                <a:cs typeface="Flex 70"/>
                <a:sym typeface="Flex 70"/>
              </a:rPr>
            </a:br>
            <a:br>
              <a:rPr b="1" sz="1800">
                <a:latin typeface="Flex 70"/>
                <a:ea typeface="Flex 70"/>
                <a:cs typeface="Flex 70"/>
                <a:sym typeface="Flex 70"/>
              </a:rPr>
            </a:br>
            <a:br>
              <a:rPr b="1" sz="1800">
                <a:latin typeface="Flex 70"/>
                <a:ea typeface="Flex 70"/>
                <a:cs typeface="Flex 70"/>
                <a:sym typeface="Flex 70"/>
              </a:rPr>
            </a:br>
            <a:br>
              <a:rPr b="1" sz="1800">
                <a:latin typeface="Flex 70"/>
                <a:ea typeface="Flex 70"/>
                <a:cs typeface="Flex 70"/>
                <a:sym typeface="Flex 70"/>
              </a:rPr>
            </a:br>
            <a:r>
              <a:t>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6" name="Platshållare för sidfot 3"/>
          <p:cNvSpPr txBox="1"/>
          <p:nvPr/>
        </p:nvSpPr>
        <p:spPr>
          <a:xfrm>
            <a:off x="6240462" y="479168"/>
            <a:ext cx="3492501"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defRPr>
            </a:lvl1pPr>
          </a:lstStyle>
          <a:p>
            <a:pPr/>
            <a:r>
              <a:t>Ungdomsdomarutbildning</a:t>
            </a:r>
          </a:p>
        </p:txBody>
      </p:sp>
      <p:sp>
        <p:nvSpPr>
          <p:cNvPr id="437" name="Rubrik 1"/>
          <p:cNvSpPr txBox="1"/>
          <p:nvPr>
            <p:ph type="ctrTitle"/>
          </p:nvPr>
        </p:nvSpPr>
        <p:spPr>
          <a:prstGeom prst="rect">
            <a:avLst/>
          </a:prstGeom>
        </p:spPr>
        <p:txBody>
          <a:bodyPr/>
          <a:lstStyle/>
          <a:p>
            <a:pPr/>
            <a:r>
              <a:t>UD-Utbildning</a:t>
            </a:r>
          </a:p>
        </p:txBody>
      </p:sp>
      <p:sp>
        <p:nvSpPr>
          <p:cNvPr id="438" name="Underrubrik 2"/>
          <p:cNvSpPr txBox="1"/>
          <p:nvPr>
            <p:ph type="subTitle" sz="quarter" idx="1"/>
          </p:nvPr>
        </p:nvSpPr>
        <p:spPr>
          <a:prstGeom prst="rect">
            <a:avLst/>
          </a:prstGeom>
        </p:spPr>
        <p:txBody>
          <a:bodyPr/>
          <a:lstStyle/>
          <a:p>
            <a:pPr/>
          </a:p>
        </p:txBody>
      </p:sp>
      <p:sp>
        <p:nvSpPr>
          <p:cNvPr id="439" name="Platshållare för bildnummer 4"/>
          <p:cNvSpPr txBox="1"/>
          <p:nvPr>
            <p:ph type="sldNum" sz="quarter" idx="2"/>
          </p:nvPr>
        </p:nvSpPr>
        <p:spPr>
          <a:xfrm>
            <a:off x="11502374" y="461168"/>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Helvetica"/>
        <a:ea typeface="Helvetica"/>
        <a:cs typeface="Helvetica"/>
      </a:majorFont>
      <a:minorFont>
        <a:latin typeface="Calibri"/>
        <a:ea typeface="Calibri"/>
        <a:cs typeface="Calibri"/>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Helvetica"/>
        <a:ea typeface="Helvetica"/>
        <a:cs typeface="Helvetica"/>
      </a:majorFont>
      <a:minorFont>
        <a:latin typeface="Calibri"/>
        <a:ea typeface="Calibri"/>
        <a:cs typeface="Calibri"/>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Flex 70"/>
            <a:ea typeface="Flex 70"/>
            <a:cs typeface="Flex 70"/>
            <a:sym typeface="Flex 70"/>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