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F7"/>
          </a:solidFill>
        </a:fill>
      </a:tcStyle>
    </a:wholeTbl>
    <a:band2H>
      <a:tcTxStyle b="def" i="def"/>
      <a:tcStyle>
        <a:tcBdr/>
        <a:fill>
          <a:solidFill>
            <a:srgbClr val="E6E9FB"/>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ECA"/>
          </a:solidFill>
        </a:fill>
      </a:tcStyle>
    </a:wholeTbl>
    <a:band2H>
      <a:tcTxStyle b="def" i="def"/>
      <a:tcStyle>
        <a:tcBdr/>
        <a:fill>
          <a:solidFill>
            <a:srgbClr val="FFE8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ECA"/>
          </a:solidFill>
        </a:fill>
      </a:tcStyle>
    </a:wholeTbl>
    <a:band2H>
      <a:tcTxStyle b="def" i="def"/>
      <a:tcStyle>
        <a:tcBdr/>
        <a:fill>
          <a:solidFill>
            <a:srgbClr val="FFF7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Flex 70"/>
          <a:ea typeface="Flex 70"/>
          <a:cs typeface="Flex 70"/>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Flex 70"/>
          <a:ea typeface="Flex 70"/>
          <a:cs typeface="Flex 70"/>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lex 70"/>
          <a:ea typeface="Flex 70"/>
          <a:cs typeface="Flex 70"/>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lex 70"/>
          <a:ea typeface="Flex 70"/>
          <a:cs typeface="Flex 70"/>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94" name="Shape 394"/>
          <p:cNvSpPr/>
          <p:nvPr>
            <p:ph type="sldImg"/>
          </p:nvPr>
        </p:nvSpPr>
        <p:spPr>
          <a:xfrm>
            <a:off x="1143000" y="685800"/>
            <a:ext cx="4572000" cy="3429000"/>
          </a:xfrm>
          <a:prstGeom prst="rect">
            <a:avLst/>
          </a:prstGeom>
        </p:spPr>
        <p:txBody>
          <a:bodyPr/>
          <a:lstStyle/>
          <a:p>
            <a:pPr/>
          </a:p>
        </p:txBody>
      </p:sp>
      <p:sp>
        <p:nvSpPr>
          <p:cNvPr id="395" name="Shape 39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Rubrikbild">
    <p:bg>
      <p:bgPr>
        <a:solidFill>
          <a:schemeClr val="accent5"/>
        </a:solidFill>
      </p:bgPr>
    </p:bg>
    <p:spTree>
      <p:nvGrpSpPr>
        <p:cNvPr id="1" name=""/>
        <p:cNvGrpSpPr/>
        <p:nvPr/>
      </p:nvGrpSpPr>
      <p:grpSpPr>
        <a:xfrm>
          <a:off x="0" y="0"/>
          <a:ext cx="0" cy="0"/>
          <a:chOff x="0" y="0"/>
          <a:chExt cx="0" cy="0"/>
        </a:xfrm>
      </p:grpSpPr>
      <p:sp>
        <p:nvSpPr>
          <p:cNvPr id="15" name="Frihandsfigur 19"/>
          <p:cNvSpPr/>
          <p:nvPr/>
        </p:nvSpPr>
        <p:spPr>
          <a:xfrm>
            <a:off x="6096000" y="0"/>
            <a:ext cx="6110736"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55" y="0"/>
                </a:moveTo>
                <a:lnTo>
                  <a:pt x="21600" y="0"/>
                </a:ln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p>
        </p:txBody>
      </p:sp>
      <p:sp>
        <p:nvSpPr>
          <p:cNvPr id="16" name="Rätvinklig triangel 16"/>
          <p:cNvSpPr/>
          <p:nvPr/>
        </p:nvSpPr>
        <p:spPr>
          <a:xfrm flipH="1">
            <a:off x="7051313" y="527777"/>
            <a:ext cx="5155423" cy="6330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6"/>
          </a:solidFill>
          <a:ln w="12700">
            <a:miter lim="400000"/>
          </a:ln>
        </p:spPr>
        <p:txBody>
          <a:bodyPr lIns="45719" rIns="45719" anchor="ctr"/>
          <a:lstStyle/>
          <a:p>
            <a:pPr algn="ctr">
              <a:defRPr>
                <a:solidFill>
                  <a:srgbClr val="FFFFFF"/>
                </a:solidFill>
              </a:defRPr>
            </a:pPr>
          </a:p>
        </p:txBody>
      </p:sp>
      <p:sp>
        <p:nvSpPr>
          <p:cNvPr id="17" name="Titeltext"/>
          <p:cNvSpPr txBox="1"/>
          <p:nvPr>
            <p:ph type="title"/>
          </p:nvPr>
        </p:nvSpPr>
        <p:spPr>
          <a:xfrm>
            <a:off x="550864" y="944562"/>
            <a:ext cx="7308851" cy="3924301"/>
          </a:xfrm>
          <a:prstGeom prst="rect">
            <a:avLst/>
          </a:prstGeom>
        </p:spPr>
        <p:txBody>
          <a:bodyPr/>
          <a:lstStyle>
            <a:lvl1pPr>
              <a:lnSpc>
                <a:spcPct val="90000"/>
              </a:lnSpc>
              <a:defRPr sz="8800">
                <a:solidFill>
                  <a:srgbClr val="FFFFFF"/>
                </a:solidFill>
                <a:latin typeface="Flex Display 100 Black"/>
                <a:ea typeface="Flex Display 100 Black"/>
                <a:cs typeface="Flex Display 100 Black"/>
                <a:sym typeface="Flex Display 100 Black"/>
              </a:defRPr>
            </a:lvl1pPr>
          </a:lstStyle>
          <a:p>
            <a:pPr/>
            <a:r>
              <a:t>Titeltext</a:t>
            </a:r>
          </a:p>
        </p:txBody>
      </p:sp>
      <p:sp>
        <p:nvSpPr>
          <p:cNvPr id="18" name="Brödtext nivå ett…"/>
          <p:cNvSpPr txBox="1"/>
          <p:nvPr>
            <p:ph type="body" sz="quarter" idx="1"/>
          </p:nvPr>
        </p:nvSpPr>
        <p:spPr>
          <a:xfrm>
            <a:off x="550862" y="5132387"/>
            <a:ext cx="5400676" cy="1104900"/>
          </a:xfrm>
          <a:prstGeom prst="rect">
            <a:avLst/>
          </a:prstGeom>
        </p:spPr>
        <p:txBody>
          <a:bodyPr anchor="b">
            <a:normAutofit fontScale="100000" lnSpcReduction="0"/>
          </a:bodyPr>
          <a:lstStyle>
            <a:lvl1pPr marL="0" indent="0">
              <a:buClrTx/>
              <a:buSzTx/>
              <a:buFontTx/>
              <a:buNone/>
              <a:defRPr sz="1200">
                <a:solidFill>
                  <a:srgbClr val="FFFFFF"/>
                </a:solidFill>
              </a:defRPr>
            </a:lvl1pPr>
            <a:lvl2pPr marL="0" indent="457200">
              <a:buClrTx/>
              <a:buSzTx/>
              <a:buFontTx/>
              <a:buNone/>
              <a:defRPr sz="1200">
                <a:solidFill>
                  <a:srgbClr val="FFFFFF"/>
                </a:solidFill>
              </a:defRPr>
            </a:lvl2pPr>
            <a:lvl3pPr marL="0" indent="914400">
              <a:buClrTx/>
              <a:buSzTx/>
              <a:buFontTx/>
              <a:buNone/>
              <a:defRPr sz="1200">
                <a:solidFill>
                  <a:srgbClr val="FFFFFF"/>
                </a:solidFill>
              </a:defRPr>
            </a:lvl3pPr>
            <a:lvl4pPr marL="0" indent="1371600">
              <a:buClrTx/>
              <a:buSzTx/>
              <a:buFontTx/>
              <a:buNone/>
              <a:defRPr sz="1200">
                <a:solidFill>
                  <a:srgbClr val="FFFFFF"/>
                </a:solidFill>
              </a:defRPr>
            </a:lvl4pPr>
            <a:lvl5pPr marL="0" indent="1828800">
              <a:buClrTx/>
              <a:buSzTx/>
              <a:buFontTx/>
              <a:buNone/>
              <a:defRPr sz="1200">
                <a:solidFill>
                  <a:srgbClr val="FFFFFF"/>
                </a:solidFill>
              </a:defRPr>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19"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
        <p:nvSpPr>
          <p:cNvPr id="20" name="textruta 11"/>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SVENSKA ISHOCKEYFÖRBUNDET</a:t>
            </a:r>
          </a:p>
        </p:txBody>
      </p:sp>
      <p:sp>
        <p:nvSpPr>
          <p:cNvPr id="21" name="Rak 13"/>
          <p:cNvSpPr/>
          <p:nvPr/>
        </p:nvSpPr>
        <p:spPr>
          <a:xfrm>
            <a:off x="550862" y="692150"/>
            <a:ext cx="11090276" cy="0"/>
          </a:xfrm>
          <a:prstGeom prst="line">
            <a:avLst/>
          </a:prstGeom>
          <a:ln w="12700">
            <a:solidFill>
              <a:srgbClr val="FFFFFF"/>
            </a:solidFill>
            <a:miter/>
          </a:ln>
        </p:spPr>
        <p:txBody>
          <a:bodyPr lIns="45719" rIns="45719"/>
          <a:lstStyle/>
          <a:p>
            <a:pPr/>
          </a:p>
        </p:txBody>
      </p:sp>
      <p:sp>
        <p:nvSpPr>
          <p:cNvPr id="22" name="Rak 14"/>
          <p:cNvSpPr/>
          <p:nvPr/>
        </p:nvSpPr>
        <p:spPr>
          <a:xfrm>
            <a:off x="550862" y="368299"/>
            <a:ext cx="11090276" cy="1"/>
          </a:xfrm>
          <a:prstGeom prst="line">
            <a:avLst/>
          </a:prstGeom>
          <a:ln w="12700">
            <a:solidFill>
              <a:srgbClr val="FFFFFF"/>
            </a:solidFill>
            <a:miter/>
          </a:ln>
        </p:spPr>
        <p:txBody>
          <a:bodyPr lIns="45719" rIns="45719"/>
          <a:lstStyle/>
          <a:p>
            <a:pPr/>
          </a:p>
        </p:txBody>
      </p:sp>
      <p:sp>
        <p:nvSpPr>
          <p:cNvPr id="23" name="Rak 15"/>
          <p:cNvSpPr/>
          <p:nvPr/>
        </p:nvSpPr>
        <p:spPr>
          <a:xfrm>
            <a:off x="550862" y="6486800"/>
            <a:ext cx="11090276" cy="1"/>
          </a:xfrm>
          <a:prstGeom prst="line">
            <a:avLst/>
          </a:prstGeom>
          <a:ln w="12700">
            <a:solidFill>
              <a:srgbClr val="FFFFFF"/>
            </a:solidFill>
            <a:miter/>
          </a:ln>
        </p:spPr>
        <p:txBody>
          <a:bodyPr lIns="45719" rIns="45719"/>
          <a:lstStyle/>
          <a:p>
            <a:pPr/>
          </a:p>
        </p:txBody>
      </p:sp>
      <p:pic>
        <p:nvPicPr>
          <p:cNvPr id="24" name="Bildobjekt 21" descr="Bildobjekt 21"/>
          <p:cNvPicPr>
            <a:picLocks noChangeAspect="1"/>
          </p:cNvPicPr>
          <p:nvPr/>
        </p:nvPicPr>
        <p:blipFill>
          <a:blip r:embed="rId2">
            <a:extLst/>
          </a:blip>
          <a:stretch>
            <a:fillRect/>
          </a:stretch>
        </p:blipFill>
        <p:spPr>
          <a:xfrm>
            <a:off x="10276768" y="4875660"/>
            <a:ext cx="1570674" cy="1570674"/>
          </a:xfrm>
          <a:prstGeom prst="rect">
            <a:avLst/>
          </a:prstGeom>
          <a:ln w="12700">
            <a:miter lim="400000"/>
          </a:ln>
        </p:spPr>
      </p:pic>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ubrik och innehåll">
    <p:bg>
      <p:bgPr>
        <a:solidFill>
          <a:srgbClr val="FFFFFF"/>
        </a:solidFill>
      </p:bgPr>
    </p:bg>
    <p:spTree>
      <p:nvGrpSpPr>
        <p:cNvPr id="1" name=""/>
        <p:cNvGrpSpPr/>
        <p:nvPr/>
      </p:nvGrpSpPr>
      <p:grpSpPr>
        <a:xfrm>
          <a:off x="0" y="0"/>
          <a:ext cx="0" cy="0"/>
          <a:chOff x="0" y="0"/>
          <a:chExt cx="0" cy="0"/>
        </a:xfrm>
      </p:grpSpPr>
      <p:sp>
        <p:nvSpPr>
          <p:cNvPr id="127" name="Titeltext"/>
          <p:cNvSpPr txBox="1"/>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pPr/>
            <a:r>
              <a:t>Titeltext</a:t>
            </a:r>
          </a:p>
        </p:txBody>
      </p:sp>
      <p:sp>
        <p:nvSpPr>
          <p:cNvPr id="128" name="Brödtext nivå ett…"/>
          <p:cNvSpPr txBox="1"/>
          <p:nvPr>
            <p:ph type="body" sz="half" idx="1"/>
          </p:nvPr>
        </p:nvSpPr>
        <p:spPr>
          <a:xfrm>
            <a:off x="550862" y="2349500"/>
            <a:ext cx="7308851" cy="3887788"/>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129"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vå delar">
    <p:bg>
      <p:bgPr>
        <a:solidFill>
          <a:srgbClr val="FFFFFF"/>
        </a:solidFill>
      </p:bgPr>
    </p:bg>
    <p:spTree>
      <p:nvGrpSpPr>
        <p:cNvPr id="1" name=""/>
        <p:cNvGrpSpPr/>
        <p:nvPr/>
      </p:nvGrpSpPr>
      <p:grpSpPr>
        <a:xfrm>
          <a:off x="0" y="0"/>
          <a:ext cx="0" cy="0"/>
          <a:chOff x="0" y="0"/>
          <a:chExt cx="0" cy="0"/>
        </a:xfrm>
      </p:grpSpPr>
      <p:sp>
        <p:nvSpPr>
          <p:cNvPr id="136" name="Titeltext"/>
          <p:cNvSpPr txBox="1"/>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pPr/>
            <a:r>
              <a:t>Titeltext</a:t>
            </a:r>
          </a:p>
        </p:txBody>
      </p:sp>
      <p:sp>
        <p:nvSpPr>
          <p:cNvPr id="137" name="Brödtext nivå ett…"/>
          <p:cNvSpPr txBox="1"/>
          <p:nvPr>
            <p:ph type="body" sz="half" idx="1"/>
          </p:nvPr>
        </p:nvSpPr>
        <p:spPr>
          <a:xfrm>
            <a:off x="562625" y="2349499"/>
            <a:ext cx="5388913" cy="3887790"/>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138"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vå delar, underrubriker">
    <p:bg>
      <p:bgPr>
        <a:solidFill>
          <a:srgbClr val="FFFFFF"/>
        </a:solidFill>
      </p:bgPr>
    </p:bg>
    <p:spTree>
      <p:nvGrpSpPr>
        <p:cNvPr id="1" name=""/>
        <p:cNvGrpSpPr/>
        <p:nvPr/>
      </p:nvGrpSpPr>
      <p:grpSpPr>
        <a:xfrm>
          <a:off x="0" y="0"/>
          <a:ext cx="0" cy="0"/>
          <a:chOff x="0" y="0"/>
          <a:chExt cx="0" cy="0"/>
        </a:xfrm>
      </p:grpSpPr>
      <p:sp>
        <p:nvSpPr>
          <p:cNvPr id="145" name="Titeltext"/>
          <p:cNvSpPr txBox="1"/>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pPr/>
            <a:r>
              <a:t>Titeltext</a:t>
            </a:r>
          </a:p>
        </p:txBody>
      </p:sp>
      <p:sp>
        <p:nvSpPr>
          <p:cNvPr id="146" name="Brödtext nivå ett…"/>
          <p:cNvSpPr txBox="1"/>
          <p:nvPr>
            <p:ph type="body" sz="half" idx="1"/>
          </p:nvPr>
        </p:nvSpPr>
        <p:spPr>
          <a:xfrm>
            <a:off x="562625" y="2841171"/>
            <a:ext cx="5388913" cy="3396117"/>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147" name="Diabildsnummer"/>
          <p:cNvSpPr txBox="1"/>
          <p:nvPr>
            <p:ph type="sldNum" sz="quarter" idx="2"/>
          </p:nvPr>
        </p:nvSpPr>
        <p:spPr>
          <a:prstGeom prst="rect">
            <a:avLst/>
          </a:prstGeom>
        </p:spPr>
        <p:txBody>
          <a:bodyPr/>
          <a:lstStyle/>
          <a:p>
            <a:pPr/>
            <a:fld id="{86CB4B4D-7CA3-9044-876B-883B54F8677D}" type="slidenum"/>
          </a:p>
        </p:txBody>
      </p:sp>
      <p:sp>
        <p:nvSpPr>
          <p:cNvPr id="148" name="Platshållare för text 12"/>
          <p:cNvSpPr/>
          <p:nvPr>
            <p:ph type="body" sz="quarter" idx="21" hasCustomPrompt="1"/>
          </p:nvPr>
        </p:nvSpPr>
        <p:spPr>
          <a:xfrm>
            <a:off x="561974" y="2349500"/>
            <a:ext cx="5388913" cy="323851"/>
          </a:xfrm>
          <a:prstGeom prst="rect">
            <a:avLst/>
          </a:prstGeom>
        </p:spPr>
        <p:txBody>
          <a:bodyPr>
            <a:normAutofit fontScale="100000" lnSpcReduction="0"/>
          </a:bodyPr>
          <a:lstStyle>
            <a:lvl1pPr marL="0" indent="0" defTabSz="740663">
              <a:lnSpc>
                <a:spcPct val="90000"/>
              </a:lnSpc>
              <a:spcBef>
                <a:spcPts val="900"/>
              </a:spcBef>
              <a:buClrTx/>
              <a:buSzTx/>
              <a:buFontTx/>
              <a:buNone/>
              <a:defRPr sz="2268">
                <a:latin typeface="Flex Display 100 Black"/>
                <a:ea typeface="Flex Display 100 Black"/>
                <a:cs typeface="Flex Display 100 Black"/>
                <a:sym typeface="Flex Display 100 Black"/>
              </a:defRPr>
            </a:lvl1pPr>
          </a:lstStyle>
          <a:p>
            <a:pPr/>
            <a:r>
              <a:t>Rubrik (1 rad)</a:t>
            </a:r>
          </a:p>
        </p:txBody>
      </p:sp>
      <p:sp>
        <p:nvSpPr>
          <p:cNvPr id="149" name="Platshållare för text 12"/>
          <p:cNvSpPr/>
          <p:nvPr>
            <p:ph type="body" sz="quarter" idx="22" hasCustomPrompt="1"/>
          </p:nvPr>
        </p:nvSpPr>
        <p:spPr>
          <a:xfrm>
            <a:off x="6240462" y="2349500"/>
            <a:ext cx="5388914" cy="323851"/>
          </a:xfrm>
          <a:prstGeom prst="rect">
            <a:avLst/>
          </a:prstGeom>
        </p:spPr>
        <p:txBody>
          <a:bodyPr>
            <a:normAutofit fontScale="100000" lnSpcReduction="0"/>
          </a:bodyPr>
          <a:lstStyle>
            <a:lvl1pPr marL="0" indent="0" defTabSz="740663">
              <a:lnSpc>
                <a:spcPct val="90000"/>
              </a:lnSpc>
              <a:spcBef>
                <a:spcPts val="900"/>
              </a:spcBef>
              <a:buClrTx/>
              <a:buSzTx/>
              <a:buFontTx/>
              <a:buNone/>
              <a:defRPr sz="2268">
                <a:latin typeface="Flex Display 100 Black"/>
                <a:ea typeface="Flex Display 100 Black"/>
                <a:cs typeface="Flex Display 100 Black"/>
                <a:sym typeface="Flex Display 100 Black"/>
              </a:defRPr>
            </a:lvl1pPr>
          </a:lstStyle>
          <a:p>
            <a:pPr/>
            <a:r>
              <a:t>Rubrik (1 rad)</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texter">
    <p:bg>
      <p:bgPr>
        <a:solidFill>
          <a:srgbClr val="FFFFFF"/>
        </a:solidFill>
      </p:bgPr>
    </p:bg>
    <p:spTree>
      <p:nvGrpSpPr>
        <p:cNvPr id="1" name=""/>
        <p:cNvGrpSpPr/>
        <p:nvPr/>
      </p:nvGrpSpPr>
      <p:grpSpPr>
        <a:xfrm>
          <a:off x="0" y="0"/>
          <a:ext cx="0" cy="0"/>
          <a:chOff x="0" y="0"/>
          <a:chExt cx="0" cy="0"/>
        </a:xfrm>
      </p:grpSpPr>
      <p:sp>
        <p:nvSpPr>
          <p:cNvPr id="156" name="Diabildsnummer"/>
          <p:cNvSpPr txBox="1"/>
          <p:nvPr>
            <p:ph type="sldNum" sz="quarter" idx="2"/>
          </p:nvPr>
        </p:nvSpPr>
        <p:spPr>
          <a:prstGeom prst="rect">
            <a:avLst/>
          </a:prstGeom>
        </p:spPr>
        <p:txBody>
          <a:bodyPr/>
          <a:lstStyle/>
          <a:p>
            <a:pPr/>
            <a:fld id="{86CB4B4D-7CA3-9044-876B-883B54F8677D}" type="slidenum"/>
          </a:p>
        </p:txBody>
      </p:sp>
      <p:sp>
        <p:nvSpPr>
          <p:cNvPr id="157" name="Brödtext nivå ett…"/>
          <p:cNvSpPr txBox="1"/>
          <p:nvPr>
            <p:ph type="body" sz="quarter" idx="1" hasCustomPrompt="1"/>
          </p:nvPr>
        </p:nvSpPr>
        <p:spPr>
          <a:xfrm>
            <a:off x="561975" y="2349500"/>
            <a:ext cx="3517900" cy="1116013"/>
          </a:xfrm>
          <a:prstGeom prst="rect">
            <a:avLst/>
          </a:prstGeom>
        </p:spPr>
        <p:txBody>
          <a:bodyPr>
            <a:normAutofit fontScale="100000" lnSpcReduction="0"/>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vl2pPr marL="770399" indent="-313199">
              <a:lnSpc>
                <a:spcPct val="90000"/>
              </a:lnSpc>
              <a:buClrTx/>
              <a:buFontTx/>
              <a:defRPr sz="2800">
                <a:latin typeface="Flex Display 100 Black"/>
                <a:ea typeface="Flex Display 100 Black"/>
                <a:cs typeface="Flex Display 100 Black"/>
                <a:sym typeface="Flex Display 100 Black"/>
              </a:defRPr>
            </a:lvl2pPr>
            <a:lvl3pPr marL="1243800" indent="-365400">
              <a:lnSpc>
                <a:spcPct val="90000"/>
              </a:lnSpc>
              <a:buClrTx/>
              <a:buFontTx/>
              <a:defRPr sz="2800">
                <a:latin typeface="Flex Display 100 Black"/>
                <a:ea typeface="Flex Display 100 Black"/>
                <a:cs typeface="Flex Display 100 Black"/>
                <a:sym typeface="Flex Display 100 Black"/>
              </a:defRPr>
            </a:lvl3pPr>
            <a:lvl4pPr marL="1662218" indent="-398618">
              <a:lnSpc>
                <a:spcPct val="90000"/>
              </a:lnSpc>
              <a:buClrTx/>
              <a:buFontTx/>
              <a:defRPr sz="2800">
                <a:latin typeface="Flex Display 100 Black"/>
                <a:ea typeface="Flex Display 100 Black"/>
                <a:cs typeface="Flex Display 100 Black"/>
                <a:sym typeface="Flex Display 100 Black"/>
              </a:defRPr>
            </a:lvl4pPr>
            <a:lvl5pPr marL="2083418" indent="-398618">
              <a:lnSpc>
                <a:spcPct val="90000"/>
              </a:lnSpc>
              <a:buClrTx/>
              <a:buFontTx/>
              <a:defRPr sz="2800">
                <a:latin typeface="Flex Display 100 Black"/>
                <a:ea typeface="Flex Display 100 Black"/>
                <a:cs typeface="Flex Display 100 Black"/>
                <a:sym typeface="Flex Display 100 Black"/>
              </a:defRPr>
            </a:lvl5pPr>
          </a:lstStyle>
          <a:p>
            <a:pPr/>
            <a:r>
              <a:t>Rubrik</a:t>
            </a:r>
          </a:p>
          <a:p>
            <a:pPr lvl="1"/>
            <a:r>
              <a:t/>
            </a:r>
          </a:p>
          <a:p>
            <a:pPr lvl="2"/>
            <a:r>
              <a:t/>
            </a:r>
          </a:p>
          <a:p>
            <a:pPr lvl="3"/>
            <a:r>
              <a:t/>
            </a:r>
          </a:p>
          <a:p>
            <a:pPr lvl="4"/>
            <a:r>
              <a:t/>
            </a:r>
          </a:p>
        </p:txBody>
      </p:sp>
      <p:sp>
        <p:nvSpPr>
          <p:cNvPr id="158" name="Platshållare för text 12"/>
          <p:cNvSpPr/>
          <p:nvPr>
            <p:ph type="body" sz="quarter" idx="21" hasCustomPrompt="1"/>
          </p:nvPr>
        </p:nvSpPr>
        <p:spPr>
          <a:xfrm>
            <a:off x="4332287" y="2349500"/>
            <a:ext cx="3517901" cy="1116013"/>
          </a:xfrm>
          <a:prstGeom prst="rect">
            <a:avLst/>
          </a:prstGeom>
        </p:spPr>
        <p:txBody>
          <a:bodyPr>
            <a:normAutofit fontScale="100000" lnSpcReduction="0"/>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pPr/>
            <a:r>
              <a:t>Rubrik</a:t>
            </a:r>
          </a:p>
        </p:txBody>
      </p:sp>
      <p:sp>
        <p:nvSpPr>
          <p:cNvPr id="159" name="Platshållare för text 12"/>
          <p:cNvSpPr/>
          <p:nvPr>
            <p:ph type="body" sz="quarter" idx="22" hasCustomPrompt="1"/>
          </p:nvPr>
        </p:nvSpPr>
        <p:spPr>
          <a:xfrm>
            <a:off x="8111474" y="2349500"/>
            <a:ext cx="3517901" cy="1116013"/>
          </a:xfrm>
          <a:prstGeom prst="rect">
            <a:avLst/>
          </a:prstGeom>
        </p:spPr>
        <p:txBody>
          <a:bodyPr>
            <a:normAutofit fontScale="100000" lnSpcReduction="0"/>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pPr/>
            <a:r>
              <a:t>Rubrik</a:t>
            </a:r>
          </a:p>
        </p:txBody>
      </p:sp>
      <p:sp>
        <p:nvSpPr>
          <p:cNvPr id="160" name="Platshållare för text 16"/>
          <p:cNvSpPr/>
          <p:nvPr>
            <p:ph type="body" sz="quarter" idx="23"/>
          </p:nvPr>
        </p:nvSpPr>
        <p:spPr>
          <a:xfrm>
            <a:off x="550862" y="3721953"/>
            <a:ext cx="3529014" cy="2520951"/>
          </a:xfrm>
          <a:prstGeom prst="rect">
            <a:avLst/>
          </a:prstGeom>
        </p:spPr>
        <p:txBody>
          <a:bodyPr>
            <a:normAutofit fontScale="100000" lnSpcReduction="0"/>
          </a:bodyPr>
          <a:lstStyle/>
          <a:p>
            <a:pPr/>
          </a:p>
        </p:txBody>
      </p:sp>
      <p:sp>
        <p:nvSpPr>
          <p:cNvPr id="161" name="Platshållare för text 16"/>
          <p:cNvSpPr/>
          <p:nvPr>
            <p:ph type="body" sz="quarter" idx="24"/>
          </p:nvPr>
        </p:nvSpPr>
        <p:spPr>
          <a:xfrm>
            <a:off x="4332287" y="3721953"/>
            <a:ext cx="3529013" cy="2520951"/>
          </a:xfrm>
          <a:prstGeom prst="rect">
            <a:avLst/>
          </a:prstGeom>
        </p:spPr>
        <p:txBody>
          <a:bodyPr>
            <a:normAutofit fontScale="100000" lnSpcReduction="0"/>
          </a:bodyPr>
          <a:lstStyle/>
          <a:p>
            <a:pPr/>
          </a:p>
        </p:txBody>
      </p:sp>
      <p:sp>
        <p:nvSpPr>
          <p:cNvPr id="162" name="Platshållare för text 16"/>
          <p:cNvSpPr/>
          <p:nvPr>
            <p:ph type="body" sz="quarter" idx="25"/>
          </p:nvPr>
        </p:nvSpPr>
        <p:spPr>
          <a:xfrm>
            <a:off x="8111474" y="3721953"/>
            <a:ext cx="3529013" cy="2520951"/>
          </a:xfrm>
          <a:prstGeom prst="rect">
            <a:avLst/>
          </a:prstGeom>
        </p:spPr>
        <p:txBody>
          <a:bodyPr>
            <a:normAutofit fontScale="100000" lnSpcReduction="0"/>
          </a:bodyPr>
          <a:lstStyle/>
          <a:p>
            <a:pP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ubrik och tabell">
    <p:bg>
      <p:bgPr>
        <a:solidFill>
          <a:srgbClr val="FFFFFF"/>
        </a:solidFill>
      </p:bgPr>
    </p:bg>
    <p:spTree>
      <p:nvGrpSpPr>
        <p:cNvPr id="1" name=""/>
        <p:cNvGrpSpPr/>
        <p:nvPr/>
      </p:nvGrpSpPr>
      <p:grpSpPr>
        <a:xfrm>
          <a:off x="0" y="0"/>
          <a:ext cx="0" cy="0"/>
          <a:chOff x="0" y="0"/>
          <a:chExt cx="0" cy="0"/>
        </a:xfrm>
      </p:grpSpPr>
      <p:sp>
        <p:nvSpPr>
          <p:cNvPr id="169" name="Titeltext"/>
          <p:cNvSpPr txBox="1"/>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pPr/>
            <a:r>
              <a:t>Titeltext</a:t>
            </a:r>
          </a:p>
        </p:txBody>
      </p:sp>
      <p:sp>
        <p:nvSpPr>
          <p:cNvPr id="17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och bild">
    <p:bg>
      <p:bgPr>
        <a:solidFill>
          <a:srgbClr val="FFFFFF"/>
        </a:solidFill>
      </p:bgPr>
    </p:bg>
    <p:spTree>
      <p:nvGrpSpPr>
        <p:cNvPr id="1" name=""/>
        <p:cNvGrpSpPr/>
        <p:nvPr/>
      </p:nvGrpSpPr>
      <p:grpSpPr>
        <a:xfrm>
          <a:off x="0" y="0"/>
          <a:ext cx="0" cy="0"/>
          <a:chOff x="0" y="0"/>
          <a:chExt cx="0" cy="0"/>
        </a:xfrm>
      </p:grpSpPr>
      <p:sp>
        <p:nvSpPr>
          <p:cNvPr id="177" name="Brödtext nivå ett…"/>
          <p:cNvSpPr txBox="1"/>
          <p:nvPr>
            <p:ph type="body" sz="quarter" idx="1"/>
          </p:nvPr>
        </p:nvSpPr>
        <p:spPr>
          <a:xfrm>
            <a:off x="562625" y="3716337"/>
            <a:ext cx="5388913" cy="2520951"/>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178" name="Diabildsnummer"/>
          <p:cNvSpPr txBox="1"/>
          <p:nvPr>
            <p:ph type="sldNum" sz="quarter" idx="2"/>
          </p:nvPr>
        </p:nvSpPr>
        <p:spPr>
          <a:prstGeom prst="rect">
            <a:avLst/>
          </a:prstGeom>
        </p:spPr>
        <p:txBody>
          <a:bodyPr/>
          <a:lstStyle/>
          <a:p>
            <a:pPr/>
            <a:fld id="{86CB4B4D-7CA3-9044-876B-883B54F8677D}" type="slidenum"/>
          </a:p>
        </p:txBody>
      </p:sp>
      <p:sp>
        <p:nvSpPr>
          <p:cNvPr id="179" name="Titeltext"/>
          <p:cNvSpPr txBox="1"/>
          <p:nvPr>
            <p:ph type="title"/>
          </p:nvPr>
        </p:nvSpPr>
        <p:spPr>
          <a:xfrm>
            <a:off x="550862" y="944562"/>
            <a:ext cx="5400678" cy="2520950"/>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pPr/>
            <a:r>
              <a:t>Titeltext</a:t>
            </a:r>
          </a:p>
        </p:txBody>
      </p:sp>
      <p:sp>
        <p:nvSpPr>
          <p:cNvPr id="180" name="Platshållare för bild 12"/>
          <p:cNvSpPr/>
          <p:nvPr>
            <p:ph type="pic" sz="half" idx="21"/>
          </p:nvPr>
        </p:nvSpPr>
        <p:spPr>
          <a:xfrm>
            <a:off x="6240462" y="944562"/>
            <a:ext cx="5400676" cy="5292726"/>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 bilder och text">
    <p:bg>
      <p:bgPr>
        <a:solidFill>
          <a:srgbClr val="FFFFFF"/>
        </a:solidFill>
      </p:bgPr>
    </p:bg>
    <p:spTree>
      <p:nvGrpSpPr>
        <p:cNvPr id="1" name=""/>
        <p:cNvGrpSpPr/>
        <p:nvPr/>
      </p:nvGrpSpPr>
      <p:grpSpPr>
        <a:xfrm>
          <a:off x="0" y="0"/>
          <a:ext cx="0" cy="0"/>
          <a:chOff x="0" y="0"/>
          <a:chExt cx="0" cy="0"/>
        </a:xfrm>
      </p:grpSpPr>
      <p:sp>
        <p:nvSpPr>
          <p:cNvPr id="187" name="Brödtext nivå ett…"/>
          <p:cNvSpPr txBox="1"/>
          <p:nvPr>
            <p:ph type="body" sz="quarter" idx="1"/>
          </p:nvPr>
        </p:nvSpPr>
        <p:spPr>
          <a:xfrm>
            <a:off x="6240462" y="2349500"/>
            <a:ext cx="5388914" cy="1116014"/>
          </a:xfrm>
          <a:prstGeom prst="rect">
            <a:avLst/>
          </a:prstGeom>
        </p:spPr>
        <p:txBody>
          <a:bodyP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188" name="Diabildsnummer"/>
          <p:cNvSpPr txBox="1"/>
          <p:nvPr>
            <p:ph type="sldNum" sz="quarter" idx="2"/>
          </p:nvPr>
        </p:nvSpPr>
        <p:spPr>
          <a:prstGeom prst="rect">
            <a:avLst/>
          </a:prstGeom>
        </p:spPr>
        <p:txBody>
          <a:bodyPr/>
          <a:lstStyle/>
          <a:p>
            <a:pPr/>
            <a:fld id="{86CB4B4D-7CA3-9044-876B-883B54F8677D}" type="slidenum"/>
          </a:p>
        </p:txBody>
      </p:sp>
      <p:sp>
        <p:nvSpPr>
          <p:cNvPr id="189" name="Rak 8"/>
          <p:cNvSpPr/>
          <p:nvPr/>
        </p:nvSpPr>
        <p:spPr>
          <a:xfrm>
            <a:off x="550862" y="692150"/>
            <a:ext cx="11090276" cy="0"/>
          </a:xfrm>
          <a:prstGeom prst="line">
            <a:avLst/>
          </a:prstGeom>
          <a:ln w="12700">
            <a:solidFill>
              <a:srgbClr val="000000"/>
            </a:solidFill>
            <a:miter/>
          </a:ln>
        </p:spPr>
        <p:txBody>
          <a:bodyPr lIns="45719" rIns="45719"/>
          <a:lstStyle/>
          <a:p>
            <a:pPr/>
          </a:p>
        </p:txBody>
      </p:sp>
      <p:sp>
        <p:nvSpPr>
          <p:cNvPr id="190" name="Rak 9"/>
          <p:cNvSpPr/>
          <p:nvPr/>
        </p:nvSpPr>
        <p:spPr>
          <a:xfrm>
            <a:off x="550862" y="368299"/>
            <a:ext cx="11090276" cy="1"/>
          </a:xfrm>
          <a:prstGeom prst="line">
            <a:avLst/>
          </a:prstGeom>
          <a:ln w="12700">
            <a:solidFill>
              <a:srgbClr val="000000"/>
            </a:solidFill>
            <a:miter/>
          </a:ln>
        </p:spPr>
        <p:txBody>
          <a:bodyPr lIns="45719" rIns="45719"/>
          <a:lstStyle/>
          <a:p>
            <a:pPr/>
          </a:p>
        </p:txBody>
      </p:sp>
      <p:sp>
        <p:nvSpPr>
          <p:cNvPr id="191" name="Rak 10"/>
          <p:cNvSpPr/>
          <p:nvPr/>
        </p:nvSpPr>
        <p:spPr>
          <a:xfrm>
            <a:off x="550862" y="6486800"/>
            <a:ext cx="11090276" cy="1"/>
          </a:xfrm>
          <a:prstGeom prst="line">
            <a:avLst/>
          </a:prstGeom>
          <a:ln w="12700">
            <a:solidFill>
              <a:srgbClr val="000000"/>
            </a:solidFill>
            <a:miter/>
          </a:ln>
        </p:spPr>
        <p:txBody>
          <a:bodyPr lIns="45719" rIns="45719"/>
          <a:lstStyle/>
          <a:p>
            <a:pPr/>
          </a:p>
        </p:txBody>
      </p:sp>
      <p:sp>
        <p:nvSpPr>
          <p:cNvPr id="192" name="Platshållare för bild 12"/>
          <p:cNvSpPr/>
          <p:nvPr>
            <p:ph type="pic" sz="quarter" idx="21"/>
          </p:nvPr>
        </p:nvSpPr>
        <p:spPr>
          <a:xfrm>
            <a:off x="562625" y="944563"/>
            <a:ext cx="5400676" cy="2520951"/>
          </a:xfrm>
          <a:prstGeom prst="rect">
            <a:avLst/>
          </a:prstGeom>
        </p:spPr>
        <p:txBody>
          <a:bodyPr lIns="91439" tIns="45719" rIns="91439" bIns="45719"/>
          <a:lstStyle/>
          <a:p>
            <a:pPr/>
          </a:p>
        </p:txBody>
      </p:sp>
      <p:sp>
        <p:nvSpPr>
          <p:cNvPr id="193" name="Platshållare för text 12"/>
          <p:cNvSpPr/>
          <p:nvPr>
            <p:ph type="body" sz="quarter" idx="22" hasCustomPrompt="1"/>
          </p:nvPr>
        </p:nvSpPr>
        <p:spPr>
          <a:xfrm>
            <a:off x="6240462" y="951704"/>
            <a:ext cx="5388914" cy="1145384"/>
          </a:xfrm>
          <a:prstGeom prst="rect">
            <a:avLst/>
          </a:prstGeom>
        </p:spPr>
        <p:txBody>
          <a:bodyPr anchor="b">
            <a:normAutofit fontScale="100000" lnSpcReduction="0"/>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pPr/>
            <a:r>
              <a:t>Rubrik på 1-2 rader</a:t>
            </a:r>
          </a:p>
        </p:txBody>
      </p:sp>
      <p:sp>
        <p:nvSpPr>
          <p:cNvPr id="194" name="Rak 13"/>
          <p:cNvSpPr/>
          <p:nvPr/>
        </p:nvSpPr>
        <p:spPr>
          <a:xfrm>
            <a:off x="562625" y="3591981"/>
            <a:ext cx="11090276" cy="1"/>
          </a:xfrm>
          <a:prstGeom prst="line">
            <a:avLst/>
          </a:prstGeom>
          <a:ln w="12700">
            <a:solidFill>
              <a:srgbClr val="000000"/>
            </a:solidFill>
            <a:miter/>
          </a:ln>
        </p:spPr>
        <p:txBody>
          <a:bodyPr lIns="45719" rIns="45719"/>
          <a:lstStyle/>
          <a:p>
            <a:pPr/>
          </a:p>
        </p:txBody>
      </p:sp>
      <p:sp>
        <p:nvSpPr>
          <p:cNvPr id="195" name="Platshållare för bild 12"/>
          <p:cNvSpPr/>
          <p:nvPr>
            <p:ph type="pic" sz="quarter" idx="23"/>
          </p:nvPr>
        </p:nvSpPr>
        <p:spPr>
          <a:xfrm>
            <a:off x="562625" y="3718447"/>
            <a:ext cx="5400676" cy="2520951"/>
          </a:xfrm>
          <a:prstGeom prst="rect">
            <a:avLst/>
          </a:prstGeom>
        </p:spPr>
        <p:txBody>
          <a:bodyPr lIns="91439" tIns="45719" rIns="91439" bIns="45719"/>
          <a:lstStyle/>
          <a:p>
            <a:pPr/>
          </a:p>
        </p:txBody>
      </p:sp>
      <p:sp>
        <p:nvSpPr>
          <p:cNvPr id="196" name="Platshållare för text 12"/>
          <p:cNvSpPr/>
          <p:nvPr>
            <p:ph type="body" sz="quarter" idx="24" hasCustomPrompt="1"/>
          </p:nvPr>
        </p:nvSpPr>
        <p:spPr>
          <a:xfrm>
            <a:off x="6240462" y="3725588"/>
            <a:ext cx="5388914" cy="1145384"/>
          </a:xfrm>
          <a:prstGeom prst="rect">
            <a:avLst/>
          </a:prstGeom>
        </p:spPr>
        <p:txBody>
          <a:bodyPr anchor="b">
            <a:normAutofit fontScale="100000" lnSpcReduction="0"/>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pPr/>
            <a:r>
              <a:t>Rubrik på 1-2 rader</a:t>
            </a:r>
          </a:p>
        </p:txBody>
      </p:sp>
      <p:sp>
        <p:nvSpPr>
          <p:cNvPr id="197" name="textruta 17"/>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lvl1pPr>
          </a:lstStyle>
          <a:p>
            <a:pPr/>
            <a:r>
              <a:t>SVENSKA ISHOCKEYFÖRBUNDET</a:t>
            </a: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bilder och text">
    <p:bg>
      <p:bgPr>
        <a:solidFill>
          <a:srgbClr val="FFFFFF"/>
        </a:solidFill>
      </p:bgPr>
    </p:bg>
    <p:spTree>
      <p:nvGrpSpPr>
        <p:cNvPr id="1" name=""/>
        <p:cNvGrpSpPr/>
        <p:nvPr/>
      </p:nvGrpSpPr>
      <p:grpSpPr>
        <a:xfrm>
          <a:off x="0" y="0"/>
          <a:ext cx="0" cy="0"/>
          <a:chOff x="0" y="0"/>
          <a:chExt cx="0" cy="0"/>
        </a:xfrm>
      </p:grpSpPr>
      <p:sp>
        <p:nvSpPr>
          <p:cNvPr id="204" name="Brödtext nivå ett…"/>
          <p:cNvSpPr txBox="1"/>
          <p:nvPr>
            <p:ph type="body" sz="quarter" idx="1"/>
          </p:nvPr>
        </p:nvSpPr>
        <p:spPr>
          <a:xfrm>
            <a:off x="6240462" y="1755165"/>
            <a:ext cx="5388914" cy="798341"/>
          </a:xfrm>
          <a:prstGeom prst="rect">
            <a:avLst/>
          </a:prstGeom>
        </p:spPr>
        <p:txBody>
          <a:bodyPr>
            <a:normAutofit fontScale="100000" lnSpcReduction="0"/>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205" name="Diabildsnummer"/>
          <p:cNvSpPr txBox="1"/>
          <p:nvPr>
            <p:ph type="sldNum" sz="quarter" idx="2"/>
          </p:nvPr>
        </p:nvSpPr>
        <p:spPr>
          <a:prstGeom prst="rect">
            <a:avLst/>
          </a:prstGeom>
        </p:spPr>
        <p:txBody>
          <a:bodyPr/>
          <a:lstStyle/>
          <a:p>
            <a:pPr/>
            <a:fld id="{86CB4B4D-7CA3-9044-876B-883B54F8677D}" type="slidenum"/>
          </a:p>
        </p:txBody>
      </p:sp>
      <p:sp>
        <p:nvSpPr>
          <p:cNvPr id="206" name="Rak 8"/>
          <p:cNvSpPr/>
          <p:nvPr/>
        </p:nvSpPr>
        <p:spPr>
          <a:xfrm>
            <a:off x="550862" y="692150"/>
            <a:ext cx="11090276" cy="0"/>
          </a:xfrm>
          <a:prstGeom prst="line">
            <a:avLst/>
          </a:prstGeom>
          <a:ln w="12700">
            <a:solidFill>
              <a:srgbClr val="000000"/>
            </a:solidFill>
            <a:miter/>
          </a:ln>
        </p:spPr>
        <p:txBody>
          <a:bodyPr lIns="45719" rIns="45719"/>
          <a:lstStyle/>
          <a:p>
            <a:pPr/>
          </a:p>
        </p:txBody>
      </p:sp>
      <p:sp>
        <p:nvSpPr>
          <p:cNvPr id="207" name="Rak 9"/>
          <p:cNvSpPr/>
          <p:nvPr/>
        </p:nvSpPr>
        <p:spPr>
          <a:xfrm>
            <a:off x="550862" y="368299"/>
            <a:ext cx="11090276" cy="1"/>
          </a:xfrm>
          <a:prstGeom prst="line">
            <a:avLst/>
          </a:prstGeom>
          <a:ln w="12700">
            <a:solidFill>
              <a:srgbClr val="000000"/>
            </a:solidFill>
            <a:miter/>
          </a:ln>
        </p:spPr>
        <p:txBody>
          <a:bodyPr lIns="45719" rIns="45719"/>
          <a:lstStyle/>
          <a:p>
            <a:pPr/>
          </a:p>
        </p:txBody>
      </p:sp>
      <p:sp>
        <p:nvSpPr>
          <p:cNvPr id="208" name="Rak 10"/>
          <p:cNvSpPr/>
          <p:nvPr/>
        </p:nvSpPr>
        <p:spPr>
          <a:xfrm>
            <a:off x="550862" y="6486800"/>
            <a:ext cx="11090276" cy="1"/>
          </a:xfrm>
          <a:prstGeom prst="line">
            <a:avLst/>
          </a:prstGeom>
          <a:ln w="12700">
            <a:solidFill>
              <a:srgbClr val="000000"/>
            </a:solidFill>
            <a:miter/>
          </a:ln>
        </p:spPr>
        <p:txBody>
          <a:bodyPr lIns="45719" rIns="45719"/>
          <a:lstStyle/>
          <a:p>
            <a:pPr/>
          </a:p>
        </p:txBody>
      </p:sp>
      <p:sp>
        <p:nvSpPr>
          <p:cNvPr id="209" name="Platshållare för bild 12"/>
          <p:cNvSpPr/>
          <p:nvPr>
            <p:ph type="pic" sz="quarter" idx="21"/>
          </p:nvPr>
        </p:nvSpPr>
        <p:spPr>
          <a:xfrm>
            <a:off x="562625" y="944563"/>
            <a:ext cx="5400676" cy="1598401"/>
          </a:xfrm>
          <a:prstGeom prst="rect">
            <a:avLst/>
          </a:prstGeom>
        </p:spPr>
        <p:txBody>
          <a:bodyPr lIns="91439" tIns="45719" rIns="91439" bIns="45719"/>
          <a:lstStyle/>
          <a:p>
            <a:pPr/>
          </a:p>
        </p:txBody>
      </p:sp>
      <p:sp>
        <p:nvSpPr>
          <p:cNvPr id="210" name="Platshållare för text 12"/>
          <p:cNvSpPr/>
          <p:nvPr>
            <p:ph type="body" sz="quarter" idx="22" hasCustomPrompt="1"/>
          </p:nvPr>
        </p:nvSpPr>
        <p:spPr>
          <a:xfrm>
            <a:off x="6240462" y="951705"/>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11" name="Rak 13"/>
          <p:cNvSpPr/>
          <p:nvPr/>
        </p:nvSpPr>
        <p:spPr>
          <a:xfrm>
            <a:off x="562625" y="2663808"/>
            <a:ext cx="11090276" cy="1"/>
          </a:xfrm>
          <a:prstGeom prst="line">
            <a:avLst/>
          </a:prstGeom>
          <a:ln w="12700">
            <a:solidFill>
              <a:srgbClr val="000000"/>
            </a:solidFill>
            <a:miter/>
          </a:ln>
        </p:spPr>
        <p:txBody>
          <a:bodyPr lIns="45719" rIns="45719"/>
          <a:lstStyle/>
          <a:p>
            <a:pPr/>
          </a:p>
        </p:txBody>
      </p:sp>
      <p:sp>
        <p:nvSpPr>
          <p:cNvPr id="212" name="Platshållare för bild 12"/>
          <p:cNvSpPr/>
          <p:nvPr>
            <p:ph type="pic" sz="quarter" idx="23"/>
          </p:nvPr>
        </p:nvSpPr>
        <p:spPr>
          <a:xfrm>
            <a:off x="562625" y="2784654"/>
            <a:ext cx="5400676" cy="1598401"/>
          </a:xfrm>
          <a:prstGeom prst="rect">
            <a:avLst/>
          </a:prstGeom>
        </p:spPr>
        <p:txBody>
          <a:bodyPr lIns="91439" tIns="45719" rIns="91439" bIns="45719"/>
          <a:lstStyle/>
          <a:p>
            <a:pPr/>
          </a:p>
        </p:txBody>
      </p:sp>
      <p:sp>
        <p:nvSpPr>
          <p:cNvPr id="213" name="Platshållare för text 12"/>
          <p:cNvSpPr/>
          <p:nvPr>
            <p:ph type="body" sz="quarter" idx="24" hasCustomPrompt="1"/>
          </p:nvPr>
        </p:nvSpPr>
        <p:spPr>
          <a:xfrm>
            <a:off x="6240462" y="2779112"/>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14" name="Rak 21"/>
          <p:cNvSpPr/>
          <p:nvPr/>
        </p:nvSpPr>
        <p:spPr>
          <a:xfrm>
            <a:off x="562625" y="4503899"/>
            <a:ext cx="11090276" cy="1"/>
          </a:xfrm>
          <a:prstGeom prst="line">
            <a:avLst/>
          </a:prstGeom>
          <a:ln w="12700">
            <a:solidFill>
              <a:srgbClr val="000000"/>
            </a:solidFill>
            <a:miter/>
          </a:ln>
        </p:spPr>
        <p:txBody>
          <a:bodyPr lIns="45719" rIns="45719"/>
          <a:lstStyle/>
          <a:p>
            <a:pPr/>
          </a:p>
        </p:txBody>
      </p:sp>
      <p:sp>
        <p:nvSpPr>
          <p:cNvPr id="215" name="Platshållare för bild 12"/>
          <p:cNvSpPr/>
          <p:nvPr>
            <p:ph type="pic" sz="quarter" idx="25"/>
          </p:nvPr>
        </p:nvSpPr>
        <p:spPr>
          <a:xfrm>
            <a:off x="562625" y="4624744"/>
            <a:ext cx="5400676" cy="1598401"/>
          </a:xfrm>
          <a:prstGeom prst="rect">
            <a:avLst/>
          </a:prstGeom>
        </p:spPr>
        <p:txBody>
          <a:bodyPr lIns="91439" tIns="45719" rIns="91439" bIns="45719"/>
          <a:lstStyle/>
          <a:p>
            <a:pPr/>
          </a:p>
        </p:txBody>
      </p:sp>
      <p:sp>
        <p:nvSpPr>
          <p:cNvPr id="216" name="Platshållare för text 12"/>
          <p:cNvSpPr/>
          <p:nvPr>
            <p:ph type="body" sz="quarter" idx="26" hasCustomPrompt="1"/>
          </p:nvPr>
        </p:nvSpPr>
        <p:spPr>
          <a:xfrm>
            <a:off x="6240462" y="4631885"/>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17" name="textruta 22"/>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lvl1pPr>
          </a:lstStyle>
          <a:p>
            <a:pPr/>
            <a:r>
              <a:t>SVENSKA ISHOCKEYFÖRBUNDET</a:t>
            </a: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 bilder och text">
    <p:bg>
      <p:bgPr>
        <a:solidFill>
          <a:srgbClr val="FFFFFF"/>
        </a:solidFill>
      </p:bgPr>
    </p:bg>
    <p:spTree>
      <p:nvGrpSpPr>
        <p:cNvPr id="1" name=""/>
        <p:cNvGrpSpPr/>
        <p:nvPr/>
      </p:nvGrpSpPr>
      <p:grpSpPr>
        <a:xfrm>
          <a:off x="0" y="0"/>
          <a:ext cx="0" cy="0"/>
          <a:chOff x="0" y="0"/>
          <a:chExt cx="0" cy="0"/>
        </a:xfrm>
      </p:grpSpPr>
      <p:sp>
        <p:nvSpPr>
          <p:cNvPr id="224" name="Brödtext nivå ett…"/>
          <p:cNvSpPr txBox="1"/>
          <p:nvPr>
            <p:ph type="body" sz="quarter" idx="1"/>
          </p:nvPr>
        </p:nvSpPr>
        <p:spPr>
          <a:xfrm>
            <a:off x="6240462" y="1755165"/>
            <a:ext cx="5388914" cy="798341"/>
          </a:xfrm>
          <a:prstGeom prst="rect">
            <a:avLst/>
          </a:prstGeom>
        </p:spPr>
        <p:txBody>
          <a:bodyPr>
            <a:normAutofit fontScale="100000" lnSpcReduction="0"/>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225" name="Diabildsnummer"/>
          <p:cNvSpPr txBox="1"/>
          <p:nvPr>
            <p:ph type="sldNum" sz="quarter" idx="2"/>
          </p:nvPr>
        </p:nvSpPr>
        <p:spPr>
          <a:prstGeom prst="rect">
            <a:avLst/>
          </a:prstGeom>
        </p:spPr>
        <p:txBody>
          <a:bodyPr/>
          <a:lstStyle/>
          <a:p>
            <a:pPr/>
            <a:fld id="{86CB4B4D-7CA3-9044-876B-883B54F8677D}" type="slidenum"/>
          </a:p>
        </p:txBody>
      </p:sp>
      <p:sp>
        <p:nvSpPr>
          <p:cNvPr id="226" name="Rak 8"/>
          <p:cNvSpPr/>
          <p:nvPr/>
        </p:nvSpPr>
        <p:spPr>
          <a:xfrm>
            <a:off x="550862" y="692150"/>
            <a:ext cx="11090276" cy="0"/>
          </a:xfrm>
          <a:prstGeom prst="line">
            <a:avLst/>
          </a:prstGeom>
          <a:ln w="12700">
            <a:solidFill>
              <a:srgbClr val="000000"/>
            </a:solidFill>
            <a:miter/>
          </a:ln>
        </p:spPr>
        <p:txBody>
          <a:bodyPr lIns="45719" rIns="45719"/>
          <a:lstStyle/>
          <a:p>
            <a:pPr/>
          </a:p>
        </p:txBody>
      </p:sp>
      <p:sp>
        <p:nvSpPr>
          <p:cNvPr id="227" name="Rak 9"/>
          <p:cNvSpPr/>
          <p:nvPr/>
        </p:nvSpPr>
        <p:spPr>
          <a:xfrm>
            <a:off x="550862" y="368299"/>
            <a:ext cx="11090276" cy="1"/>
          </a:xfrm>
          <a:prstGeom prst="line">
            <a:avLst/>
          </a:prstGeom>
          <a:ln w="12700">
            <a:solidFill>
              <a:srgbClr val="000000"/>
            </a:solidFill>
            <a:miter/>
          </a:ln>
        </p:spPr>
        <p:txBody>
          <a:bodyPr lIns="45719" rIns="45719"/>
          <a:lstStyle/>
          <a:p>
            <a:pPr/>
          </a:p>
        </p:txBody>
      </p:sp>
      <p:sp>
        <p:nvSpPr>
          <p:cNvPr id="228" name="Rak 10"/>
          <p:cNvSpPr/>
          <p:nvPr/>
        </p:nvSpPr>
        <p:spPr>
          <a:xfrm>
            <a:off x="550862" y="6486800"/>
            <a:ext cx="11090276" cy="1"/>
          </a:xfrm>
          <a:prstGeom prst="line">
            <a:avLst/>
          </a:prstGeom>
          <a:ln w="12700">
            <a:solidFill>
              <a:srgbClr val="000000"/>
            </a:solidFill>
            <a:miter/>
          </a:ln>
        </p:spPr>
        <p:txBody>
          <a:bodyPr lIns="45719" rIns="45719"/>
          <a:lstStyle/>
          <a:p>
            <a:pPr/>
          </a:p>
        </p:txBody>
      </p:sp>
      <p:sp>
        <p:nvSpPr>
          <p:cNvPr id="229" name="Platshållare för bild 12"/>
          <p:cNvSpPr/>
          <p:nvPr>
            <p:ph type="pic" sz="quarter" idx="21"/>
          </p:nvPr>
        </p:nvSpPr>
        <p:spPr>
          <a:xfrm>
            <a:off x="562625" y="944563"/>
            <a:ext cx="2576137" cy="1598401"/>
          </a:xfrm>
          <a:prstGeom prst="rect">
            <a:avLst/>
          </a:prstGeom>
        </p:spPr>
        <p:txBody>
          <a:bodyPr lIns="91439" tIns="45719" rIns="91439" bIns="45719"/>
          <a:lstStyle/>
          <a:p>
            <a:pPr/>
          </a:p>
        </p:txBody>
      </p:sp>
      <p:sp>
        <p:nvSpPr>
          <p:cNvPr id="230" name="Platshållare för text 12"/>
          <p:cNvSpPr/>
          <p:nvPr>
            <p:ph type="body" sz="quarter" idx="22" hasCustomPrompt="1"/>
          </p:nvPr>
        </p:nvSpPr>
        <p:spPr>
          <a:xfrm>
            <a:off x="6240462" y="951705"/>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31" name="Rak 13"/>
          <p:cNvSpPr/>
          <p:nvPr/>
        </p:nvSpPr>
        <p:spPr>
          <a:xfrm>
            <a:off x="562625" y="2663808"/>
            <a:ext cx="11090276" cy="1"/>
          </a:xfrm>
          <a:prstGeom prst="line">
            <a:avLst/>
          </a:prstGeom>
          <a:ln w="12700">
            <a:solidFill>
              <a:srgbClr val="000000"/>
            </a:solidFill>
            <a:miter/>
          </a:ln>
        </p:spPr>
        <p:txBody>
          <a:bodyPr lIns="45719" rIns="45719"/>
          <a:lstStyle/>
          <a:p>
            <a:pPr/>
          </a:p>
        </p:txBody>
      </p:sp>
      <p:sp>
        <p:nvSpPr>
          <p:cNvPr id="232" name="Platshållare för bild 12"/>
          <p:cNvSpPr/>
          <p:nvPr>
            <p:ph type="pic" sz="quarter" idx="23"/>
          </p:nvPr>
        </p:nvSpPr>
        <p:spPr>
          <a:xfrm>
            <a:off x="562625" y="2784654"/>
            <a:ext cx="2576137" cy="1598401"/>
          </a:xfrm>
          <a:prstGeom prst="rect">
            <a:avLst/>
          </a:prstGeom>
        </p:spPr>
        <p:txBody>
          <a:bodyPr lIns="91439" tIns="45719" rIns="91439" bIns="45719"/>
          <a:lstStyle/>
          <a:p>
            <a:pPr/>
          </a:p>
        </p:txBody>
      </p:sp>
      <p:sp>
        <p:nvSpPr>
          <p:cNvPr id="233" name="Platshållare för text 12"/>
          <p:cNvSpPr/>
          <p:nvPr>
            <p:ph type="body" sz="quarter" idx="24" hasCustomPrompt="1"/>
          </p:nvPr>
        </p:nvSpPr>
        <p:spPr>
          <a:xfrm>
            <a:off x="6240462" y="2779112"/>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34" name="Rak 21"/>
          <p:cNvSpPr/>
          <p:nvPr/>
        </p:nvSpPr>
        <p:spPr>
          <a:xfrm>
            <a:off x="562625" y="4503899"/>
            <a:ext cx="11090276" cy="1"/>
          </a:xfrm>
          <a:prstGeom prst="line">
            <a:avLst/>
          </a:prstGeom>
          <a:ln w="12700">
            <a:solidFill>
              <a:srgbClr val="000000"/>
            </a:solidFill>
            <a:miter/>
          </a:ln>
        </p:spPr>
        <p:txBody>
          <a:bodyPr lIns="45719" rIns="45719"/>
          <a:lstStyle/>
          <a:p>
            <a:pPr/>
          </a:p>
        </p:txBody>
      </p:sp>
      <p:sp>
        <p:nvSpPr>
          <p:cNvPr id="235" name="Platshållare för bild 12"/>
          <p:cNvSpPr/>
          <p:nvPr>
            <p:ph type="pic" sz="quarter" idx="25"/>
          </p:nvPr>
        </p:nvSpPr>
        <p:spPr>
          <a:xfrm>
            <a:off x="562625" y="4624744"/>
            <a:ext cx="2576137" cy="1598401"/>
          </a:xfrm>
          <a:prstGeom prst="rect">
            <a:avLst/>
          </a:prstGeom>
        </p:spPr>
        <p:txBody>
          <a:bodyPr lIns="91439" tIns="45719" rIns="91439" bIns="45719"/>
          <a:lstStyle/>
          <a:p>
            <a:pPr/>
          </a:p>
        </p:txBody>
      </p:sp>
      <p:sp>
        <p:nvSpPr>
          <p:cNvPr id="236" name="Platshållare för text 12"/>
          <p:cNvSpPr/>
          <p:nvPr>
            <p:ph type="body" sz="quarter" idx="26" hasCustomPrompt="1"/>
          </p:nvPr>
        </p:nvSpPr>
        <p:spPr>
          <a:xfrm>
            <a:off x="6240462" y="4631885"/>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37" name="Platshållare för bild 12"/>
          <p:cNvSpPr/>
          <p:nvPr>
            <p:ph type="pic" sz="quarter" idx="27"/>
          </p:nvPr>
        </p:nvSpPr>
        <p:spPr>
          <a:xfrm>
            <a:off x="3375400" y="944563"/>
            <a:ext cx="2576138" cy="1598401"/>
          </a:xfrm>
          <a:prstGeom prst="rect">
            <a:avLst/>
          </a:prstGeom>
        </p:spPr>
        <p:txBody>
          <a:bodyPr lIns="91439" tIns="45719" rIns="91439" bIns="45719"/>
          <a:lstStyle/>
          <a:p>
            <a:pPr/>
          </a:p>
        </p:txBody>
      </p:sp>
      <p:sp>
        <p:nvSpPr>
          <p:cNvPr id="238" name="Platshållare för bild 12"/>
          <p:cNvSpPr/>
          <p:nvPr>
            <p:ph type="pic" sz="quarter" idx="28"/>
          </p:nvPr>
        </p:nvSpPr>
        <p:spPr>
          <a:xfrm>
            <a:off x="3375400" y="2784654"/>
            <a:ext cx="2576138" cy="1598401"/>
          </a:xfrm>
          <a:prstGeom prst="rect">
            <a:avLst/>
          </a:prstGeom>
        </p:spPr>
        <p:txBody>
          <a:bodyPr lIns="91439" tIns="45719" rIns="91439" bIns="45719"/>
          <a:lstStyle/>
          <a:p>
            <a:pPr/>
          </a:p>
        </p:txBody>
      </p:sp>
      <p:sp>
        <p:nvSpPr>
          <p:cNvPr id="239" name="Platshållare för bild 12"/>
          <p:cNvSpPr/>
          <p:nvPr>
            <p:ph type="pic" sz="quarter" idx="29"/>
          </p:nvPr>
        </p:nvSpPr>
        <p:spPr>
          <a:xfrm>
            <a:off x="3375400" y="4624744"/>
            <a:ext cx="2576138" cy="1598401"/>
          </a:xfrm>
          <a:prstGeom prst="rect">
            <a:avLst/>
          </a:prstGeom>
        </p:spPr>
        <p:txBody>
          <a:bodyPr lIns="91439" tIns="45719" rIns="91439" bIns="45719"/>
          <a:lstStyle/>
          <a:p>
            <a:pPr/>
          </a:p>
        </p:txBody>
      </p:sp>
      <p:sp>
        <p:nvSpPr>
          <p:cNvPr id="240" name="textruta 22"/>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lvl1pPr>
          </a:lstStyle>
          <a:p>
            <a:pPr/>
            <a:r>
              <a:t>SVENSKA ISHOCKEYFÖRBUNDET</a:t>
            </a: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bilder och text, 2">
    <p:bg>
      <p:bgPr>
        <a:solidFill>
          <a:srgbClr val="FFFFFF"/>
        </a:solidFill>
      </p:bgPr>
    </p:bg>
    <p:spTree>
      <p:nvGrpSpPr>
        <p:cNvPr id="1" name=""/>
        <p:cNvGrpSpPr/>
        <p:nvPr/>
      </p:nvGrpSpPr>
      <p:grpSpPr>
        <a:xfrm>
          <a:off x="0" y="0"/>
          <a:ext cx="0" cy="0"/>
          <a:chOff x="0" y="0"/>
          <a:chExt cx="0" cy="0"/>
        </a:xfrm>
      </p:grpSpPr>
      <p:sp>
        <p:nvSpPr>
          <p:cNvPr id="247" name="Brödtext nivå ett…"/>
          <p:cNvSpPr txBox="1"/>
          <p:nvPr>
            <p:ph type="body" sz="quarter" idx="1"/>
          </p:nvPr>
        </p:nvSpPr>
        <p:spPr>
          <a:xfrm>
            <a:off x="3375400" y="1755165"/>
            <a:ext cx="5388914" cy="798341"/>
          </a:xfrm>
          <a:prstGeom prst="rect">
            <a:avLst/>
          </a:prstGeom>
        </p:spPr>
        <p:txBody>
          <a:bodyPr>
            <a:normAutofit fontScale="100000" lnSpcReduction="0"/>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248" name="Diabildsnummer"/>
          <p:cNvSpPr txBox="1"/>
          <p:nvPr>
            <p:ph type="sldNum" sz="quarter" idx="2"/>
          </p:nvPr>
        </p:nvSpPr>
        <p:spPr>
          <a:prstGeom prst="rect">
            <a:avLst/>
          </a:prstGeom>
        </p:spPr>
        <p:txBody>
          <a:bodyPr/>
          <a:lstStyle/>
          <a:p>
            <a:pPr/>
            <a:fld id="{86CB4B4D-7CA3-9044-876B-883B54F8677D}" type="slidenum"/>
          </a:p>
        </p:txBody>
      </p:sp>
      <p:sp>
        <p:nvSpPr>
          <p:cNvPr id="249" name="Rak 8"/>
          <p:cNvSpPr/>
          <p:nvPr/>
        </p:nvSpPr>
        <p:spPr>
          <a:xfrm>
            <a:off x="550862" y="692150"/>
            <a:ext cx="11090276" cy="0"/>
          </a:xfrm>
          <a:prstGeom prst="line">
            <a:avLst/>
          </a:prstGeom>
          <a:ln w="12700">
            <a:solidFill>
              <a:srgbClr val="000000"/>
            </a:solidFill>
            <a:miter/>
          </a:ln>
        </p:spPr>
        <p:txBody>
          <a:bodyPr lIns="45719" rIns="45719"/>
          <a:lstStyle/>
          <a:p>
            <a:pPr/>
          </a:p>
        </p:txBody>
      </p:sp>
      <p:sp>
        <p:nvSpPr>
          <p:cNvPr id="250" name="Rak 9"/>
          <p:cNvSpPr/>
          <p:nvPr/>
        </p:nvSpPr>
        <p:spPr>
          <a:xfrm>
            <a:off x="550862" y="368299"/>
            <a:ext cx="11090276" cy="1"/>
          </a:xfrm>
          <a:prstGeom prst="line">
            <a:avLst/>
          </a:prstGeom>
          <a:ln w="12700">
            <a:solidFill>
              <a:srgbClr val="000000"/>
            </a:solidFill>
            <a:miter/>
          </a:ln>
        </p:spPr>
        <p:txBody>
          <a:bodyPr lIns="45719" rIns="45719"/>
          <a:lstStyle/>
          <a:p>
            <a:pPr/>
          </a:p>
        </p:txBody>
      </p:sp>
      <p:sp>
        <p:nvSpPr>
          <p:cNvPr id="251" name="Rak 10"/>
          <p:cNvSpPr/>
          <p:nvPr/>
        </p:nvSpPr>
        <p:spPr>
          <a:xfrm>
            <a:off x="550862" y="6486800"/>
            <a:ext cx="11090276" cy="1"/>
          </a:xfrm>
          <a:prstGeom prst="line">
            <a:avLst/>
          </a:prstGeom>
          <a:ln w="12700">
            <a:solidFill>
              <a:srgbClr val="000000"/>
            </a:solidFill>
            <a:miter/>
          </a:ln>
        </p:spPr>
        <p:txBody>
          <a:bodyPr lIns="45719" rIns="45719"/>
          <a:lstStyle/>
          <a:p>
            <a:pPr/>
          </a:p>
        </p:txBody>
      </p:sp>
      <p:sp>
        <p:nvSpPr>
          <p:cNvPr id="252" name="Platshållare för bild 12"/>
          <p:cNvSpPr/>
          <p:nvPr>
            <p:ph type="pic" sz="quarter" idx="21"/>
          </p:nvPr>
        </p:nvSpPr>
        <p:spPr>
          <a:xfrm>
            <a:off x="562625" y="944563"/>
            <a:ext cx="2576137" cy="1598401"/>
          </a:xfrm>
          <a:prstGeom prst="rect">
            <a:avLst/>
          </a:prstGeom>
        </p:spPr>
        <p:txBody>
          <a:bodyPr lIns="91439" tIns="45719" rIns="91439" bIns="45719"/>
          <a:lstStyle/>
          <a:p>
            <a:pPr/>
          </a:p>
        </p:txBody>
      </p:sp>
      <p:sp>
        <p:nvSpPr>
          <p:cNvPr id="253" name="Platshållare för text 12"/>
          <p:cNvSpPr/>
          <p:nvPr>
            <p:ph type="body" sz="quarter" idx="22" hasCustomPrompt="1"/>
          </p:nvPr>
        </p:nvSpPr>
        <p:spPr>
          <a:xfrm>
            <a:off x="3375400" y="951705"/>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54" name="Rak 13"/>
          <p:cNvSpPr/>
          <p:nvPr/>
        </p:nvSpPr>
        <p:spPr>
          <a:xfrm>
            <a:off x="562625" y="2663808"/>
            <a:ext cx="11090276" cy="1"/>
          </a:xfrm>
          <a:prstGeom prst="line">
            <a:avLst/>
          </a:prstGeom>
          <a:ln w="12700">
            <a:solidFill>
              <a:srgbClr val="000000"/>
            </a:solidFill>
            <a:miter/>
          </a:ln>
        </p:spPr>
        <p:txBody>
          <a:bodyPr lIns="45719" rIns="45719"/>
          <a:lstStyle/>
          <a:p>
            <a:pPr/>
          </a:p>
        </p:txBody>
      </p:sp>
      <p:sp>
        <p:nvSpPr>
          <p:cNvPr id="255" name="Platshållare för bild 12"/>
          <p:cNvSpPr/>
          <p:nvPr>
            <p:ph type="pic" sz="quarter" idx="23"/>
          </p:nvPr>
        </p:nvSpPr>
        <p:spPr>
          <a:xfrm>
            <a:off x="562625" y="2784654"/>
            <a:ext cx="2576137" cy="1598401"/>
          </a:xfrm>
          <a:prstGeom prst="rect">
            <a:avLst/>
          </a:prstGeom>
        </p:spPr>
        <p:txBody>
          <a:bodyPr lIns="91439" tIns="45719" rIns="91439" bIns="45719"/>
          <a:lstStyle/>
          <a:p>
            <a:pPr/>
          </a:p>
        </p:txBody>
      </p:sp>
      <p:sp>
        <p:nvSpPr>
          <p:cNvPr id="256" name="Platshållare för text 12"/>
          <p:cNvSpPr/>
          <p:nvPr>
            <p:ph type="body" sz="quarter" idx="24" hasCustomPrompt="1"/>
          </p:nvPr>
        </p:nvSpPr>
        <p:spPr>
          <a:xfrm>
            <a:off x="3375400" y="2779112"/>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57" name="Rak 21"/>
          <p:cNvSpPr/>
          <p:nvPr/>
        </p:nvSpPr>
        <p:spPr>
          <a:xfrm>
            <a:off x="562625" y="4503899"/>
            <a:ext cx="11090276" cy="1"/>
          </a:xfrm>
          <a:prstGeom prst="line">
            <a:avLst/>
          </a:prstGeom>
          <a:ln w="12700">
            <a:solidFill>
              <a:srgbClr val="000000"/>
            </a:solidFill>
            <a:miter/>
          </a:ln>
        </p:spPr>
        <p:txBody>
          <a:bodyPr lIns="45719" rIns="45719"/>
          <a:lstStyle/>
          <a:p>
            <a:pPr/>
          </a:p>
        </p:txBody>
      </p:sp>
      <p:sp>
        <p:nvSpPr>
          <p:cNvPr id="258" name="Platshållare för bild 12"/>
          <p:cNvSpPr/>
          <p:nvPr>
            <p:ph type="pic" sz="quarter" idx="25"/>
          </p:nvPr>
        </p:nvSpPr>
        <p:spPr>
          <a:xfrm>
            <a:off x="562625" y="4624744"/>
            <a:ext cx="2576137" cy="1598401"/>
          </a:xfrm>
          <a:prstGeom prst="rect">
            <a:avLst/>
          </a:prstGeom>
        </p:spPr>
        <p:txBody>
          <a:bodyPr lIns="91439" tIns="45719" rIns="91439" bIns="45719"/>
          <a:lstStyle/>
          <a:p>
            <a:pPr/>
          </a:p>
        </p:txBody>
      </p:sp>
      <p:sp>
        <p:nvSpPr>
          <p:cNvPr id="259" name="Platshållare för text 12"/>
          <p:cNvSpPr/>
          <p:nvPr>
            <p:ph type="body" sz="quarter" idx="26" hasCustomPrompt="1"/>
          </p:nvPr>
        </p:nvSpPr>
        <p:spPr>
          <a:xfrm>
            <a:off x="3375400" y="4631885"/>
            <a:ext cx="5388914" cy="682522"/>
          </a:xfrm>
          <a:prstGeom prst="rect">
            <a:avLst/>
          </a:prstGeom>
        </p:spPr>
        <p:txBody>
          <a:bodyPr anchor="b">
            <a:normAutofit fontScale="100000" lnSpcReduction="0"/>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pPr/>
            <a:r>
              <a:t>Rubrik på 1-2 rader</a:t>
            </a:r>
          </a:p>
        </p:txBody>
      </p:sp>
      <p:sp>
        <p:nvSpPr>
          <p:cNvPr id="260" name="textruta 22"/>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lvl1pPr>
          </a:lstStyle>
          <a:p>
            <a:pPr/>
            <a:r>
              <a:t>SVENSKA ISHOCKEYFÖRBUNDET</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Kapitel, Bi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Titeltext"/>
          <p:cNvSpPr txBox="1"/>
          <p:nvPr>
            <p:ph type="title"/>
          </p:nvPr>
        </p:nvSpPr>
        <p:spPr>
          <a:xfrm>
            <a:off x="6240462" y="944562"/>
            <a:ext cx="5388914" cy="3931098"/>
          </a:xfrm>
          <a:prstGeom prst="rect">
            <a:avLst/>
          </a:prstGeom>
        </p:spPr>
        <p:txBody>
          <a:bodyPr/>
          <a:lstStyle>
            <a:lvl1pPr>
              <a:lnSpc>
                <a:spcPct val="90000"/>
              </a:lnSpc>
              <a:defRPr sz="4800">
                <a:latin typeface="Flex Display 100 Black"/>
                <a:ea typeface="Flex Display 100 Black"/>
                <a:cs typeface="Flex Display 100 Black"/>
                <a:sym typeface="Flex Display 100 Black"/>
              </a:defRPr>
            </a:lvl1pPr>
          </a:lstStyle>
          <a:p>
            <a:pPr/>
            <a:r>
              <a:t>Titeltext</a:t>
            </a:r>
          </a:p>
        </p:txBody>
      </p:sp>
      <p:sp>
        <p:nvSpPr>
          <p:cNvPr id="32" name="Diabildsnummer"/>
          <p:cNvSpPr txBox="1"/>
          <p:nvPr>
            <p:ph type="sldNum" sz="quarter" idx="2"/>
          </p:nvPr>
        </p:nvSpPr>
        <p:spPr>
          <a:prstGeom prst="rect">
            <a:avLst/>
          </a:prstGeom>
        </p:spPr>
        <p:txBody>
          <a:bodyPr/>
          <a:lstStyle/>
          <a:p>
            <a:pPr/>
            <a:fld id="{86CB4B4D-7CA3-9044-876B-883B54F8677D}" type="slidenum"/>
          </a:p>
        </p:txBody>
      </p:sp>
      <p:pic>
        <p:nvPicPr>
          <p:cNvPr id="33" name="Bildobjekt 10" descr="Bildobjekt 10"/>
          <p:cNvPicPr>
            <a:picLocks noChangeAspect="1"/>
          </p:cNvPicPr>
          <p:nvPr/>
        </p:nvPicPr>
        <p:blipFill>
          <a:blip r:embed="rId3">
            <a:extLst/>
          </a:blip>
          <a:stretch>
            <a:fillRect/>
          </a:stretch>
        </p:blipFill>
        <p:spPr>
          <a:xfrm>
            <a:off x="10276768" y="4875660"/>
            <a:ext cx="1570674" cy="1570674"/>
          </a:xfrm>
          <a:prstGeom prst="rect">
            <a:avLst/>
          </a:prstGeom>
          <a:ln w="12700">
            <a:miter lim="400000"/>
          </a:ln>
        </p:spPr>
      </p:pic>
      <p:sp>
        <p:nvSpPr>
          <p:cNvPr id="34" name="Rak 82"/>
          <p:cNvSpPr/>
          <p:nvPr/>
        </p:nvSpPr>
        <p:spPr>
          <a:xfrm>
            <a:off x="550862" y="692150"/>
            <a:ext cx="11090276" cy="0"/>
          </a:xfrm>
          <a:prstGeom prst="line">
            <a:avLst/>
          </a:prstGeom>
          <a:ln w="12700">
            <a:solidFill>
              <a:srgbClr val="000000"/>
            </a:solidFill>
            <a:miter/>
          </a:ln>
        </p:spPr>
        <p:txBody>
          <a:bodyPr lIns="45719" rIns="45719"/>
          <a:lstStyle/>
          <a:p>
            <a:pPr/>
          </a:p>
        </p:txBody>
      </p:sp>
      <p:sp>
        <p:nvSpPr>
          <p:cNvPr id="35" name="Rak 83"/>
          <p:cNvSpPr/>
          <p:nvPr/>
        </p:nvSpPr>
        <p:spPr>
          <a:xfrm>
            <a:off x="550862" y="368299"/>
            <a:ext cx="11090276" cy="1"/>
          </a:xfrm>
          <a:prstGeom prst="line">
            <a:avLst/>
          </a:prstGeom>
          <a:ln w="12700">
            <a:solidFill>
              <a:srgbClr val="000000"/>
            </a:solidFill>
            <a:miter/>
          </a:ln>
        </p:spPr>
        <p:txBody>
          <a:bodyPr lIns="45719" rIns="45719"/>
          <a:lstStyle/>
          <a:p>
            <a:pPr/>
          </a:p>
        </p:txBody>
      </p:sp>
      <p:sp>
        <p:nvSpPr>
          <p:cNvPr id="36" name="Rak 84"/>
          <p:cNvSpPr/>
          <p:nvPr/>
        </p:nvSpPr>
        <p:spPr>
          <a:xfrm>
            <a:off x="550862" y="6486800"/>
            <a:ext cx="11090276" cy="1"/>
          </a:xfrm>
          <a:prstGeom prst="line">
            <a:avLst/>
          </a:prstGeom>
          <a:ln w="12700">
            <a:solidFill>
              <a:srgbClr val="000000"/>
            </a:solidFill>
            <a:miter/>
          </a:ln>
        </p:spPr>
        <p:txBody>
          <a:bodyPr lIns="45719" rIns="45719"/>
          <a:lstStyle/>
          <a:p>
            <a:pPr/>
          </a:p>
        </p:txBody>
      </p:sp>
      <p:sp>
        <p:nvSpPr>
          <p:cNvPr id="37" name="textruta 85"/>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lvl1pPr>
          </a:lstStyle>
          <a:p>
            <a:pPr/>
            <a:r>
              <a:t>SVENSKA ISHOCKEYFÖRBUNDET</a:t>
            </a:r>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or bild">
    <p:bg>
      <p:bgPr>
        <a:solidFill>
          <a:srgbClr val="FFFFFF"/>
        </a:solidFill>
      </p:bgPr>
    </p:bg>
    <p:spTree>
      <p:nvGrpSpPr>
        <p:cNvPr id="1" name=""/>
        <p:cNvGrpSpPr/>
        <p:nvPr/>
      </p:nvGrpSpPr>
      <p:grpSpPr>
        <a:xfrm>
          <a:off x="0" y="0"/>
          <a:ext cx="0" cy="0"/>
          <a:chOff x="0" y="0"/>
          <a:chExt cx="0" cy="0"/>
        </a:xfrm>
      </p:grpSpPr>
      <p:sp>
        <p:nvSpPr>
          <p:cNvPr id="267" name="Diabildsnummer"/>
          <p:cNvSpPr txBox="1"/>
          <p:nvPr>
            <p:ph type="sldNum" sz="quarter" idx="2"/>
          </p:nvPr>
        </p:nvSpPr>
        <p:spPr>
          <a:prstGeom prst="rect">
            <a:avLst/>
          </a:prstGeom>
        </p:spPr>
        <p:txBody>
          <a:bodyPr/>
          <a:lstStyle/>
          <a:p>
            <a:pPr/>
            <a:fld id="{86CB4B4D-7CA3-9044-876B-883B54F8677D}" type="slidenum"/>
          </a:p>
        </p:txBody>
      </p:sp>
      <p:sp>
        <p:nvSpPr>
          <p:cNvPr id="268" name="Platshållare för bild 12"/>
          <p:cNvSpPr/>
          <p:nvPr>
            <p:ph type="pic" idx="21"/>
          </p:nvPr>
        </p:nvSpPr>
        <p:spPr>
          <a:xfrm>
            <a:off x="550862" y="944562"/>
            <a:ext cx="11090276" cy="5292726"/>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ilm">
    <p:bg>
      <p:bgPr>
        <a:solidFill>
          <a:srgbClr val="FFFFFF"/>
        </a:solidFill>
      </p:bgPr>
    </p:bg>
    <p:spTree>
      <p:nvGrpSpPr>
        <p:cNvPr id="1" name=""/>
        <p:cNvGrpSpPr/>
        <p:nvPr/>
      </p:nvGrpSpPr>
      <p:grpSpPr>
        <a:xfrm>
          <a:off x="0" y="0"/>
          <a:ext cx="0" cy="0"/>
          <a:chOff x="0" y="0"/>
          <a:chExt cx="0" cy="0"/>
        </a:xfrm>
      </p:grpSpPr>
      <p:sp>
        <p:nvSpPr>
          <p:cNvPr id="275" name="Diabildsnummer"/>
          <p:cNvSpPr txBox="1"/>
          <p:nvPr>
            <p:ph type="sldNum" sz="quarter" idx="2"/>
          </p:nvPr>
        </p:nvSpPr>
        <p:spPr>
          <a:prstGeom prst="rect">
            <a:avLst/>
          </a:prstGeom>
        </p:spPr>
        <p:txBody>
          <a:bodyPr/>
          <a:lstStyle/>
          <a:p>
            <a:pPr/>
            <a:fld id="{86CB4B4D-7CA3-9044-876B-883B54F8677D}" type="slidenum"/>
          </a:p>
        </p:txBody>
      </p:sp>
      <p:sp>
        <p:nvSpPr>
          <p:cNvPr id="276" name="Platshållare för media 2"/>
          <p:cNvSpPr/>
          <p:nvPr>
            <p:ph type="media" idx="21"/>
          </p:nvPr>
        </p:nvSpPr>
        <p:spPr>
          <a:xfrm>
            <a:off x="550862" y="944562"/>
            <a:ext cx="11090276" cy="5292726"/>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 Filmer">
    <p:bg>
      <p:bgPr>
        <a:solidFill>
          <a:srgbClr val="FFFFFF"/>
        </a:solidFill>
      </p:bgPr>
    </p:bg>
    <p:spTree>
      <p:nvGrpSpPr>
        <p:cNvPr id="1" name=""/>
        <p:cNvGrpSpPr/>
        <p:nvPr/>
      </p:nvGrpSpPr>
      <p:grpSpPr>
        <a:xfrm>
          <a:off x="0" y="0"/>
          <a:ext cx="0" cy="0"/>
          <a:chOff x="0" y="0"/>
          <a:chExt cx="0" cy="0"/>
        </a:xfrm>
      </p:grpSpPr>
      <p:sp>
        <p:nvSpPr>
          <p:cNvPr id="283" name="Diabildsnummer"/>
          <p:cNvSpPr txBox="1"/>
          <p:nvPr>
            <p:ph type="sldNum" sz="quarter" idx="2"/>
          </p:nvPr>
        </p:nvSpPr>
        <p:spPr>
          <a:prstGeom prst="rect">
            <a:avLst/>
          </a:prstGeom>
        </p:spPr>
        <p:txBody>
          <a:bodyPr/>
          <a:lstStyle/>
          <a:p>
            <a:pPr/>
            <a:fld id="{86CB4B4D-7CA3-9044-876B-883B54F8677D}" type="slidenum"/>
          </a:p>
        </p:txBody>
      </p:sp>
      <p:sp>
        <p:nvSpPr>
          <p:cNvPr id="284" name="Platshållare för media 2"/>
          <p:cNvSpPr/>
          <p:nvPr>
            <p:ph type="media" sz="quarter" idx="21"/>
          </p:nvPr>
        </p:nvSpPr>
        <p:spPr>
          <a:xfrm>
            <a:off x="550862" y="944563"/>
            <a:ext cx="5400676" cy="2520951"/>
          </a:xfrm>
          <a:prstGeom prst="rect">
            <a:avLst/>
          </a:prstGeom>
        </p:spPr>
        <p:txBody>
          <a:bodyPr lIns="91439" tIns="45719" rIns="91439" bIns="45719"/>
          <a:lstStyle/>
          <a:p>
            <a:pPr/>
          </a:p>
        </p:txBody>
      </p:sp>
      <p:sp>
        <p:nvSpPr>
          <p:cNvPr id="285" name="Platshållare för media 2"/>
          <p:cNvSpPr/>
          <p:nvPr>
            <p:ph type="media" sz="quarter" idx="22"/>
          </p:nvPr>
        </p:nvSpPr>
        <p:spPr>
          <a:xfrm>
            <a:off x="550862" y="3713436"/>
            <a:ext cx="5400676" cy="2520951"/>
          </a:xfrm>
          <a:prstGeom prst="rect">
            <a:avLst/>
          </a:prstGeom>
        </p:spPr>
        <p:txBody>
          <a:bodyPr lIns="91439" tIns="45719" rIns="91439" bIns="45719"/>
          <a:lstStyle/>
          <a:p>
            <a:pPr/>
          </a:p>
        </p:txBody>
      </p:sp>
      <p:sp>
        <p:nvSpPr>
          <p:cNvPr id="286" name="Platshållare för media 2"/>
          <p:cNvSpPr/>
          <p:nvPr>
            <p:ph type="media" sz="quarter" idx="23"/>
          </p:nvPr>
        </p:nvSpPr>
        <p:spPr>
          <a:xfrm>
            <a:off x="6240462" y="944563"/>
            <a:ext cx="5400676" cy="2520951"/>
          </a:xfrm>
          <a:prstGeom prst="rect">
            <a:avLst/>
          </a:prstGeom>
        </p:spPr>
        <p:txBody>
          <a:bodyPr lIns="91439" tIns="45719" rIns="91439" bIns="45719"/>
          <a:lstStyle/>
          <a:p>
            <a:pPr/>
          </a:p>
        </p:txBody>
      </p:sp>
      <p:sp>
        <p:nvSpPr>
          <p:cNvPr id="287" name="Platshållare för media 2"/>
          <p:cNvSpPr/>
          <p:nvPr>
            <p:ph type="media" sz="quarter" idx="24"/>
          </p:nvPr>
        </p:nvSpPr>
        <p:spPr>
          <a:xfrm>
            <a:off x="6240462" y="3713436"/>
            <a:ext cx="5400676" cy="2520951"/>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bilder">
    <p:bg>
      <p:bgPr>
        <a:solidFill>
          <a:srgbClr val="FFFFFF"/>
        </a:solidFill>
      </p:bgPr>
    </p:bg>
    <p:spTree>
      <p:nvGrpSpPr>
        <p:cNvPr id="1" name=""/>
        <p:cNvGrpSpPr/>
        <p:nvPr/>
      </p:nvGrpSpPr>
      <p:grpSpPr>
        <a:xfrm>
          <a:off x="0" y="0"/>
          <a:ext cx="0" cy="0"/>
          <a:chOff x="0" y="0"/>
          <a:chExt cx="0" cy="0"/>
        </a:xfrm>
      </p:grpSpPr>
      <p:sp>
        <p:nvSpPr>
          <p:cNvPr id="294" name="Diabildsnummer"/>
          <p:cNvSpPr txBox="1"/>
          <p:nvPr>
            <p:ph type="sldNum" sz="quarter" idx="2"/>
          </p:nvPr>
        </p:nvSpPr>
        <p:spPr>
          <a:prstGeom prst="rect">
            <a:avLst/>
          </a:prstGeom>
        </p:spPr>
        <p:txBody>
          <a:bodyPr/>
          <a:lstStyle/>
          <a:p>
            <a:pPr/>
            <a:fld id="{86CB4B4D-7CA3-9044-876B-883B54F8677D}" type="slidenum"/>
          </a:p>
        </p:txBody>
      </p:sp>
      <p:sp>
        <p:nvSpPr>
          <p:cNvPr id="295" name="Platshållare för bild 12"/>
          <p:cNvSpPr/>
          <p:nvPr>
            <p:ph type="pic" sz="half" idx="21"/>
          </p:nvPr>
        </p:nvSpPr>
        <p:spPr>
          <a:xfrm>
            <a:off x="550862" y="944562"/>
            <a:ext cx="5400676" cy="5292726"/>
          </a:xfrm>
          <a:prstGeom prst="rect">
            <a:avLst/>
          </a:prstGeom>
        </p:spPr>
        <p:txBody>
          <a:bodyPr lIns="91439" tIns="45719" rIns="91439" bIns="45719"/>
          <a:lstStyle/>
          <a:p>
            <a:pPr/>
          </a:p>
        </p:txBody>
      </p:sp>
      <p:sp>
        <p:nvSpPr>
          <p:cNvPr id="296" name="Platshållare för bild 12"/>
          <p:cNvSpPr/>
          <p:nvPr>
            <p:ph type="pic" sz="half" idx="22"/>
          </p:nvPr>
        </p:nvSpPr>
        <p:spPr>
          <a:xfrm>
            <a:off x="6240462" y="944562"/>
            <a:ext cx="5400676" cy="5292726"/>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bilder">
    <p:bg>
      <p:bgPr>
        <a:solidFill>
          <a:srgbClr val="FFFFFF"/>
        </a:solidFill>
      </p:bgPr>
    </p:bg>
    <p:spTree>
      <p:nvGrpSpPr>
        <p:cNvPr id="1" name=""/>
        <p:cNvGrpSpPr/>
        <p:nvPr/>
      </p:nvGrpSpPr>
      <p:grpSpPr>
        <a:xfrm>
          <a:off x="0" y="0"/>
          <a:ext cx="0" cy="0"/>
          <a:chOff x="0" y="0"/>
          <a:chExt cx="0" cy="0"/>
        </a:xfrm>
      </p:grpSpPr>
      <p:sp>
        <p:nvSpPr>
          <p:cNvPr id="303" name="Diabildsnummer"/>
          <p:cNvSpPr txBox="1"/>
          <p:nvPr>
            <p:ph type="sldNum" sz="quarter" idx="2"/>
          </p:nvPr>
        </p:nvSpPr>
        <p:spPr>
          <a:prstGeom prst="rect">
            <a:avLst/>
          </a:prstGeom>
        </p:spPr>
        <p:txBody>
          <a:bodyPr/>
          <a:lstStyle/>
          <a:p>
            <a:pPr/>
            <a:fld id="{86CB4B4D-7CA3-9044-876B-883B54F8677D}" type="slidenum"/>
          </a:p>
        </p:txBody>
      </p:sp>
      <p:sp>
        <p:nvSpPr>
          <p:cNvPr id="304" name="Platshållare för bild 12"/>
          <p:cNvSpPr/>
          <p:nvPr>
            <p:ph type="pic" sz="half" idx="21"/>
          </p:nvPr>
        </p:nvSpPr>
        <p:spPr>
          <a:xfrm>
            <a:off x="550864" y="944562"/>
            <a:ext cx="3529013" cy="5292726"/>
          </a:xfrm>
          <a:prstGeom prst="rect">
            <a:avLst/>
          </a:prstGeom>
        </p:spPr>
        <p:txBody>
          <a:bodyPr lIns="91439" tIns="45719" rIns="91439" bIns="45719"/>
          <a:lstStyle/>
          <a:p>
            <a:pPr/>
          </a:p>
        </p:txBody>
      </p:sp>
      <p:sp>
        <p:nvSpPr>
          <p:cNvPr id="305" name="Platshållare för bild 12"/>
          <p:cNvSpPr/>
          <p:nvPr>
            <p:ph type="pic" sz="half" idx="22"/>
          </p:nvPr>
        </p:nvSpPr>
        <p:spPr>
          <a:xfrm>
            <a:off x="4332287" y="944562"/>
            <a:ext cx="3529013" cy="5292726"/>
          </a:xfrm>
          <a:prstGeom prst="rect">
            <a:avLst/>
          </a:prstGeom>
        </p:spPr>
        <p:txBody>
          <a:bodyPr lIns="91439" tIns="45719" rIns="91439" bIns="45719"/>
          <a:lstStyle/>
          <a:p>
            <a:pPr/>
          </a:p>
        </p:txBody>
      </p:sp>
      <p:sp>
        <p:nvSpPr>
          <p:cNvPr id="306" name="Platshållare för bild 12"/>
          <p:cNvSpPr/>
          <p:nvPr>
            <p:ph type="pic" sz="half" idx="23"/>
          </p:nvPr>
        </p:nvSpPr>
        <p:spPr>
          <a:xfrm>
            <a:off x="8113711" y="944562"/>
            <a:ext cx="3529013" cy="5292726"/>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 bilder">
    <p:bg>
      <p:bgPr>
        <a:solidFill>
          <a:srgbClr val="FFFFFF"/>
        </a:solidFill>
      </p:bgPr>
    </p:bg>
    <p:spTree>
      <p:nvGrpSpPr>
        <p:cNvPr id="1" name=""/>
        <p:cNvGrpSpPr/>
        <p:nvPr/>
      </p:nvGrpSpPr>
      <p:grpSpPr>
        <a:xfrm>
          <a:off x="0" y="0"/>
          <a:ext cx="0" cy="0"/>
          <a:chOff x="0" y="0"/>
          <a:chExt cx="0" cy="0"/>
        </a:xfrm>
      </p:grpSpPr>
      <p:sp>
        <p:nvSpPr>
          <p:cNvPr id="313" name="Diabildsnummer"/>
          <p:cNvSpPr txBox="1"/>
          <p:nvPr>
            <p:ph type="sldNum" sz="quarter" idx="2"/>
          </p:nvPr>
        </p:nvSpPr>
        <p:spPr>
          <a:prstGeom prst="rect">
            <a:avLst/>
          </a:prstGeom>
        </p:spPr>
        <p:txBody>
          <a:bodyPr/>
          <a:lstStyle/>
          <a:p>
            <a:pPr/>
            <a:fld id="{86CB4B4D-7CA3-9044-876B-883B54F8677D}" type="slidenum"/>
          </a:p>
        </p:txBody>
      </p:sp>
      <p:sp>
        <p:nvSpPr>
          <p:cNvPr id="314" name="Platshållare för bild 12"/>
          <p:cNvSpPr/>
          <p:nvPr>
            <p:ph type="pic" sz="quarter" idx="21"/>
          </p:nvPr>
        </p:nvSpPr>
        <p:spPr>
          <a:xfrm>
            <a:off x="550862" y="944563"/>
            <a:ext cx="5400676" cy="2520951"/>
          </a:xfrm>
          <a:prstGeom prst="rect">
            <a:avLst/>
          </a:prstGeom>
        </p:spPr>
        <p:txBody>
          <a:bodyPr lIns="91439" tIns="45719" rIns="91439" bIns="45719"/>
          <a:lstStyle/>
          <a:p>
            <a:pPr/>
          </a:p>
        </p:txBody>
      </p:sp>
      <p:sp>
        <p:nvSpPr>
          <p:cNvPr id="315" name="Platshållare för bild 12"/>
          <p:cNvSpPr/>
          <p:nvPr>
            <p:ph type="pic" sz="half" idx="22"/>
          </p:nvPr>
        </p:nvSpPr>
        <p:spPr>
          <a:xfrm>
            <a:off x="6240462" y="944563"/>
            <a:ext cx="5400676" cy="5292725"/>
          </a:xfrm>
          <a:prstGeom prst="rect">
            <a:avLst/>
          </a:prstGeom>
        </p:spPr>
        <p:txBody>
          <a:bodyPr lIns="91439" tIns="45719" rIns="91439" bIns="45719"/>
          <a:lstStyle/>
          <a:p>
            <a:pPr/>
          </a:p>
        </p:txBody>
      </p:sp>
      <p:sp>
        <p:nvSpPr>
          <p:cNvPr id="316" name="Platshållare för bild 12"/>
          <p:cNvSpPr/>
          <p:nvPr>
            <p:ph type="pic" sz="quarter" idx="23"/>
          </p:nvPr>
        </p:nvSpPr>
        <p:spPr>
          <a:xfrm>
            <a:off x="550862" y="3716337"/>
            <a:ext cx="5400676" cy="2520951"/>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 bilder">
    <p:bg>
      <p:bgPr>
        <a:solidFill>
          <a:srgbClr val="FFFFFF"/>
        </a:solidFill>
      </p:bgPr>
    </p:bg>
    <p:spTree>
      <p:nvGrpSpPr>
        <p:cNvPr id="1" name=""/>
        <p:cNvGrpSpPr/>
        <p:nvPr/>
      </p:nvGrpSpPr>
      <p:grpSpPr>
        <a:xfrm>
          <a:off x="0" y="0"/>
          <a:ext cx="0" cy="0"/>
          <a:chOff x="0" y="0"/>
          <a:chExt cx="0" cy="0"/>
        </a:xfrm>
      </p:grpSpPr>
      <p:sp>
        <p:nvSpPr>
          <p:cNvPr id="323" name="Diabildsnummer"/>
          <p:cNvSpPr txBox="1"/>
          <p:nvPr>
            <p:ph type="sldNum" sz="quarter" idx="2"/>
          </p:nvPr>
        </p:nvSpPr>
        <p:spPr>
          <a:prstGeom prst="rect">
            <a:avLst/>
          </a:prstGeom>
        </p:spPr>
        <p:txBody>
          <a:bodyPr/>
          <a:lstStyle/>
          <a:p>
            <a:pPr/>
            <a:fld id="{86CB4B4D-7CA3-9044-876B-883B54F8677D}" type="slidenum"/>
          </a:p>
        </p:txBody>
      </p:sp>
      <p:sp>
        <p:nvSpPr>
          <p:cNvPr id="324" name="Platshållare för bild 12"/>
          <p:cNvSpPr/>
          <p:nvPr>
            <p:ph type="pic" sz="half" idx="21"/>
          </p:nvPr>
        </p:nvSpPr>
        <p:spPr>
          <a:xfrm>
            <a:off x="550862" y="944563"/>
            <a:ext cx="5400676" cy="5292725"/>
          </a:xfrm>
          <a:prstGeom prst="rect">
            <a:avLst/>
          </a:prstGeom>
        </p:spPr>
        <p:txBody>
          <a:bodyPr lIns="91439" tIns="45719" rIns="91439" bIns="45719"/>
          <a:lstStyle/>
          <a:p>
            <a:pPr/>
          </a:p>
        </p:txBody>
      </p:sp>
      <p:sp>
        <p:nvSpPr>
          <p:cNvPr id="325" name="Platshållare för bild 12"/>
          <p:cNvSpPr/>
          <p:nvPr>
            <p:ph type="pic" sz="quarter" idx="22"/>
          </p:nvPr>
        </p:nvSpPr>
        <p:spPr>
          <a:xfrm>
            <a:off x="6240462" y="944563"/>
            <a:ext cx="5400676" cy="2520951"/>
          </a:xfrm>
          <a:prstGeom prst="rect">
            <a:avLst/>
          </a:prstGeom>
        </p:spPr>
        <p:txBody>
          <a:bodyPr lIns="91439" tIns="45719" rIns="91439" bIns="45719"/>
          <a:lstStyle/>
          <a:p>
            <a:pPr/>
          </a:p>
        </p:txBody>
      </p:sp>
      <p:sp>
        <p:nvSpPr>
          <p:cNvPr id="326" name="Platshållare för bild 12"/>
          <p:cNvSpPr/>
          <p:nvPr>
            <p:ph type="pic" sz="quarter" idx="23"/>
          </p:nvPr>
        </p:nvSpPr>
        <p:spPr>
          <a:xfrm>
            <a:off x="6240462" y="3716337"/>
            <a:ext cx="5400676" cy="2520951"/>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 bilder">
    <p:bg>
      <p:bgPr>
        <a:solidFill>
          <a:srgbClr val="FFFFFF"/>
        </a:solidFill>
      </p:bgPr>
    </p:bg>
    <p:spTree>
      <p:nvGrpSpPr>
        <p:cNvPr id="1" name=""/>
        <p:cNvGrpSpPr/>
        <p:nvPr/>
      </p:nvGrpSpPr>
      <p:grpSpPr>
        <a:xfrm>
          <a:off x="0" y="0"/>
          <a:ext cx="0" cy="0"/>
          <a:chOff x="0" y="0"/>
          <a:chExt cx="0" cy="0"/>
        </a:xfrm>
      </p:grpSpPr>
      <p:sp>
        <p:nvSpPr>
          <p:cNvPr id="333" name="Diabildsnummer"/>
          <p:cNvSpPr txBox="1"/>
          <p:nvPr>
            <p:ph type="sldNum" sz="quarter" idx="2"/>
          </p:nvPr>
        </p:nvSpPr>
        <p:spPr>
          <a:prstGeom prst="rect">
            <a:avLst/>
          </a:prstGeom>
        </p:spPr>
        <p:txBody>
          <a:bodyPr/>
          <a:lstStyle/>
          <a:p>
            <a:pPr/>
            <a:fld id="{86CB4B4D-7CA3-9044-876B-883B54F8677D}" type="slidenum"/>
          </a:p>
        </p:txBody>
      </p:sp>
      <p:sp>
        <p:nvSpPr>
          <p:cNvPr id="334" name="Platshållare för bild 12"/>
          <p:cNvSpPr/>
          <p:nvPr>
            <p:ph type="pic" sz="quarter" idx="21"/>
          </p:nvPr>
        </p:nvSpPr>
        <p:spPr>
          <a:xfrm>
            <a:off x="550862" y="944563"/>
            <a:ext cx="5400676" cy="2520951"/>
          </a:xfrm>
          <a:prstGeom prst="rect">
            <a:avLst/>
          </a:prstGeom>
        </p:spPr>
        <p:txBody>
          <a:bodyPr lIns="91439" tIns="45719" rIns="91439" bIns="45719"/>
          <a:lstStyle/>
          <a:p>
            <a:pPr/>
          </a:p>
        </p:txBody>
      </p:sp>
      <p:sp>
        <p:nvSpPr>
          <p:cNvPr id="335" name="Platshållare för bild 12"/>
          <p:cNvSpPr/>
          <p:nvPr>
            <p:ph type="pic" sz="quarter" idx="22"/>
          </p:nvPr>
        </p:nvSpPr>
        <p:spPr>
          <a:xfrm>
            <a:off x="6240462" y="944563"/>
            <a:ext cx="5400676" cy="2520951"/>
          </a:xfrm>
          <a:prstGeom prst="rect">
            <a:avLst/>
          </a:prstGeom>
        </p:spPr>
        <p:txBody>
          <a:bodyPr lIns="91439" tIns="45719" rIns="91439" bIns="45719"/>
          <a:lstStyle/>
          <a:p>
            <a:pPr/>
          </a:p>
        </p:txBody>
      </p:sp>
      <p:sp>
        <p:nvSpPr>
          <p:cNvPr id="336" name="Platshållare för bild 12"/>
          <p:cNvSpPr/>
          <p:nvPr>
            <p:ph type="pic" sz="quarter" idx="23"/>
          </p:nvPr>
        </p:nvSpPr>
        <p:spPr>
          <a:xfrm>
            <a:off x="550862" y="3716337"/>
            <a:ext cx="5400676" cy="2520951"/>
          </a:xfrm>
          <a:prstGeom prst="rect">
            <a:avLst/>
          </a:prstGeom>
        </p:spPr>
        <p:txBody>
          <a:bodyPr lIns="91439" tIns="45719" rIns="91439" bIns="45719"/>
          <a:lstStyle/>
          <a:p>
            <a:pPr/>
          </a:p>
        </p:txBody>
      </p:sp>
      <p:sp>
        <p:nvSpPr>
          <p:cNvPr id="337" name="Platshållare för bild 12"/>
          <p:cNvSpPr/>
          <p:nvPr>
            <p:ph type="pic" sz="quarter" idx="24"/>
          </p:nvPr>
        </p:nvSpPr>
        <p:spPr>
          <a:xfrm>
            <a:off x="6240462" y="3716337"/>
            <a:ext cx="5400676" cy="2520951"/>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 bilder">
    <p:bg>
      <p:bgPr>
        <a:solidFill>
          <a:srgbClr val="FFFFFF"/>
        </a:solidFill>
      </p:bgPr>
    </p:bg>
    <p:spTree>
      <p:nvGrpSpPr>
        <p:cNvPr id="1" name=""/>
        <p:cNvGrpSpPr/>
        <p:nvPr/>
      </p:nvGrpSpPr>
      <p:grpSpPr>
        <a:xfrm>
          <a:off x="0" y="0"/>
          <a:ext cx="0" cy="0"/>
          <a:chOff x="0" y="0"/>
          <a:chExt cx="0" cy="0"/>
        </a:xfrm>
      </p:grpSpPr>
      <p:sp>
        <p:nvSpPr>
          <p:cNvPr id="344" name="Diabildsnummer"/>
          <p:cNvSpPr txBox="1"/>
          <p:nvPr>
            <p:ph type="sldNum" sz="quarter" idx="2"/>
          </p:nvPr>
        </p:nvSpPr>
        <p:spPr>
          <a:prstGeom prst="rect">
            <a:avLst/>
          </a:prstGeom>
        </p:spPr>
        <p:txBody>
          <a:bodyPr/>
          <a:lstStyle/>
          <a:p>
            <a:pPr/>
            <a:fld id="{86CB4B4D-7CA3-9044-876B-883B54F8677D}" type="slidenum"/>
          </a:p>
        </p:txBody>
      </p:sp>
      <p:sp>
        <p:nvSpPr>
          <p:cNvPr id="345" name="Platshållare för bild 12"/>
          <p:cNvSpPr/>
          <p:nvPr>
            <p:ph type="pic" sz="quarter" idx="21"/>
          </p:nvPr>
        </p:nvSpPr>
        <p:spPr>
          <a:xfrm>
            <a:off x="550864" y="944563"/>
            <a:ext cx="3529013" cy="2520951"/>
          </a:xfrm>
          <a:prstGeom prst="rect">
            <a:avLst/>
          </a:prstGeom>
        </p:spPr>
        <p:txBody>
          <a:bodyPr lIns="91439" tIns="45719" rIns="91439" bIns="45719"/>
          <a:lstStyle/>
          <a:p>
            <a:pPr/>
          </a:p>
        </p:txBody>
      </p:sp>
      <p:sp>
        <p:nvSpPr>
          <p:cNvPr id="346" name="Platshållare för bild 12"/>
          <p:cNvSpPr/>
          <p:nvPr>
            <p:ph type="pic" sz="quarter" idx="22"/>
          </p:nvPr>
        </p:nvSpPr>
        <p:spPr>
          <a:xfrm>
            <a:off x="4332287" y="944563"/>
            <a:ext cx="3529013" cy="2520951"/>
          </a:xfrm>
          <a:prstGeom prst="rect">
            <a:avLst/>
          </a:prstGeom>
        </p:spPr>
        <p:txBody>
          <a:bodyPr lIns="91439" tIns="45719" rIns="91439" bIns="45719"/>
          <a:lstStyle/>
          <a:p>
            <a:pPr/>
          </a:p>
        </p:txBody>
      </p:sp>
      <p:sp>
        <p:nvSpPr>
          <p:cNvPr id="347" name="Platshållare för bild 12"/>
          <p:cNvSpPr/>
          <p:nvPr>
            <p:ph type="pic" sz="quarter" idx="23"/>
          </p:nvPr>
        </p:nvSpPr>
        <p:spPr>
          <a:xfrm>
            <a:off x="8113711" y="944563"/>
            <a:ext cx="3529013" cy="2520951"/>
          </a:xfrm>
          <a:prstGeom prst="rect">
            <a:avLst/>
          </a:prstGeom>
        </p:spPr>
        <p:txBody>
          <a:bodyPr lIns="91439" tIns="45719" rIns="91439" bIns="45719"/>
          <a:lstStyle/>
          <a:p>
            <a:pPr/>
          </a:p>
        </p:txBody>
      </p:sp>
      <p:sp>
        <p:nvSpPr>
          <p:cNvPr id="348" name="Platshållare för bild 12"/>
          <p:cNvSpPr/>
          <p:nvPr>
            <p:ph type="pic" sz="quarter" idx="24"/>
          </p:nvPr>
        </p:nvSpPr>
        <p:spPr>
          <a:xfrm>
            <a:off x="550864" y="3716337"/>
            <a:ext cx="3529013" cy="2520951"/>
          </a:xfrm>
          <a:prstGeom prst="rect">
            <a:avLst/>
          </a:prstGeom>
        </p:spPr>
        <p:txBody>
          <a:bodyPr lIns="91439" tIns="45719" rIns="91439" bIns="45719"/>
          <a:lstStyle/>
          <a:p>
            <a:pPr/>
          </a:p>
        </p:txBody>
      </p:sp>
      <p:sp>
        <p:nvSpPr>
          <p:cNvPr id="349" name="Platshållare för bild 12"/>
          <p:cNvSpPr/>
          <p:nvPr>
            <p:ph type="pic" sz="quarter" idx="25"/>
          </p:nvPr>
        </p:nvSpPr>
        <p:spPr>
          <a:xfrm>
            <a:off x="4332287" y="3716337"/>
            <a:ext cx="3529013" cy="2520951"/>
          </a:xfrm>
          <a:prstGeom prst="rect">
            <a:avLst/>
          </a:prstGeom>
        </p:spPr>
        <p:txBody>
          <a:bodyPr lIns="91439" tIns="45719" rIns="91439" bIns="45719"/>
          <a:lstStyle/>
          <a:p>
            <a:pPr/>
          </a:p>
        </p:txBody>
      </p:sp>
      <p:sp>
        <p:nvSpPr>
          <p:cNvPr id="350" name="Platshållare för bild 12"/>
          <p:cNvSpPr/>
          <p:nvPr>
            <p:ph type="pic" sz="quarter" idx="26"/>
          </p:nvPr>
        </p:nvSpPr>
        <p:spPr>
          <a:xfrm>
            <a:off x="8113711" y="3716337"/>
            <a:ext cx="3529013" cy="2520951"/>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ubrik">
    <p:bg>
      <p:bgPr>
        <a:solidFill>
          <a:srgbClr val="FFFFFF"/>
        </a:solidFill>
      </p:bgPr>
    </p:bg>
    <p:spTree>
      <p:nvGrpSpPr>
        <p:cNvPr id="1" name=""/>
        <p:cNvGrpSpPr/>
        <p:nvPr/>
      </p:nvGrpSpPr>
      <p:grpSpPr>
        <a:xfrm>
          <a:off x="0" y="0"/>
          <a:ext cx="0" cy="0"/>
          <a:chOff x="0" y="0"/>
          <a:chExt cx="0" cy="0"/>
        </a:xfrm>
      </p:grpSpPr>
      <p:sp>
        <p:nvSpPr>
          <p:cNvPr id="357" name="Diabildsnummer"/>
          <p:cNvSpPr txBox="1"/>
          <p:nvPr>
            <p:ph type="sldNum" sz="quarter" idx="2"/>
          </p:nvPr>
        </p:nvSpPr>
        <p:spPr>
          <a:prstGeom prst="rect">
            <a:avLst/>
          </a:prstGeom>
        </p:spPr>
        <p:txBody>
          <a:bodyPr/>
          <a:lstStyle/>
          <a:p>
            <a:pPr/>
            <a:fld id="{86CB4B4D-7CA3-9044-876B-883B54F8677D}" type="slidenum"/>
          </a:p>
        </p:txBody>
      </p:sp>
      <p:sp>
        <p:nvSpPr>
          <p:cNvPr id="358" name="Titeltext"/>
          <p:cNvSpPr txBox="1"/>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pPr/>
            <a:r>
              <a:t>Titeltext</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Kapitel, Bild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4" name="Rektangel 9"/>
          <p:cNvSpPr/>
          <p:nvPr/>
        </p:nvSpPr>
        <p:spPr>
          <a:xfrm rot="10800000">
            <a:off x="0" y="0"/>
            <a:ext cx="12192000" cy="3392488"/>
          </a:xfrm>
          <a:prstGeom prst="rect">
            <a:avLst/>
          </a:prstGeom>
          <a:gradFill>
            <a:gsLst>
              <a:gs pos="0">
                <a:schemeClr val="accent5">
                  <a:alpha val="0"/>
                </a:schemeClr>
              </a:gs>
              <a:gs pos="100000">
                <a:schemeClr val="accent5">
                  <a:alpha val="40000"/>
                </a:schemeClr>
              </a:gs>
            </a:gsLst>
            <a:lin ang="5400000"/>
          </a:gradFill>
          <a:ln w="12700">
            <a:miter lim="400000"/>
          </a:ln>
        </p:spPr>
        <p:txBody>
          <a:bodyPr lIns="45719" rIns="45719" anchor="ctr"/>
          <a:lstStyle/>
          <a:p>
            <a:pPr algn="ctr">
              <a:defRPr>
                <a:solidFill>
                  <a:srgbClr val="FFFFFF"/>
                </a:solidFill>
              </a:defRPr>
            </a:pPr>
          </a:p>
        </p:txBody>
      </p:sp>
      <p:pic>
        <p:nvPicPr>
          <p:cNvPr id="45" name="Bildobjekt 10" descr="Bildobjekt 10"/>
          <p:cNvPicPr>
            <a:picLocks noChangeAspect="1"/>
          </p:cNvPicPr>
          <p:nvPr/>
        </p:nvPicPr>
        <p:blipFill>
          <a:blip r:embed="rId3">
            <a:extLst/>
          </a:blip>
          <a:stretch>
            <a:fillRect/>
          </a:stretch>
        </p:blipFill>
        <p:spPr>
          <a:xfrm>
            <a:off x="10276768" y="4875660"/>
            <a:ext cx="1570674" cy="1570674"/>
          </a:xfrm>
          <a:prstGeom prst="rect">
            <a:avLst/>
          </a:prstGeom>
          <a:ln w="12700">
            <a:miter lim="400000"/>
          </a:ln>
        </p:spPr>
      </p:pic>
      <p:sp>
        <p:nvSpPr>
          <p:cNvPr id="46" name="Titeltext"/>
          <p:cNvSpPr txBox="1"/>
          <p:nvPr>
            <p:ph type="title"/>
          </p:nvPr>
        </p:nvSpPr>
        <p:spPr>
          <a:xfrm>
            <a:off x="550862" y="944562"/>
            <a:ext cx="5400676" cy="3931098"/>
          </a:xfrm>
          <a:prstGeom prst="rect">
            <a:avLst/>
          </a:prstGeom>
        </p:spPr>
        <p:txBody>
          <a:bodyPr/>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pPr/>
            <a:r>
              <a:t>Titeltext</a:t>
            </a:r>
          </a:p>
        </p:txBody>
      </p:sp>
      <p:sp>
        <p:nvSpPr>
          <p:cNvPr id="47"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
        <p:nvSpPr>
          <p:cNvPr id="48" name="textruta 19"/>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SVENSKA ISHOCKEYFÖRBUNDET</a:t>
            </a:r>
          </a:p>
        </p:txBody>
      </p:sp>
      <p:sp>
        <p:nvSpPr>
          <p:cNvPr id="49" name="Rak 20"/>
          <p:cNvSpPr/>
          <p:nvPr/>
        </p:nvSpPr>
        <p:spPr>
          <a:xfrm>
            <a:off x="550862" y="692150"/>
            <a:ext cx="11090276" cy="0"/>
          </a:xfrm>
          <a:prstGeom prst="line">
            <a:avLst/>
          </a:prstGeom>
          <a:ln w="12700">
            <a:solidFill>
              <a:srgbClr val="FFFFFF"/>
            </a:solidFill>
            <a:miter/>
          </a:ln>
        </p:spPr>
        <p:txBody>
          <a:bodyPr lIns="45719" rIns="45719"/>
          <a:lstStyle/>
          <a:p>
            <a:pPr/>
          </a:p>
        </p:txBody>
      </p:sp>
      <p:sp>
        <p:nvSpPr>
          <p:cNvPr id="50" name="Rak 21"/>
          <p:cNvSpPr/>
          <p:nvPr/>
        </p:nvSpPr>
        <p:spPr>
          <a:xfrm>
            <a:off x="550862" y="368299"/>
            <a:ext cx="11090276" cy="1"/>
          </a:xfrm>
          <a:prstGeom prst="line">
            <a:avLst/>
          </a:prstGeom>
          <a:ln w="12700">
            <a:solidFill>
              <a:srgbClr val="FFFFFF"/>
            </a:solidFill>
            <a:miter/>
          </a:ln>
        </p:spPr>
        <p:txBody>
          <a:bodyPr lIns="45719" rIns="45719"/>
          <a:lstStyle/>
          <a:p>
            <a:pPr/>
          </a:p>
        </p:txBody>
      </p:sp>
      <p:sp>
        <p:nvSpPr>
          <p:cNvPr id="51" name="Rak 22"/>
          <p:cNvSpPr/>
          <p:nvPr/>
        </p:nvSpPr>
        <p:spPr>
          <a:xfrm>
            <a:off x="550862" y="6486800"/>
            <a:ext cx="11090276" cy="1"/>
          </a:xfrm>
          <a:prstGeom prst="line">
            <a:avLst/>
          </a:prstGeom>
          <a:ln w="12700">
            <a:solidFill>
              <a:srgbClr val="FFFFFF"/>
            </a:solidFill>
            <a:miter/>
          </a:ln>
        </p:spPr>
        <p:txBody>
          <a:bodyPr lIns="45719" rIns="45719"/>
          <a:lstStyle/>
          <a:p>
            <a:pPr/>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ubrik, blå">
    <p:bg>
      <p:bgPr>
        <a:solidFill>
          <a:schemeClr val="accent5"/>
        </a:solidFill>
      </p:bgPr>
    </p:bg>
    <p:spTree>
      <p:nvGrpSpPr>
        <p:cNvPr id="1" name=""/>
        <p:cNvGrpSpPr/>
        <p:nvPr/>
      </p:nvGrpSpPr>
      <p:grpSpPr>
        <a:xfrm>
          <a:off x="0" y="0"/>
          <a:ext cx="0" cy="0"/>
          <a:chOff x="0" y="0"/>
          <a:chExt cx="0" cy="0"/>
        </a:xfrm>
      </p:grpSpPr>
      <p:sp>
        <p:nvSpPr>
          <p:cNvPr id="365"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
        <p:nvSpPr>
          <p:cNvPr id="366" name="Rak 8"/>
          <p:cNvSpPr/>
          <p:nvPr/>
        </p:nvSpPr>
        <p:spPr>
          <a:xfrm>
            <a:off x="550862" y="692150"/>
            <a:ext cx="11090276" cy="0"/>
          </a:xfrm>
          <a:prstGeom prst="line">
            <a:avLst/>
          </a:prstGeom>
          <a:ln w="12700">
            <a:solidFill>
              <a:srgbClr val="FFFFFF"/>
            </a:solidFill>
            <a:miter/>
          </a:ln>
        </p:spPr>
        <p:txBody>
          <a:bodyPr lIns="45719" rIns="45719"/>
          <a:lstStyle/>
          <a:p>
            <a:pPr/>
          </a:p>
        </p:txBody>
      </p:sp>
      <p:sp>
        <p:nvSpPr>
          <p:cNvPr id="367" name="Rak 9"/>
          <p:cNvSpPr/>
          <p:nvPr/>
        </p:nvSpPr>
        <p:spPr>
          <a:xfrm>
            <a:off x="550862" y="368299"/>
            <a:ext cx="11090276" cy="1"/>
          </a:xfrm>
          <a:prstGeom prst="line">
            <a:avLst/>
          </a:prstGeom>
          <a:ln w="12700">
            <a:solidFill>
              <a:srgbClr val="FFFFFF"/>
            </a:solidFill>
            <a:miter/>
          </a:ln>
        </p:spPr>
        <p:txBody>
          <a:bodyPr lIns="45719" rIns="45719"/>
          <a:lstStyle/>
          <a:p>
            <a:pPr/>
          </a:p>
        </p:txBody>
      </p:sp>
      <p:sp>
        <p:nvSpPr>
          <p:cNvPr id="368" name="Rak 10"/>
          <p:cNvSpPr/>
          <p:nvPr/>
        </p:nvSpPr>
        <p:spPr>
          <a:xfrm>
            <a:off x="550862" y="6486800"/>
            <a:ext cx="11090276" cy="1"/>
          </a:xfrm>
          <a:prstGeom prst="line">
            <a:avLst/>
          </a:prstGeom>
          <a:ln w="12700">
            <a:solidFill>
              <a:srgbClr val="FFFFFF"/>
            </a:solidFill>
            <a:miter/>
          </a:ln>
        </p:spPr>
        <p:txBody>
          <a:bodyPr lIns="45719" rIns="45719"/>
          <a:lstStyle/>
          <a:p>
            <a:pPr/>
          </a:p>
        </p:txBody>
      </p:sp>
      <p:sp>
        <p:nvSpPr>
          <p:cNvPr id="369" name="textruta 11"/>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SVENSKA ISHOCKEYFÖRBUNDET</a:t>
            </a:r>
          </a:p>
        </p:txBody>
      </p:sp>
      <p:sp>
        <p:nvSpPr>
          <p:cNvPr id="370" name="Titeltext"/>
          <p:cNvSpPr txBox="1"/>
          <p:nvPr>
            <p:ph type="title"/>
          </p:nvPr>
        </p:nvSpPr>
        <p:spPr>
          <a:xfrm>
            <a:off x="550862" y="944562"/>
            <a:ext cx="11090276" cy="1152526"/>
          </a:xfrm>
          <a:prstGeom prst="rect">
            <a:avLst/>
          </a:prstGeom>
        </p:spPr>
        <p:txBody>
          <a:bodyPr/>
          <a:lstStyle>
            <a:lvl1pPr>
              <a:lnSpc>
                <a:spcPct val="90000"/>
              </a:lnSpc>
              <a:defRPr sz="4400">
                <a:solidFill>
                  <a:srgbClr val="FFFFFF"/>
                </a:solidFill>
                <a:latin typeface="Flex Display 100 Black"/>
                <a:ea typeface="Flex Display 100 Black"/>
                <a:cs typeface="Flex Display 100 Black"/>
                <a:sym typeface="Flex Display 100 Black"/>
              </a:defRPr>
            </a:lvl1pPr>
          </a:lstStyle>
          <a:p>
            <a:pPr/>
            <a:r>
              <a:t>Titeltext</a:t>
            </a:r>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bg>
      <p:bgPr>
        <a:solidFill>
          <a:srgbClr val="FFFFFF"/>
        </a:solidFill>
      </p:bgPr>
    </p:bg>
    <p:spTree>
      <p:nvGrpSpPr>
        <p:cNvPr id="1" name=""/>
        <p:cNvGrpSpPr/>
        <p:nvPr/>
      </p:nvGrpSpPr>
      <p:grpSpPr>
        <a:xfrm>
          <a:off x="0" y="0"/>
          <a:ext cx="0" cy="0"/>
          <a:chOff x="0" y="0"/>
          <a:chExt cx="0" cy="0"/>
        </a:xfrm>
      </p:grpSpPr>
      <p:sp>
        <p:nvSpPr>
          <p:cNvPr id="37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om, blå">
    <p:bg>
      <p:bgPr>
        <a:solidFill>
          <a:schemeClr val="accent5"/>
        </a:solidFill>
      </p:bgPr>
    </p:bg>
    <p:spTree>
      <p:nvGrpSpPr>
        <p:cNvPr id="1" name=""/>
        <p:cNvGrpSpPr/>
        <p:nvPr/>
      </p:nvGrpSpPr>
      <p:grpSpPr>
        <a:xfrm>
          <a:off x="0" y="0"/>
          <a:ext cx="0" cy="0"/>
          <a:chOff x="0" y="0"/>
          <a:chExt cx="0" cy="0"/>
        </a:xfrm>
      </p:grpSpPr>
      <p:sp>
        <p:nvSpPr>
          <p:cNvPr id="384"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
        <p:nvSpPr>
          <p:cNvPr id="385" name="Rak 8"/>
          <p:cNvSpPr/>
          <p:nvPr/>
        </p:nvSpPr>
        <p:spPr>
          <a:xfrm>
            <a:off x="550862" y="692150"/>
            <a:ext cx="11090276" cy="0"/>
          </a:xfrm>
          <a:prstGeom prst="line">
            <a:avLst/>
          </a:prstGeom>
          <a:ln w="12700">
            <a:solidFill>
              <a:srgbClr val="FFFFFF"/>
            </a:solidFill>
            <a:miter/>
          </a:ln>
        </p:spPr>
        <p:txBody>
          <a:bodyPr lIns="45719" rIns="45719"/>
          <a:lstStyle/>
          <a:p>
            <a:pPr/>
          </a:p>
        </p:txBody>
      </p:sp>
      <p:sp>
        <p:nvSpPr>
          <p:cNvPr id="386" name="Rak 9"/>
          <p:cNvSpPr/>
          <p:nvPr/>
        </p:nvSpPr>
        <p:spPr>
          <a:xfrm>
            <a:off x="550862" y="368299"/>
            <a:ext cx="11090276" cy="1"/>
          </a:xfrm>
          <a:prstGeom prst="line">
            <a:avLst/>
          </a:prstGeom>
          <a:ln w="12700">
            <a:solidFill>
              <a:srgbClr val="FFFFFF"/>
            </a:solidFill>
            <a:miter/>
          </a:ln>
        </p:spPr>
        <p:txBody>
          <a:bodyPr lIns="45719" rIns="45719"/>
          <a:lstStyle/>
          <a:p>
            <a:pPr/>
          </a:p>
        </p:txBody>
      </p:sp>
      <p:sp>
        <p:nvSpPr>
          <p:cNvPr id="387" name="Rak 10"/>
          <p:cNvSpPr/>
          <p:nvPr/>
        </p:nvSpPr>
        <p:spPr>
          <a:xfrm>
            <a:off x="550862" y="6486800"/>
            <a:ext cx="11090276" cy="1"/>
          </a:xfrm>
          <a:prstGeom prst="line">
            <a:avLst/>
          </a:prstGeom>
          <a:ln w="12700">
            <a:solidFill>
              <a:srgbClr val="FFFFFF"/>
            </a:solidFill>
            <a:miter/>
          </a:ln>
        </p:spPr>
        <p:txBody>
          <a:bodyPr lIns="45719" rIns="45719"/>
          <a:lstStyle/>
          <a:p>
            <a:pPr/>
          </a:p>
        </p:txBody>
      </p:sp>
      <p:sp>
        <p:nvSpPr>
          <p:cNvPr id="388" name="textruta 11"/>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SVENSKA ISHOCKEYFÖRBUNDET</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Kapitel, Bild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 name="Diabildsnummer"/>
          <p:cNvSpPr txBox="1"/>
          <p:nvPr>
            <p:ph type="sldNum" sz="quarter" idx="2"/>
          </p:nvPr>
        </p:nvSpPr>
        <p:spPr>
          <a:prstGeom prst="rect">
            <a:avLst/>
          </a:prstGeom>
        </p:spPr>
        <p:txBody>
          <a:bodyPr/>
          <a:lstStyle/>
          <a:p>
            <a:pPr/>
            <a:fld id="{86CB4B4D-7CA3-9044-876B-883B54F8677D}" type="slidenum"/>
          </a:p>
        </p:txBody>
      </p:sp>
      <p:pic>
        <p:nvPicPr>
          <p:cNvPr id="59" name="Bildobjekt 21" descr="Bildobjekt 21"/>
          <p:cNvPicPr>
            <a:picLocks noChangeAspect="1"/>
          </p:cNvPicPr>
          <p:nvPr/>
        </p:nvPicPr>
        <p:blipFill>
          <a:blip r:embed="rId3">
            <a:extLst/>
          </a:blip>
          <a:stretch>
            <a:fillRect/>
          </a:stretch>
        </p:blipFill>
        <p:spPr>
          <a:xfrm>
            <a:off x="10276768" y="4875660"/>
            <a:ext cx="1570674" cy="1570674"/>
          </a:xfrm>
          <a:prstGeom prst="rect">
            <a:avLst/>
          </a:prstGeom>
          <a:ln w="12700">
            <a:miter lim="400000"/>
          </a:ln>
        </p:spPr>
      </p:pic>
      <p:sp>
        <p:nvSpPr>
          <p:cNvPr id="60" name="Titeltext"/>
          <p:cNvSpPr txBox="1"/>
          <p:nvPr>
            <p:ph type="title"/>
          </p:nvPr>
        </p:nvSpPr>
        <p:spPr>
          <a:xfrm>
            <a:off x="550862" y="3716337"/>
            <a:ext cx="9182101" cy="2520951"/>
          </a:xfrm>
          <a:prstGeom prst="rect">
            <a:avLst/>
          </a:prstGeom>
        </p:spPr>
        <p:txBody>
          <a:bodyPr anchor="b"/>
          <a:lstStyle>
            <a:lvl1pPr>
              <a:lnSpc>
                <a:spcPct val="90000"/>
              </a:lnSpc>
              <a:defRPr sz="4800">
                <a:latin typeface="Flex Display 100 Black"/>
                <a:ea typeface="Flex Display 100 Black"/>
                <a:cs typeface="Flex Display 100 Black"/>
                <a:sym typeface="Flex Display 100 Black"/>
              </a:defRPr>
            </a:lvl1pPr>
          </a:lstStyle>
          <a:p>
            <a:pPr/>
            <a:r>
              <a:t>Titeltext</a:t>
            </a:r>
          </a:p>
        </p:txBody>
      </p:sp>
      <p:sp>
        <p:nvSpPr>
          <p:cNvPr id="61" name="Rak 22"/>
          <p:cNvSpPr/>
          <p:nvPr/>
        </p:nvSpPr>
        <p:spPr>
          <a:xfrm>
            <a:off x="550862" y="692150"/>
            <a:ext cx="11090276" cy="0"/>
          </a:xfrm>
          <a:prstGeom prst="line">
            <a:avLst/>
          </a:prstGeom>
          <a:ln w="12700">
            <a:solidFill>
              <a:srgbClr val="000000"/>
            </a:solidFill>
            <a:miter/>
          </a:ln>
        </p:spPr>
        <p:txBody>
          <a:bodyPr lIns="45719" rIns="45719"/>
          <a:lstStyle/>
          <a:p>
            <a:pPr/>
          </a:p>
        </p:txBody>
      </p:sp>
      <p:sp>
        <p:nvSpPr>
          <p:cNvPr id="62" name="Rak 27"/>
          <p:cNvSpPr/>
          <p:nvPr/>
        </p:nvSpPr>
        <p:spPr>
          <a:xfrm>
            <a:off x="550862" y="368299"/>
            <a:ext cx="11090276" cy="1"/>
          </a:xfrm>
          <a:prstGeom prst="line">
            <a:avLst/>
          </a:prstGeom>
          <a:ln w="12700">
            <a:solidFill>
              <a:srgbClr val="000000"/>
            </a:solidFill>
            <a:miter/>
          </a:ln>
        </p:spPr>
        <p:txBody>
          <a:bodyPr lIns="45719" rIns="45719"/>
          <a:lstStyle/>
          <a:p>
            <a:pPr/>
          </a:p>
        </p:txBody>
      </p:sp>
      <p:sp>
        <p:nvSpPr>
          <p:cNvPr id="63" name="Rak 28"/>
          <p:cNvSpPr/>
          <p:nvPr/>
        </p:nvSpPr>
        <p:spPr>
          <a:xfrm>
            <a:off x="550862" y="6486800"/>
            <a:ext cx="11090276" cy="1"/>
          </a:xfrm>
          <a:prstGeom prst="line">
            <a:avLst/>
          </a:prstGeom>
          <a:ln w="12700">
            <a:solidFill>
              <a:srgbClr val="000000"/>
            </a:solidFill>
            <a:miter/>
          </a:ln>
        </p:spPr>
        <p:txBody>
          <a:bodyPr lIns="45719" rIns="45719"/>
          <a:lstStyle/>
          <a:p>
            <a:pPr/>
          </a:p>
        </p:txBody>
      </p:sp>
      <p:sp>
        <p:nvSpPr>
          <p:cNvPr id="64" name="textruta 29"/>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lvl1pPr>
          </a:lstStyle>
          <a:p>
            <a:pPr/>
            <a:r>
              <a:t>SVENSKA ISHOCKEYFÖRBUNDET</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Kapitel, Bild 3, Vi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 name="Rektangel 2"/>
          <p:cNvSpPr/>
          <p:nvPr/>
        </p:nvSpPr>
        <p:spPr>
          <a:xfrm>
            <a:off x="0" y="3465512"/>
            <a:ext cx="12192000" cy="3392488"/>
          </a:xfrm>
          <a:prstGeom prst="rect">
            <a:avLst/>
          </a:prstGeom>
          <a:gradFill>
            <a:gsLst>
              <a:gs pos="0">
                <a:schemeClr val="accent5">
                  <a:alpha val="0"/>
                </a:schemeClr>
              </a:gs>
              <a:gs pos="100000">
                <a:schemeClr val="accent5">
                  <a:alpha val="40000"/>
                </a:schemeClr>
              </a:gs>
            </a:gsLst>
            <a:lin ang="5400000"/>
          </a:gradFill>
          <a:ln w="12700">
            <a:miter lim="400000"/>
          </a:ln>
        </p:spPr>
        <p:txBody>
          <a:bodyPr lIns="45719" rIns="45719" anchor="ctr"/>
          <a:lstStyle/>
          <a:p>
            <a:pPr algn="ctr">
              <a:defRPr>
                <a:solidFill>
                  <a:srgbClr val="FFFFFF"/>
                </a:solidFill>
              </a:defRPr>
            </a:pPr>
          </a:p>
        </p:txBody>
      </p:sp>
      <p:pic>
        <p:nvPicPr>
          <p:cNvPr id="72" name="Bildobjekt 17" descr="Bildobjekt 17"/>
          <p:cNvPicPr>
            <a:picLocks noChangeAspect="1"/>
          </p:cNvPicPr>
          <p:nvPr/>
        </p:nvPicPr>
        <p:blipFill>
          <a:blip r:embed="rId3">
            <a:extLst/>
          </a:blip>
          <a:stretch>
            <a:fillRect/>
          </a:stretch>
        </p:blipFill>
        <p:spPr>
          <a:xfrm>
            <a:off x="10276768" y="4875660"/>
            <a:ext cx="1570674" cy="1570674"/>
          </a:xfrm>
          <a:prstGeom prst="rect">
            <a:avLst/>
          </a:prstGeom>
          <a:ln w="12700">
            <a:miter lim="400000"/>
          </a:ln>
        </p:spPr>
      </p:pic>
      <p:sp>
        <p:nvSpPr>
          <p:cNvPr id="73"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
        <p:nvSpPr>
          <p:cNvPr id="74" name="Titeltext"/>
          <p:cNvSpPr txBox="1"/>
          <p:nvPr>
            <p:ph type="title"/>
          </p:nvPr>
        </p:nvSpPr>
        <p:spPr>
          <a:xfrm>
            <a:off x="550862" y="3716337"/>
            <a:ext cx="9182101" cy="2520951"/>
          </a:xfrm>
          <a:prstGeom prst="rect">
            <a:avLst/>
          </a:prstGeom>
        </p:spPr>
        <p:txBody>
          <a:bodyPr anchor="b"/>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pPr/>
            <a:r>
              <a:t>Titeltext</a:t>
            </a:r>
          </a:p>
        </p:txBody>
      </p:sp>
      <p:sp>
        <p:nvSpPr>
          <p:cNvPr id="75" name="textruta 30"/>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SVENSKA ISHOCKEYFÖRBUNDET</a:t>
            </a:r>
          </a:p>
        </p:txBody>
      </p:sp>
      <p:sp>
        <p:nvSpPr>
          <p:cNvPr id="76" name="Rak 31"/>
          <p:cNvSpPr/>
          <p:nvPr/>
        </p:nvSpPr>
        <p:spPr>
          <a:xfrm>
            <a:off x="550862" y="692150"/>
            <a:ext cx="11090276" cy="0"/>
          </a:xfrm>
          <a:prstGeom prst="line">
            <a:avLst/>
          </a:prstGeom>
          <a:ln w="12700">
            <a:solidFill>
              <a:srgbClr val="FFFFFF"/>
            </a:solidFill>
            <a:miter/>
          </a:ln>
        </p:spPr>
        <p:txBody>
          <a:bodyPr lIns="45719" rIns="45719"/>
          <a:lstStyle/>
          <a:p>
            <a:pPr/>
          </a:p>
        </p:txBody>
      </p:sp>
      <p:sp>
        <p:nvSpPr>
          <p:cNvPr id="77" name="Rak 32"/>
          <p:cNvSpPr/>
          <p:nvPr/>
        </p:nvSpPr>
        <p:spPr>
          <a:xfrm>
            <a:off x="550862" y="368299"/>
            <a:ext cx="11090276" cy="1"/>
          </a:xfrm>
          <a:prstGeom prst="line">
            <a:avLst/>
          </a:prstGeom>
          <a:ln w="12700">
            <a:solidFill>
              <a:srgbClr val="FFFFFF"/>
            </a:solidFill>
            <a:miter/>
          </a:ln>
        </p:spPr>
        <p:txBody>
          <a:bodyPr lIns="45719" rIns="45719"/>
          <a:lstStyle/>
          <a:p>
            <a:pPr/>
          </a:p>
        </p:txBody>
      </p:sp>
      <p:sp>
        <p:nvSpPr>
          <p:cNvPr id="78" name="Rak 33"/>
          <p:cNvSpPr/>
          <p:nvPr/>
        </p:nvSpPr>
        <p:spPr>
          <a:xfrm>
            <a:off x="550862" y="6486800"/>
            <a:ext cx="11090276" cy="1"/>
          </a:xfrm>
          <a:prstGeom prst="line">
            <a:avLst/>
          </a:prstGeom>
          <a:ln w="12700">
            <a:solidFill>
              <a:srgbClr val="FFFFFF"/>
            </a:solidFill>
            <a:miter/>
          </a:ln>
        </p:spPr>
        <p:txBody>
          <a:bodyPr lIns="45719" rIns="45719"/>
          <a:lstStyle/>
          <a:p>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Kapitel, Grafiskt element">
    <p:bg>
      <p:bgPr>
        <a:solidFill>
          <a:schemeClr val="accent5"/>
        </a:solidFill>
      </p:bgPr>
    </p:bg>
    <p:spTree>
      <p:nvGrpSpPr>
        <p:cNvPr id="1" name=""/>
        <p:cNvGrpSpPr/>
        <p:nvPr/>
      </p:nvGrpSpPr>
      <p:grpSpPr>
        <a:xfrm>
          <a:off x="0" y="0"/>
          <a:ext cx="0" cy="0"/>
          <a:chOff x="0" y="0"/>
          <a:chExt cx="0" cy="0"/>
        </a:xfrm>
      </p:grpSpPr>
      <p:sp>
        <p:nvSpPr>
          <p:cNvPr id="85" name="Frihandsfigur 22"/>
          <p:cNvSpPr/>
          <p:nvPr/>
        </p:nvSpPr>
        <p:spPr>
          <a:xfrm rot="10800000">
            <a:off x="4218254" y="-1"/>
            <a:ext cx="797374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13602" y="0"/>
                </a:lnTo>
                <a:close/>
              </a:path>
            </a:pathLst>
          </a:custGeom>
          <a:solidFill>
            <a:schemeClr val="accent1"/>
          </a:solidFill>
          <a:ln w="12700">
            <a:miter lim="400000"/>
          </a:ln>
        </p:spPr>
        <p:txBody>
          <a:bodyPr lIns="45719" rIns="45719" anchor="ctr"/>
          <a:lstStyle/>
          <a:p>
            <a:pPr algn="ctr">
              <a:defRPr>
                <a:solidFill>
                  <a:srgbClr val="FFFFFF"/>
                </a:solidFill>
              </a:defRPr>
            </a:pPr>
          </a:p>
        </p:txBody>
      </p:sp>
      <p:sp>
        <p:nvSpPr>
          <p:cNvPr id="86"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pic>
        <p:nvPicPr>
          <p:cNvPr id="87" name="Bildobjekt 10" descr="Bildobjekt 10"/>
          <p:cNvPicPr>
            <a:picLocks noChangeAspect="1"/>
          </p:cNvPicPr>
          <p:nvPr/>
        </p:nvPicPr>
        <p:blipFill>
          <a:blip r:embed="rId2">
            <a:extLst/>
          </a:blip>
          <a:stretch>
            <a:fillRect/>
          </a:stretch>
        </p:blipFill>
        <p:spPr>
          <a:xfrm>
            <a:off x="10276768" y="4875660"/>
            <a:ext cx="1570674" cy="1570674"/>
          </a:xfrm>
          <a:prstGeom prst="rect">
            <a:avLst/>
          </a:prstGeom>
          <a:ln w="12700">
            <a:miter lim="400000"/>
          </a:ln>
        </p:spPr>
      </p:pic>
      <p:sp>
        <p:nvSpPr>
          <p:cNvPr id="88" name="Rak 13"/>
          <p:cNvSpPr/>
          <p:nvPr/>
        </p:nvSpPr>
        <p:spPr>
          <a:xfrm>
            <a:off x="550862" y="692150"/>
            <a:ext cx="11090276" cy="0"/>
          </a:xfrm>
          <a:prstGeom prst="line">
            <a:avLst/>
          </a:prstGeom>
          <a:ln w="12700">
            <a:solidFill>
              <a:srgbClr val="FFFFFF"/>
            </a:solidFill>
            <a:miter/>
          </a:ln>
        </p:spPr>
        <p:txBody>
          <a:bodyPr lIns="45719" rIns="45719"/>
          <a:lstStyle/>
          <a:p>
            <a:pPr/>
          </a:p>
        </p:txBody>
      </p:sp>
      <p:sp>
        <p:nvSpPr>
          <p:cNvPr id="89" name="Rak 14"/>
          <p:cNvSpPr/>
          <p:nvPr/>
        </p:nvSpPr>
        <p:spPr>
          <a:xfrm>
            <a:off x="550862" y="368299"/>
            <a:ext cx="11090276" cy="1"/>
          </a:xfrm>
          <a:prstGeom prst="line">
            <a:avLst/>
          </a:prstGeom>
          <a:ln w="12700">
            <a:solidFill>
              <a:srgbClr val="FFFFFF"/>
            </a:solidFill>
            <a:miter/>
          </a:ln>
        </p:spPr>
        <p:txBody>
          <a:bodyPr lIns="45719" rIns="45719"/>
          <a:lstStyle/>
          <a:p>
            <a:pPr/>
          </a:p>
        </p:txBody>
      </p:sp>
      <p:sp>
        <p:nvSpPr>
          <p:cNvPr id="90" name="Rak 15"/>
          <p:cNvSpPr/>
          <p:nvPr/>
        </p:nvSpPr>
        <p:spPr>
          <a:xfrm>
            <a:off x="550862" y="6486800"/>
            <a:ext cx="11090276" cy="1"/>
          </a:xfrm>
          <a:prstGeom prst="line">
            <a:avLst/>
          </a:prstGeom>
          <a:ln w="12700">
            <a:solidFill>
              <a:srgbClr val="FFFFFF"/>
            </a:solidFill>
            <a:miter/>
          </a:ln>
        </p:spPr>
        <p:txBody>
          <a:bodyPr lIns="45719" rIns="45719"/>
          <a:lstStyle/>
          <a:p>
            <a:pPr/>
          </a:p>
        </p:txBody>
      </p:sp>
      <p:sp>
        <p:nvSpPr>
          <p:cNvPr id="91" name="Titeltext"/>
          <p:cNvSpPr txBox="1"/>
          <p:nvPr>
            <p:ph type="title"/>
          </p:nvPr>
        </p:nvSpPr>
        <p:spPr>
          <a:xfrm>
            <a:off x="550862" y="944562"/>
            <a:ext cx="7308851" cy="3931098"/>
          </a:xfrm>
          <a:prstGeom prst="rect">
            <a:avLst/>
          </a:prstGeom>
        </p:spPr>
        <p:txBody>
          <a:bodyPr/>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pPr/>
            <a:r>
              <a:t>Titeltext</a:t>
            </a:r>
          </a:p>
        </p:txBody>
      </p:sp>
      <p:sp>
        <p:nvSpPr>
          <p:cNvPr id="92" name="textruta 11"/>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SVENSKA ISHOCKEYFÖRBUNDET</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 Gul">
    <p:spTree>
      <p:nvGrpSpPr>
        <p:cNvPr id="1" name=""/>
        <p:cNvGrpSpPr/>
        <p:nvPr/>
      </p:nvGrpSpPr>
      <p:grpSpPr>
        <a:xfrm>
          <a:off x="0" y="0"/>
          <a:ext cx="0" cy="0"/>
          <a:chOff x="0" y="0"/>
          <a:chExt cx="0" cy="0"/>
        </a:xfrm>
      </p:grpSpPr>
      <p:sp>
        <p:nvSpPr>
          <p:cNvPr id="99" name="Titeltext"/>
          <p:cNvSpPr txBox="1"/>
          <p:nvPr>
            <p:ph type="title"/>
          </p:nvPr>
        </p:nvSpPr>
        <p:spPr>
          <a:prstGeom prst="rect">
            <a:avLst/>
          </a:prstGeom>
        </p:spPr>
        <p:txBody>
          <a:bodyPr/>
          <a:lstStyle/>
          <a:p>
            <a:pPr/>
            <a:r>
              <a:t>Titeltext</a:t>
            </a:r>
          </a:p>
        </p:txBody>
      </p:sp>
      <p:sp>
        <p:nvSpPr>
          <p:cNvPr id="10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t, Blå">
    <p:bg>
      <p:bgPr>
        <a:solidFill>
          <a:schemeClr val="accent5"/>
        </a:solidFill>
      </p:bgPr>
    </p:bg>
    <p:spTree>
      <p:nvGrpSpPr>
        <p:cNvPr id="1" name=""/>
        <p:cNvGrpSpPr/>
        <p:nvPr/>
      </p:nvGrpSpPr>
      <p:grpSpPr>
        <a:xfrm>
          <a:off x="0" y="0"/>
          <a:ext cx="0" cy="0"/>
          <a:chOff x="0" y="0"/>
          <a:chExt cx="0" cy="0"/>
        </a:xfrm>
      </p:grpSpPr>
      <p:sp>
        <p:nvSpPr>
          <p:cNvPr id="107" name="Diabilds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
        <p:nvSpPr>
          <p:cNvPr id="108" name="Rak 13"/>
          <p:cNvSpPr/>
          <p:nvPr/>
        </p:nvSpPr>
        <p:spPr>
          <a:xfrm>
            <a:off x="550862" y="692150"/>
            <a:ext cx="11090276" cy="0"/>
          </a:xfrm>
          <a:prstGeom prst="line">
            <a:avLst/>
          </a:prstGeom>
          <a:ln w="12700">
            <a:solidFill>
              <a:srgbClr val="FFFFFF"/>
            </a:solidFill>
            <a:miter/>
          </a:ln>
        </p:spPr>
        <p:txBody>
          <a:bodyPr lIns="45719" rIns="45719"/>
          <a:lstStyle/>
          <a:p>
            <a:pPr/>
          </a:p>
        </p:txBody>
      </p:sp>
      <p:sp>
        <p:nvSpPr>
          <p:cNvPr id="109" name="Rak 14"/>
          <p:cNvSpPr/>
          <p:nvPr/>
        </p:nvSpPr>
        <p:spPr>
          <a:xfrm>
            <a:off x="550862" y="368299"/>
            <a:ext cx="11090276" cy="1"/>
          </a:xfrm>
          <a:prstGeom prst="line">
            <a:avLst/>
          </a:prstGeom>
          <a:ln w="12700">
            <a:solidFill>
              <a:srgbClr val="FFFFFF"/>
            </a:solidFill>
            <a:miter/>
          </a:ln>
        </p:spPr>
        <p:txBody>
          <a:bodyPr lIns="45719" rIns="45719"/>
          <a:lstStyle/>
          <a:p>
            <a:pPr/>
          </a:p>
        </p:txBody>
      </p:sp>
      <p:sp>
        <p:nvSpPr>
          <p:cNvPr id="110" name="Rak 15"/>
          <p:cNvSpPr/>
          <p:nvPr/>
        </p:nvSpPr>
        <p:spPr>
          <a:xfrm>
            <a:off x="550862" y="6486800"/>
            <a:ext cx="11090276" cy="1"/>
          </a:xfrm>
          <a:prstGeom prst="line">
            <a:avLst/>
          </a:prstGeom>
          <a:ln w="12700">
            <a:solidFill>
              <a:srgbClr val="FFFFFF"/>
            </a:solidFill>
            <a:miter/>
          </a:ln>
        </p:spPr>
        <p:txBody>
          <a:bodyPr lIns="45719" rIns="45719"/>
          <a:lstStyle/>
          <a:p>
            <a:pPr/>
          </a:p>
        </p:txBody>
      </p:sp>
      <p:sp>
        <p:nvSpPr>
          <p:cNvPr id="111" name="Titeltext"/>
          <p:cNvSpPr txBox="1"/>
          <p:nvPr>
            <p:ph type="title"/>
          </p:nvPr>
        </p:nvSpPr>
        <p:spPr>
          <a:prstGeom prst="rect">
            <a:avLst/>
          </a:prstGeom>
        </p:spPr>
        <p:txBody>
          <a:bodyPr/>
          <a:lstStyle>
            <a:lvl1pPr>
              <a:defRPr>
                <a:solidFill>
                  <a:schemeClr val="accent1"/>
                </a:solidFill>
              </a:defRPr>
            </a:lvl1pPr>
          </a:lstStyle>
          <a:p>
            <a:pPr/>
            <a:r>
              <a:t>Titeltext</a:t>
            </a:r>
          </a:p>
        </p:txBody>
      </p:sp>
      <p:sp>
        <p:nvSpPr>
          <p:cNvPr id="112" name="textruta 8"/>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SVENSKA ISHOCKEYFÖRBUNDET</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itat, Gul">
    <p:bg>
      <p:bgPr>
        <a:solidFill>
          <a:srgbClr val="FFFFFF"/>
        </a:solidFill>
      </p:bgPr>
    </p:bg>
    <p:spTree>
      <p:nvGrpSpPr>
        <p:cNvPr id="1" name=""/>
        <p:cNvGrpSpPr/>
        <p:nvPr/>
      </p:nvGrpSpPr>
      <p:grpSpPr>
        <a:xfrm>
          <a:off x="0" y="0"/>
          <a:ext cx="0" cy="0"/>
          <a:chOff x="0" y="0"/>
          <a:chExt cx="0" cy="0"/>
        </a:xfrm>
      </p:grpSpPr>
      <p:sp>
        <p:nvSpPr>
          <p:cNvPr id="119" name="Titeltext"/>
          <p:cNvSpPr txBox="1"/>
          <p:nvPr>
            <p:ph type="title"/>
          </p:nvPr>
        </p:nvSpPr>
        <p:spPr>
          <a:prstGeom prst="rect">
            <a:avLst/>
          </a:prstGeom>
        </p:spPr>
        <p:txBody>
          <a:bodyPr/>
          <a:lstStyle>
            <a:lvl1pPr>
              <a:defRPr>
                <a:solidFill>
                  <a:schemeClr val="accent1"/>
                </a:solidFill>
              </a:defRPr>
            </a:lvl1pPr>
          </a:lstStyle>
          <a:p>
            <a:pPr/>
            <a:r>
              <a:t>Titeltext</a:t>
            </a:r>
          </a:p>
        </p:txBody>
      </p:sp>
      <p:sp>
        <p:nvSpPr>
          <p:cNvPr id="12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6"/>
        </a:solidFill>
      </p:bgPr>
    </p:bg>
    <p:spTree>
      <p:nvGrpSpPr>
        <p:cNvPr id="1" name=""/>
        <p:cNvGrpSpPr/>
        <p:nvPr/>
      </p:nvGrpSpPr>
      <p:grpSpPr>
        <a:xfrm>
          <a:off x="0" y="0"/>
          <a:ext cx="0" cy="0"/>
          <a:chOff x="0" y="0"/>
          <a:chExt cx="0" cy="0"/>
        </a:xfrm>
      </p:grpSpPr>
      <p:sp>
        <p:nvSpPr>
          <p:cNvPr id="2" name="Titeltext"/>
          <p:cNvSpPr txBox="1"/>
          <p:nvPr>
            <p:ph type="title"/>
          </p:nvPr>
        </p:nvSpPr>
        <p:spPr>
          <a:xfrm>
            <a:off x="550862" y="944562"/>
            <a:ext cx="11078514" cy="52927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Titeltext</a:t>
            </a:r>
          </a:p>
        </p:txBody>
      </p:sp>
      <p:sp>
        <p:nvSpPr>
          <p:cNvPr id="3" name="Diabildsnummer"/>
          <p:cNvSpPr txBox="1"/>
          <p:nvPr>
            <p:ph type="sldNum" sz="quarter" idx="2"/>
          </p:nvPr>
        </p:nvSpPr>
        <p:spPr>
          <a:xfrm>
            <a:off x="11490965" y="461168"/>
            <a:ext cx="138411" cy="127001"/>
          </a:xfrm>
          <a:prstGeom prst="rect">
            <a:avLst/>
          </a:prstGeom>
          <a:ln w="12700">
            <a:miter lim="400000"/>
          </a:ln>
        </p:spPr>
        <p:txBody>
          <a:bodyPr wrap="none" lIns="0" tIns="0" rIns="0" bIns="0" anchor="ctr">
            <a:spAutoFit/>
          </a:bodyPr>
          <a:lstStyle>
            <a:lvl1pPr algn="r">
              <a:defRPr cap="all" spc="50" sz="800"/>
            </a:lvl1pPr>
          </a:lstStyle>
          <a:p>
            <a:pPr/>
            <a:fld id="{86CB4B4D-7CA3-9044-876B-883B54F8677D}" type="slidenum"/>
          </a:p>
        </p:txBody>
      </p:sp>
      <p:sp>
        <p:nvSpPr>
          <p:cNvPr id="4" name="Rak 11"/>
          <p:cNvSpPr/>
          <p:nvPr/>
        </p:nvSpPr>
        <p:spPr>
          <a:xfrm>
            <a:off x="550862" y="692150"/>
            <a:ext cx="11090276" cy="0"/>
          </a:xfrm>
          <a:prstGeom prst="line">
            <a:avLst/>
          </a:prstGeom>
          <a:ln w="12700">
            <a:solidFill>
              <a:srgbClr val="000000"/>
            </a:solidFill>
            <a:miter/>
          </a:ln>
        </p:spPr>
        <p:txBody>
          <a:bodyPr lIns="45719" rIns="45719"/>
          <a:lstStyle/>
          <a:p>
            <a:pPr/>
          </a:p>
        </p:txBody>
      </p:sp>
      <p:sp>
        <p:nvSpPr>
          <p:cNvPr id="5" name="Rak 12"/>
          <p:cNvSpPr/>
          <p:nvPr/>
        </p:nvSpPr>
        <p:spPr>
          <a:xfrm>
            <a:off x="550862" y="368299"/>
            <a:ext cx="11090276" cy="1"/>
          </a:xfrm>
          <a:prstGeom prst="line">
            <a:avLst/>
          </a:prstGeom>
          <a:ln w="12700">
            <a:solidFill>
              <a:srgbClr val="000000"/>
            </a:solidFill>
            <a:miter/>
          </a:ln>
        </p:spPr>
        <p:txBody>
          <a:bodyPr lIns="45719" rIns="45719"/>
          <a:lstStyle/>
          <a:p>
            <a:pPr/>
          </a:p>
        </p:txBody>
      </p:sp>
      <p:sp>
        <p:nvSpPr>
          <p:cNvPr id="6" name="Rak 17"/>
          <p:cNvSpPr/>
          <p:nvPr/>
        </p:nvSpPr>
        <p:spPr>
          <a:xfrm>
            <a:off x="550862" y="6486800"/>
            <a:ext cx="11090276" cy="1"/>
          </a:xfrm>
          <a:prstGeom prst="line">
            <a:avLst/>
          </a:prstGeom>
          <a:ln w="12700">
            <a:solidFill>
              <a:srgbClr val="000000"/>
            </a:solidFill>
            <a:miter/>
          </a:ln>
        </p:spPr>
        <p:txBody>
          <a:bodyPr lIns="45719" rIns="45719"/>
          <a:lstStyle/>
          <a:p>
            <a:pPr/>
          </a:p>
        </p:txBody>
      </p:sp>
      <p:sp>
        <p:nvSpPr>
          <p:cNvPr id="7" name="textruta 13"/>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lvl1pPr>
          </a:lstStyle>
          <a:p>
            <a:pPr/>
            <a:r>
              <a:t>SVENSKA ISHOCKEYFÖRBUNDET</a:t>
            </a:r>
          </a:p>
        </p:txBody>
      </p:sp>
      <p:sp>
        <p:nvSpPr>
          <p:cNvPr id="8" name="Brödtext nivå ett…"/>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Brödtext nivå ett</a:t>
            </a:r>
          </a:p>
          <a:p>
            <a:pPr lvl="1"/>
            <a:r>
              <a:t>Brödtext nivå två</a:t>
            </a:r>
          </a:p>
          <a:p>
            <a:pPr lvl="2"/>
            <a:r>
              <a:t>Brödtext nivå tre</a:t>
            </a:r>
          </a:p>
          <a:p>
            <a:pPr lvl="3"/>
            <a:r>
              <a:t>Brödtext nivå fyra</a:t>
            </a:r>
          </a:p>
          <a:p>
            <a:pPr lvl="4"/>
            <a:r>
              <a:t>Brödtext nivå fem</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1pPr>
      <a:lvl2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2pPr>
      <a:lvl3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3pPr>
      <a:lvl4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4pPr>
      <a:lvl5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5pPr>
      <a:lvl6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6pPr>
      <a:lvl7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7pPr>
      <a:lvl8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8pPr>
      <a:lvl9pPr marL="0" marR="0" indent="0" algn="l" defTabSz="914400" rtl="0" latinLnBrk="0">
        <a:lnSpc>
          <a:spcPct val="100000"/>
        </a:lnSpc>
        <a:spcBef>
          <a:spcPts val="0"/>
        </a:spcBef>
        <a:spcAft>
          <a:spcPts val="0"/>
        </a:spcAft>
        <a:buClrTx/>
        <a:buSzTx/>
        <a:buFontTx/>
        <a:buNone/>
        <a:tabLst/>
        <a:defRPr b="0" baseline="0" cap="none" i="0" spc="0" strike="noStrike" sz="3200" u="none">
          <a:solidFill>
            <a:schemeClr val="accent5"/>
          </a:solidFill>
          <a:uFillTx/>
          <a:latin typeface="Flex 70"/>
          <a:ea typeface="Flex 70"/>
          <a:cs typeface="Flex 70"/>
          <a:sym typeface="Flex 70"/>
        </a:defRPr>
      </a:lvl9pPr>
    </p:titleStyle>
    <p:bodyStyle>
      <a:lvl1pPr marL="156599" marR="0" indent="-156599"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1pPr>
      <a:lvl2pPr marL="636171" marR="0" indent="-178971"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2pPr>
      <a:lvl3pPr marL="1087200" marR="0" indent="-208800"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3pPr>
      <a:lvl4pPr marL="1491381" marR="0" indent="-227781"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4pPr>
      <a:lvl5pPr marL="1912581" marR="0" indent="-227781"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5pPr>
      <a:lvl6pPr marL="2489200" marR="0" indent="-203200"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6pPr>
      <a:lvl7pPr marL="2946400" marR="0" indent="-203200"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7pPr>
      <a:lvl8pPr marL="3403600" marR="0" indent="-203200"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8pPr>
      <a:lvl9pPr marL="3860800" marR="0" indent="-203200"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600" u="none">
          <a:solidFill>
            <a:srgbClr val="000000"/>
          </a:solidFill>
          <a:uFillTx/>
          <a:latin typeface="Flex 70"/>
          <a:ea typeface="Flex 70"/>
          <a:cs typeface="Flex 70"/>
          <a:sym typeface="Flex 70"/>
        </a:defRPr>
      </a:lvl9pPr>
    </p:bodyStyle>
    <p:otherStyle>
      <a:lvl1pPr marL="0" marR="0" indent="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1pPr>
      <a:lvl2pPr marL="0" marR="0" indent="45720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2pPr>
      <a:lvl3pPr marL="0" marR="0" indent="91440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3pPr>
      <a:lvl4pPr marL="0" marR="0" indent="137160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4pPr>
      <a:lvl5pPr marL="0" marR="0" indent="182880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5pPr>
      <a:lvl6pPr marL="0" marR="0" indent="228600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6pPr>
      <a:lvl7pPr marL="0" marR="0" indent="274320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7pPr>
      <a:lvl8pPr marL="0" marR="0" indent="320040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8pPr>
      <a:lvl9pPr marL="0" marR="0" indent="3657600" algn="r" defTabSz="914400" rtl="0" latinLnBrk="0">
        <a:lnSpc>
          <a:spcPct val="100000"/>
        </a:lnSpc>
        <a:spcBef>
          <a:spcPts val="0"/>
        </a:spcBef>
        <a:spcAft>
          <a:spcPts val="0"/>
        </a:spcAft>
        <a:buClrTx/>
        <a:buSzTx/>
        <a:buFontTx/>
        <a:buNone/>
        <a:tabLst/>
        <a:defRPr b="0" baseline="0" cap="all" i="0" spc="50" strike="noStrike" sz="800" u="none">
          <a:solidFill>
            <a:schemeClr val="tx1"/>
          </a:solidFill>
          <a:uFillTx/>
          <a:latin typeface="+mn-lt"/>
          <a:ea typeface="+mn-ea"/>
          <a:cs typeface="+mn-cs"/>
          <a:sym typeface="Flex 70"/>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 Id="rId3"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youtu.be/wYCfrvqreu0" TargetMode="External"/><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Platshållare för sidfot 3"/>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398" name="Rubrik 1"/>
          <p:cNvSpPr txBox="1"/>
          <p:nvPr>
            <p:ph type="ctrTitle"/>
          </p:nvPr>
        </p:nvSpPr>
        <p:spPr>
          <a:prstGeom prst="rect">
            <a:avLst/>
          </a:prstGeom>
        </p:spPr>
        <p:txBody>
          <a:bodyPr/>
          <a:lstStyle/>
          <a:p>
            <a:pPr/>
            <a:r>
              <a:t>UD-Utbildning</a:t>
            </a:r>
          </a:p>
        </p:txBody>
      </p:sp>
      <p:sp>
        <p:nvSpPr>
          <p:cNvPr id="399" name="Underrubrik 2"/>
          <p:cNvSpPr txBox="1"/>
          <p:nvPr>
            <p:ph type="subTitle" sz="quarter" idx="1"/>
          </p:nvPr>
        </p:nvSpPr>
        <p:spPr>
          <a:prstGeom prst="rect">
            <a:avLst/>
          </a:prstGeom>
        </p:spPr>
        <p:txBody>
          <a:bodyPr/>
          <a:lstStyle/>
          <a:p>
            <a:pPr/>
          </a:p>
        </p:txBody>
      </p:sp>
      <p:sp>
        <p:nvSpPr>
          <p:cNvPr id="400" name="Platshållare för bildnummer 4"/>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41" name="Platshållare för bildnummer 2"/>
          <p:cNvSpPr txBox="1"/>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2" name="Rubrik 3"/>
          <p:cNvSpPr txBox="1"/>
          <p:nvPr>
            <p:ph type="title"/>
          </p:nvPr>
        </p:nvSpPr>
        <p:spPr>
          <a:xfrm>
            <a:off x="550862" y="944562"/>
            <a:ext cx="11078514" cy="5292726"/>
          </a:xfrm>
          <a:prstGeom prst="rect">
            <a:avLst/>
          </a:prstGeom>
        </p:spPr>
        <p:txBody>
          <a:bodyPr/>
          <a:lstStyle/>
          <a:p>
            <a:pPr>
              <a:spcBef>
                <a:spcPts val="1800"/>
              </a:spcBef>
              <a:defRPr>
                <a:solidFill>
                  <a:srgbClr val="FFFFFF"/>
                </a:solidFill>
                <a:latin typeface="Flex Display 100 Black"/>
                <a:ea typeface="Flex Display 100 Black"/>
                <a:cs typeface="Flex Display 100 Black"/>
                <a:sym typeface="Flex Display 100 Black"/>
              </a:defRPr>
            </a:pPr>
            <a:r>
              <a:t>TIPS FRÅN MIKAEL NORD</a:t>
            </a:r>
            <a:br/>
            <a:br/>
            <a:br/>
            <a:br/>
            <a:br/>
            <a:br/>
            <a:br/>
            <a:r>
              <a:t>				</a:t>
            </a:r>
          </a:p>
        </p:txBody>
      </p:sp>
      <p:pic>
        <p:nvPicPr>
          <p:cNvPr id="443" name="Bildobjekt 4" descr="Bildobjekt 4"/>
          <p:cNvPicPr>
            <a:picLocks noChangeAspect="1"/>
          </p:cNvPicPr>
          <p:nvPr/>
        </p:nvPicPr>
        <p:blipFill>
          <a:blip r:embed="rId2">
            <a:extLst/>
          </a:blip>
          <a:stretch>
            <a:fillRect/>
          </a:stretch>
        </p:blipFill>
        <p:spPr>
          <a:xfrm>
            <a:off x="550862" y="1991360"/>
            <a:ext cx="3764450" cy="3789680"/>
          </a:xfrm>
          <a:prstGeom prst="rect">
            <a:avLst/>
          </a:prstGeom>
          <a:ln w="12700">
            <a:miter lim="400000"/>
          </a:ln>
        </p:spPr>
      </p:pic>
      <p:pic>
        <p:nvPicPr>
          <p:cNvPr id="444" name="Bildobjekt 5" descr="Bildobjekt 5"/>
          <p:cNvPicPr>
            <a:picLocks noChangeAspect="1"/>
          </p:cNvPicPr>
          <p:nvPr/>
        </p:nvPicPr>
        <p:blipFill>
          <a:blip r:embed="rId3">
            <a:extLst/>
          </a:blip>
          <a:stretch>
            <a:fillRect/>
          </a:stretch>
        </p:blipFill>
        <p:spPr>
          <a:xfrm>
            <a:off x="3983146" y="1243012"/>
            <a:ext cx="8094040" cy="4670425"/>
          </a:xfrm>
          <a:prstGeom prst="rect">
            <a:avLst/>
          </a:prstGeom>
          <a:ln w="12700">
            <a:miter lim="400000"/>
          </a:ln>
          <a:effectLst>
            <a:outerShdw sx="100000" sy="100000" kx="0" ky="0" algn="b" rotWithShape="0" blurRad="50800" dist="38100" dir="2700000">
              <a:srgbClr val="FFFFFF">
                <a:alpha val="40000"/>
              </a:srgbClr>
            </a:outerShdw>
          </a:effectLst>
        </p:spPr>
      </p:pic>
      <p:sp>
        <p:nvSpPr>
          <p:cNvPr id="445" name="textruta 7"/>
          <p:cNvSpPr txBox="1"/>
          <p:nvPr/>
        </p:nvSpPr>
        <p:spPr>
          <a:xfrm>
            <a:off x="5374106" y="2199025"/>
            <a:ext cx="6007018" cy="204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”Du får bara en chans att göra ett första intryck – så ta till vara på den!</a:t>
            </a:r>
          </a:p>
          <a:p>
            <a:pPr>
              <a:defRPr>
                <a:solidFill>
                  <a:srgbClr val="FFFFFF"/>
                </a:solidFill>
              </a:defRPr>
            </a:pPr>
          </a:p>
          <a:p>
            <a:pPr>
              <a:defRPr>
                <a:solidFill>
                  <a:srgbClr val="FFFFFF"/>
                </a:solidFill>
              </a:defRPr>
            </a:pPr>
            <a:r>
              <a:t>Kom till ishallen som en bra representant för den svenska domarkåren, ha hela och rena kläder utan klubbmärke. </a:t>
            </a:r>
          </a:p>
          <a:p>
            <a:pPr>
              <a:defRPr>
                <a:solidFill>
                  <a:srgbClr val="FFFFFF"/>
                </a:solidFill>
              </a:defRPr>
            </a:pPr>
          </a:p>
          <a:p>
            <a:pPr>
              <a:defRPr>
                <a:solidFill>
                  <a:srgbClr val="FFFFFF"/>
                </a:solidFill>
              </a:defRPr>
            </a:pPr>
            <a:r>
              <a:t>Var stolt över dig och dina kollegor!”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48" name="Platshållare för bildnummer 2"/>
          <p:cNvSpPr txBox="1"/>
          <p:nvPr>
            <p:ph type="sldNum" sz="quarter" idx="2"/>
          </p:nvPr>
        </p:nvSpPr>
        <p:spPr>
          <a:xfrm>
            <a:off x="11498455" y="461168"/>
            <a:ext cx="130920"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9" name="Rubrik 3"/>
          <p:cNvSpPr txBox="1"/>
          <p:nvPr>
            <p:ph type="title"/>
          </p:nvPr>
        </p:nvSpPr>
        <p:spPr>
          <a:xfrm>
            <a:off x="550862" y="944562"/>
            <a:ext cx="11078514" cy="5292726"/>
          </a:xfrm>
          <a:prstGeom prst="rect">
            <a:avLst/>
          </a:prstGeom>
        </p:spPr>
        <p:txBody>
          <a:bodyPr/>
          <a:lstStyle/>
          <a:p>
            <a:pPr defTabSz="740663">
              <a:defRPr sz="2592">
                <a:solidFill>
                  <a:srgbClr val="FFFFFF"/>
                </a:solidFill>
                <a:latin typeface="Flex Display 100 Black"/>
                <a:ea typeface="Flex Display 100 Black"/>
                <a:cs typeface="Flex Display 100 Black"/>
                <a:sym typeface="Flex Display 100 Black"/>
              </a:defRPr>
            </a:pPr>
            <a:r>
              <a:t>DIN ROLL SOM DOMARE – UTE PÅ ISEN</a:t>
            </a:r>
            <a:br/>
            <a:br/>
            <a:r>
              <a:rPr sz="1944">
                <a:latin typeface="Flex 70"/>
                <a:ea typeface="Flex 70"/>
                <a:cs typeface="Flex 70"/>
                <a:sym typeface="Flex 70"/>
              </a:rPr>
              <a:t>En faktor för att skapa en god helhet som matchledare är att se professionell ut och ha en utrustning/stil som ger en viss auktoritet. </a:t>
            </a:r>
            <a:br>
              <a:rPr sz="1944">
                <a:latin typeface="Flex 70"/>
                <a:ea typeface="Flex 70"/>
                <a:cs typeface="Flex 70"/>
                <a:sym typeface="Flex 70"/>
              </a:rPr>
            </a:br>
            <a:br>
              <a:rPr sz="1944">
                <a:latin typeface="Flex 70"/>
                <a:ea typeface="Flex 70"/>
                <a:cs typeface="Flex 70"/>
                <a:sym typeface="Flex 70"/>
              </a:rPr>
            </a:br>
            <a:r>
              <a:rPr sz="1944">
                <a:latin typeface="Flex 70"/>
                <a:ea typeface="Flex 70"/>
                <a:cs typeface="Flex 70"/>
                <a:sym typeface="Flex 70"/>
              </a:rPr>
              <a:t>Tänk på: </a:t>
            </a:r>
            <a:br>
              <a:rPr sz="1944">
                <a:latin typeface="Flex 70"/>
                <a:ea typeface="Flex 70"/>
                <a:cs typeface="Flex 70"/>
                <a:sym typeface="Flex 70"/>
              </a:rPr>
            </a:br>
            <a:br>
              <a:rPr sz="1944">
                <a:latin typeface="Flex 70"/>
                <a:ea typeface="Flex 70"/>
                <a:cs typeface="Flex 70"/>
                <a:sym typeface="Flex 70"/>
              </a:rPr>
            </a:br>
            <a:r>
              <a:rPr sz="1944">
                <a:latin typeface="Flex 70"/>
                <a:ea typeface="Flex 70"/>
                <a:cs typeface="Flex 70"/>
                <a:sym typeface="Flex 70"/>
              </a:rPr>
              <a:t>- Hel och ren utrustning </a:t>
            </a:r>
            <a:br>
              <a:rPr sz="1944">
                <a:latin typeface="Flex 70"/>
                <a:ea typeface="Flex 70"/>
                <a:cs typeface="Flex 70"/>
                <a:sym typeface="Flex 70"/>
              </a:rPr>
            </a:br>
            <a:r>
              <a:rPr sz="1944">
                <a:latin typeface="Flex 70"/>
                <a:ea typeface="Flex 70"/>
                <a:cs typeface="Flex 70"/>
                <a:sym typeface="Flex 70"/>
              </a:rPr>
              <a:t>- Utrustning som passar storleksmässigt</a:t>
            </a:r>
            <a:br>
              <a:rPr sz="1944">
                <a:latin typeface="Flex 70"/>
                <a:ea typeface="Flex 70"/>
                <a:cs typeface="Flex 70"/>
                <a:sym typeface="Flex 70"/>
              </a:rPr>
            </a:br>
            <a:r>
              <a:rPr sz="1944">
                <a:latin typeface="Flex 70"/>
                <a:ea typeface="Flex 70"/>
                <a:cs typeface="Flex 70"/>
                <a:sym typeface="Flex 70"/>
              </a:rPr>
              <a:t>- Skridskoåkning och kroppshållning som inte är hängig eller ser slapp ut.</a:t>
            </a: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52" name="Platshållare för bildnummer 2"/>
          <p:cNvSpPr txBox="1"/>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3" name="Rubrik 3"/>
          <p:cNvSpPr txBox="1"/>
          <p:nvPr>
            <p:ph type="title"/>
          </p:nvPr>
        </p:nvSpPr>
        <p:spPr>
          <a:xfrm>
            <a:off x="550862" y="944562"/>
            <a:ext cx="11078514" cy="5292726"/>
          </a:xfrm>
          <a:prstGeom prst="rect">
            <a:avLst/>
          </a:prstGeom>
        </p:spPr>
        <p:txBody>
          <a:bodyPr/>
          <a:lstStyle/>
          <a:p>
            <a:pPr>
              <a:spcBef>
                <a:spcPts val="1800"/>
              </a:spcBef>
              <a:defRPr>
                <a:solidFill>
                  <a:srgbClr val="FFFFFF"/>
                </a:solidFill>
                <a:latin typeface="Flex Display 100 Black"/>
                <a:ea typeface="Flex Display 100 Black"/>
                <a:cs typeface="Flex Display 100 Black"/>
                <a:sym typeface="Flex Display 100 Black"/>
              </a:defRPr>
            </a:pPr>
            <a:r>
              <a:t>TIPS FRÅN ÖRJAN ÅHLÉN</a:t>
            </a:r>
            <a:br/>
            <a:br/>
            <a:br/>
            <a:br/>
            <a:br/>
            <a:br/>
            <a:br/>
            <a:r>
              <a:t>				</a:t>
            </a:r>
          </a:p>
        </p:txBody>
      </p:sp>
      <p:pic>
        <p:nvPicPr>
          <p:cNvPr id="454" name="Bildobjekt 5" descr="Bildobjekt 5"/>
          <p:cNvPicPr>
            <a:picLocks noChangeAspect="1"/>
          </p:cNvPicPr>
          <p:nvPr/>
        </p:nvPicPr>
        <p:blipFill>
          <a:blip r:embed="rId2">
            <a:extLst/>
          </a:blip>
          <a:stretch>
            <a:fillRect/>
          </a:stretch>
        </p:blipFill>
        <p:spPr>
          <a:xfrm>
            <a:off x="3983146" y="1243012"/>
            <a:ext cx="8094040" cy="4670425"/>
          </a:xfrm>
          <a:prstGeom prst="rect">
            <a:avLst/>
          </a:prstGeom>
          <a:ln w="12700">
            <a:miter lim="400000"/>
          </a:ln>
          <a:effectLst>
            <a:outerShdw sx="100000" sy="100000" kx="0" ky="0" algn="b" rotWithShape="0" blurRad="50800" dist="38100" dir="2700000">
              <a:srgbClr val="FFFFFF">
                <a:alpha val="40000"/>
              </a:srgbClr>
            </a:outerShdw>
          </a:effectLst>
        </p:spPr>
      </p:pic>
      <p:sp>
        <p:nvSpPr>
          <p:cNvPr id="455" name="textruta 7"/>
          <p:cNvSpPr txBox="1"/>
          <p:nvPr/>
        </p:nvSpPr>
        <p:spPr>
          <a:xfrm>
            <a:off x="5374106" y="2199025"/>
            <a:ext cx="6007018"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”Att se hel och ren ut är en enkel del i att skapa ett bra intryck som ALLA kan göra något åt. </a:t>
            </a:r>
          </a:p>
          <a:p>
            <a:pPr>
              <a:defRPr>
                <a:solidFill>
                  <a:srgbClr val="FFFFFF"/>
                </a:solidFill>
              </a:defRPr>
            </a:pPr>
          </a:p>
          <a:p>
            <a:pPr>
              <a:defRPr>
                <a:solidFill>
                  <a:srgbClr val="FFFFFF"/>
                </a:solidFill>
              </a:defRPr>
            </a:pPr>
            <a:r>
              <a:t>Det är en viktig del i domarskapet, att vara ett föredöme för andra och därigenom en ledare”.</a:t>
            </a:r>
          </a:p>
        </p:txBody>
      </p:sp>
      <p:pic>
        <p:nvPicPr>
          <p:cNvPr id="456" name="Bildobjekt 8" descr="Bildobjekt 8"/>
          <p:cNvPicPr>
            <a:picLocks noChangeAspect="1"/>
          </p:cNvPicPr>
          <p:nvPr/>
        </p:nvPicPr>
        <p:blipFill>
          <a:blip r:embed="rId3">
            <a:extLst/>
          </a:blip>
          <a:stretch>
            <a:fillRect/>
          </a:stretch>
        </p:blipFill>
        <p:spPr>
          <a:xfrm>
            <a:off x="547505" y="1797241"/>
            <a:ext cx="3538252" cy="356196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59" name="Platshållare för bildnummer 2"/>
          <p:cNvSpPr txBox="1"/>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0" name="Rubrik 3"/>
          <p:cNvSpPr txBox="1"/>
          <p:nvPr>
            <p:ph type="title"/>
          </p:nvPr>
        </p:nvSpPr>
        <p:spPr>
          <a:xfrm>
            <a:off x="550862" y="944562"/>
            <a:ext cx="11078514" cy="5292726"/>
          </a:xfrm>
          <a:prstGeom prst="rect">
            <a:avLst/>
          </a:prstGeom>
        </p:spPr>
        <p:txBody>
          <a:bodyPr/>
          <a:lstStyle/>
          <a:p>
            <a:pPr>
              <a:spcBef>
                <a:spcPts val="1800"/>
              </a:spcBef>
              <a:defRPr>
                <a:solidFill>
                  <a:srgbClr val="FFFFFF"/>
                </a:solidFill>
                <a:latin typeface="Flex Display 100 Black"/>
                <a:ea typeface="Flex Display 100 Black"/>
                <a:cs typeface="Flex Display 100 Black"/>
                <a:sym typeface="Flex Display 100 Black"/>
              </a:defRPr>
            </a:pPr>
            <a:r>
              <a:t>QUIZ!</a:t>
            </a:r>
            <a:br/>
            <a:br/>
            <a:br/>
            <a:br/>
            <a:br/>
            <a:br/>
            <a:br/>
            <a:r>
              <a:t>				</a:t>
            </a:r>
          </a:p>
        </p:txBody>
      </p:sp>
      <p:pic>
        <p:nvPicPr>
          <p:cNvPr id="461" name="Bildobjekt 5" descr="Bildobjekt 5"/>
          <p:cNvPicPr>
            <a:picLocks noChangeAspect="1"/>
          </p:cNvPicPr>
          <p:nvPr/>
        </p:nvPicPr>
        <p:blipFill>
          <a:blip r:embed="rId2">
            <a:extLst/>
          </a:blip>
          <a:stretch>
            <a:fillRect/>
          </a:stretch>
        </p:blipFill>
        <p:spPr>
          <a:xfrm>
            <a:off x="3983146" y="1243012"/>
            <a:ext cx="8094040" cy="4670425"/>
          </a:xfrm>
          <a:prstGeom prst="rect">
            <a:avLst/>
          </a:prstGeom>
          <a:ln w="12700">
            <a:miter lim="400000"/>
          </a:ln>
          <a:effectLst>
            <a:outerShdw sx="100000" sy="100000" kx="0" ky="0" algn="b" rotWithShape="0" blurRad="50800" dist="38100" dir="2700000">
              <a:srgbClr val="FFFFFF">
                <a:alpha val="40000"/>
              </a:srgbClr>
            </a:outerShdw>
          </a:effectLst>
        </p:spPr>
      </p:pic>
      <p:sp>
        <p:nvSpPr>
          <p:cNvPr id="462" name="textruta 7"/>
          <p:cNvSpPr txBox="1"/>
          <p:nvPr/>
        </p:nvSpPr>
        <p:spPr>
          <a:xfrm>
            <a:off x="5374106" y="2199025"/>
            <a:ext cx="6007018" cy="260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FFFF"/>
                </a:solidFill>
              </a:defRPr>
            </a:pPr>
            <a:r>
              <a:t>Vad är det som avgör om en domare ser hel och ren ut?</a:t>
            </a:r>
          </a:p>
          <a:p>
            <a:pPr>
              <a:defRPr>
                <a:solidFill>
                  <a:srgbClr val="FFFFFF"/>
                </a:solidFill>
              </a:defRPr>
            </a:pPr>
          </a:p>
          <a:p>
            <a:pPr>
              <a:defRPr>
                <a:solidFill>
                  <a:srgbClr val="FFFFFF"/>
                </a:solidFill>
              </a:defRPr>
            </a:pPr>
            <a:r>
              <a:t>Ge exempel på Domare A och Domare B som kommer till match – där Domare A uppfattas som seriös och förberedd, och där domare B uppfattas som motsatsen.</a:t>
            </a:r>
          </a:p>
          <a:p>
            <a:pPr>
              <a:defRPr>
                <a:solidFill>
                  <a:srgbClr val="FFFFFF"/>
                </a:solidFill>
              </a:defRPr>
            </a:pPr>
          </a:p>
          <a:p>
            <a:pPr>
              <a:defRPr>
                <a:solidFill>
                  <a:srgbClr val="FFFFFF"/>
                </a:solidFill>
              </a:defRPr>
            </a:pPr>
            <a:r>
              <a:t>Hur agerar Domare A och B runt matchen? Hur är domarna klädda? Hur ser deras utrustning ut?</a:t>
            </a:r>
          </a:p>
        </p:txBody>
      </p:sp>
      <p:pic>
        <p:nvPicPr>
          <p:cNvPr id="463" name="Bildobjekt 9" descr="Bildobjekt 9"/>
          <p:cNvPicPr>
            <a:picLocks noChangeAspect="1"/>
          </p:cNvPicPr>
          <p:nvPr/>
        </p:nvPicPr>
        <p:blipFill>
          <a:blip r:embed="rId3">
            <a:extLst/>
          </a:blip>
          <a:stretch>
            <a:fillRect/>
          </a:stretch>
        </p:blipFill>
        <p:spPr>
          <a:xfrm>
            <a:off x="404965" y="1554480"/>
            <a:ext cx="3724081" cy="374904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66" name="Platshållare för bildnummer 2"/>
          <p:cNvSpPr txBox="1"/>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7" name="Rubrik 3"/>
          <p:cNvSpPr txBox="1"/>
          <p:nvPr>
            <p:ph type="title"/>
          </p:nvPr>
        </p:nvSpPr>
        <p:spPr>
          <a:xfrm>
            <a:off x="550862" y="944562"/>
            <a:ext cx="11078514" cy="5292726"/>
          </a:xfrm>
          <a:prstGeom prst="rect">
            <a:avLst/>
          </a:prstGeom>
        </p:spPr>
        <p:txBody>
          <a:bodyPr/>
          <a:lstStyle/>
          <a:p>
            <a:pPr>
              <a:defRPr>
                <a:solidFill>
                  <a:srgbClr val="FFFFFF"/>
                </a:solidFill>
                <a:latin typeface="Flex Display 100 Black"/>
                <a:ea typeface="Flex Display 100 Black"/>
                <a:cs typeface="Flex Display 100 Black"/>
                <a:sym typeface="Flex Display 100 Black"/>
              </a:defRPr>
            </a:pPr>
            <a:r>
              <a:t>FILM: ATT VARA UNGDOMSDOMARE</a:t>
            </a:r>
            <a:br/>
            <a:br/>
            <a:br/>
            <a:br/>
            <a:br/>
            <a:br/>
            <a:br/>
            <a:br/>
            <a:br/>
            <a:r>
              <a:t>				</a:t>
            </a:r>
          </a:p>
        </p:txBody>
      </p:sp>
      <p:pic>
        <p:nvPicPr>
          <p:cNvPr id="468" name="Bild 4" descr="Bild 4">
            <a:hlinkClick r:id="rId2" invalidUrl="" action="" tgtFrame="" tooltip="" history="1" highlightClick="0" endSnd="0"/>
          </p:cNvPr>
          <p:cNvPicPr>
            <a:picLocks noChangeAspect="1"/>
          </p:cNvPicPr>
          <p:nvPr/>
        </p:nvPicPr>
        <p:blipFill>
          <a:blip r:embed="rId3">
            <a:extLst/>
          </a:blip>
          <a:stretch>
            <a:fillRect/>
          </a:stretch>
        </p:blipFill>
        <p:spPr>
          <a:xfrm>
            <a:off x="4480249" y="1813249"/>
            <a:ext cx="3231502" cy="323150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Platshållare för sidfot 3"/>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71" name="Rubrik 1"/>
          <p:cNvSpPr txBox="1"/>
          <p:nvPr>
            <p:ph type="ctrTitle"/>
          </p:nvPr>
        </p:nvSpPr>
        <p:spPr>
          <a:prstGeom prst="rect">
            <a:avLst/>
          </a:prstGeom>
        </p:spPr>
        <p:txBody>
          <a:bodyPr/>
          <a:lstStyle/>
          <a:p>
            <a:pPr/>
            <a:r>
              <a:t>UD-Utbildning</a:t>
            </a:r>
          </a:p>
        </p:txBody>
      </p:sp>
      <p:sp>
        <p:nvSpPr>
          <p:cNvPr id="472" name="Underrubrik 2"/>
          <p:cNvSpPr txBox="1"/>
          <p:nvPr>
            <p:ph type="subTitle" sz="quarter" idx="1"/>
          </p:nvPr>
        </p:nvSpPr>
        <p:spPr>
          <a:prstGeom prst="rect">
            <a:avLst/>
          </a:prstGeom>
        </p:spPr>
        <p:txBody>
          <a:bodyPr/>
          <a:lstStyle/>
          <a:p>
            <a:pPr/>
          </a:p>
        </p:txBody>
      </p:sp>
      <p:sp>
        <p:nvSpPr>
          <p:cNvPr id="473" name="Platshållare för bildnummer 4"/>
          <p:cNvSpPr txBox="1"/>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03" name="Platshållare för bildnummer 2"/>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4" name="Rubrik 3"/>
          <p:cNvSpPr txBox="1"/>
          <p:nvPr>
            <p:ph type="title"/>
          </p:nvPr>
        </p:nvSpPr>
        <p:spPr>
          <a:xfrm>
            <a:off x="550862" y="944562"/>
            <a:ext cx="7308851" cy="3931098"/>
          </a:xfrm>
          <a:prstGeom prst="rect">
            <a:avLst/>
          </a:prstGeom>
        </p:spPr>
        <p:txBody>
          <a:bodyPr/>
          <a:lstStyle/>
          <a:p>
            <a:pPr/>
            <a:r>
              <a:t>ATT VARA</a:t>
            </a:r>
            <a:br/>
            <a:r>
              <a:t>UNGDOMSDOMARE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07" name="Platshållare för bildnummer 2"/>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8" name="Rubrik 3"/>
          <p:cNvSpPr txBox="1"/>
          <p:nvPr>
            <p:ph type="title"/>
          </p:nvPr>
        </p:nvSpPr>
        <p:spPr>
          <a:xfrm>
            <a:off x="550862" y="944562"/>
            <a:ext cx="11078514" cy="5292726"/>
          </a:xfrm>
          <a:prstGeom prst="rect">
            <a:avLst/>
          </a:prstGeom>
        </p:spPr>
        <p:txBody>
          <a:bodyPr/>
          <a:lstStyle/>
          <a:p>
            <a:pPr>
              <a:spcBef>
                <a:spcPts val="1800"/>
              </a:spcBef>
              <a:defRPr>
                <a:solidFill>
                  <a:srgbClr val="FFFFFF"/>
                </a:solidFill>
                <a:latin typeface="Flex Display 100 Black"/>
                <a:ea typeface="Flex Display 100 Black"/>
                <a:cs typeface="Flex Display 100 Black"/>
                <a:sym typeface="Flex Display 100 Black"/>
              </a:defRPr>
            </a:pPr>
            <a:r>
              <a:t>UTAN DOMARE  - INGA MATCHER!</a:t>
            </a:r>
            <a:br/>
            <a:br/>
            <a:r>
              <a:rPr sz="2400">
                <a:latin typeface="Flex 70"/>
                <a:ea typeface="Flex 70"/>
                <a:cs typeface="Flex 70"/>
                <a:sym typeface="Flex 70"/>
              </a:rPr>
              <a:t>För att en ishockeymatch skall kunna genomföras så är det ett måste att det finns domare på isen. </a:t>
            </a:r>
            <a:br>
              <a:rPr sz="2400">
                <a:latin typeface="Flex 70"/>
                <a:ea typeface="Flex 70"/>
                <a:cs typeface="Flex 70"/>
                <a:sym typeface="Flex 70"/>
              </a:rPr>
            </a:br>
            <a:br>
              <a:rPr sz="2400">
                <a:latin typeface="Flex 70"/>
                <a:ea typeface="Flex 70"/>
                <a:cs typeface="Flex 70"/>
                <a:sym typeface="Flex 70"/>
              </a:rPr>
            </a:br>
            <a:r>
              <a:rPr sz="2400">
                <a:latin typeface="Flex 70"/>
                <a:ea typeface="Flex 70"/>
                <a:cs typeface="Flex 70"/>
                <a:sym typeface="Flex 70"/>
              </a:rPr>
              <a:t>Som domare får du möjligheten att vara med och bidra till sportens utveckling och samtidigt som du ger andra möjligheten att genomföra den roligaste sporten i världen. </a:t>
            </a:r>
            <a:br>
              <a:rPr sz="2400">
                <a:latin typeface="Flex 70"/>
                <a:ea typeface="Flex 70"/>
                <a:cs typeface="Flex 70"/>
                <a:sym typeface="Flex 70"/>
              </a:rPr>
            </a:br>
            <a:br>
              <a:rPr sz="2400">
                <a:latin typeface="Flex 70"/>
                <a:ea typeface="Flex 70"/>
                <a:cs typeface="Flex 70"/>
                <a:sym typeface="Flex 70"/>
              </a:rPr>
            </a:br>
            <a:br>
              <a:rPr sz="2400">
                <a:latin typeface="Flex 70"/>
                <a:ea typeface="Flex 70"/>
                <a:cs typeface="Flex 70"/>
                <a:sym typeface="Flex 70"/>
              </a:rPr>
            </a:br>
            <a:br>
              <a:rPr sz="2400">
                <a:latin typeface="Flex 70"/>
                <a:ea typeface="Flex 70"/>
                <a:cs typeface="Flex 70"/>
                <a:sym typeface="Flex 70"/>
              </a:rPr>
            </a:b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11" name="Platshållare för bildnummer 2"/>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2" name="Rubrik 3"/>
          <p:cNvSpPr txBox="1"/>
          <p:nvPr>
            <p:ph type="title"/>
          </p:nvPr>
        </p:nvSpPr>
        <p:spPr>
          <a:xfrm>
            <a:off x="550862" y="944562"/>
            <a:ext cx="11078514" cy="5292726"/>
          </a:xfrm>
          <a:prstGeom prst="rect">
            <a:avLst/>
          </a:prstGeom>
        </p:spPr>
        <p:txBody>
          <a:bodyPr/>
          <a:lstStyle/>
          <a:p>
            <a:pPr defTabSz="868680">
              <a:spcBef>
                <a:spcPts val="1700"/>
              </a:spcBef>
              <a:defRPr sz="3040">
                <a:solidFill>
                  <a:srgbClr val="FFFFFF"/>
                </a:solidFill>
                <a:latin typeface="Flex Display 100 Black"/>
                <a:ea typeface="Flex Display 100 Black"/>
                <a:cs typeface="Flex Display 100 Black"/>
                <a:sym typeface="Flex Display 100 Black"/>
              </a:defRPr>
            </a:pPr>
            <a:r>
              <a:t>KOMMUNIKATION SOM DOMARE</a:t>
            </a:r>
            <a:br/>
            <a:br/>
            <a:r>
              <a:rPr sz="2280">
                <a:latin typeface="Flex 70"/>
                <a:ea typeface="Flex 70"/>
                <a:cs typeface="Flex 70"/>
                <a:sym typeface="Flex 70"/>
              </a:rPr>
              <a:t>Som domare kommer är det viktigt att du kan kommunicera med spelare och ledare. Ungdomsspelare är precis som du, under utbildning. Enkel och tydlig kommunikation underlättar i din roll som domare.</a:t>
            </a:r>
            <a:br>
              <a:rPr sz="2280">
                <a:latin typeface="Flex 70"/>
                <a:ea typeface="Flex 70"/>
                <a:cs typeface="Flex 70"/>
                <a:sym typeface="Flex 70"/>
              </a:rPr>
            </a:br>
            <a:br>
              <a:rPr sz="2280">
                <a:latin typeface="Flex 70"/>
                <a:ea typeface="Flex 70"/>
                <a:cs typeface="Flex 70"/>
                <a:sym typeface="Flex 70"/>
              </a:rPr>
            </a:br>
            <a:r>
              <a:rPr sz="2280">
                <a:latin typeface="Flex 70"/>
                <a:ea typeface="Flex 70"/>
                <a:cs typeface="Flex 70"/>
                <a:sym typeface="Flex 70"/>
              </a:rPr>
              <a:t>I vissa matcher kan det hända att spelare och ledare uppträder respektlöst när de kommunicerar med dig eller med varandra. </a:t>
            </a:r>
            <a:br>
              <a:rPr sz="2280">
                <a:latin typeface="Flex 70"/>
                <a:ea typeface="Flex 70"/>
                <a:cs typeface="Flex 70"/>
                <a:sym typeface="Flex 70"/>
              </a:rPr>
            </a:br>
            <a:r>
              <a:rPr sz="2280">
                <a:latin typeface="Flex 70"/>
                <a:ea typeface="Flex 70"/>
                <a:cs typeface="Flex 70"/>
                <a:sym typeface="Flex 70"/>
              </a:rPr>
              <a:t>Det är viktigt att tänka på att du som domare alltid ett föredöme och du uppträder lugnt och sansat och vårdar ditt språk.</a:t>
            </a:r>
            <a:br>
              <a:rPr sz="2280">
                <a:latin typeface="Flex 70"/>
                <a:ea typeface="Flex 70"/>
                <a:cs typeface="Flex 70"/>
                <a:sym typeface="Flex 70"/>
              </a:rPr>
            </a:br>
            <a:br>
              <a:rPr sz="2280">
                <a:latin typeface="Flex 70"/>
                <a:ea typeface="Flex 70"/>
                <a:cs typeface="Flex 70"/>
                <a:sym typeface="Flex 70"/>
              </a:rPr>
            </a:br>
            <a:br>
              <a:rPr sz="2280">
                <a:latin typeface="Flex 70"/>
                <a:ea typeface="Flex 70"/>
                <a:cs typeface="Flex 70"/>
                <a:sym typeface="Flex 70"/>
              </a:rPr>
            </a:br>
            <a:br>
              <a:rPr sz="2280">
                <a:latin typeface="Flex 70"/>
                <a:ea typeface="Flex 70"/>
                <a:cs typeface="Flex 70"/>
                <a:sym typeface="Flex 70"/>
              </a:rPr>
            </a:b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15" name="Platshållare för bildnummer 2"/>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6" name="Rubrik 3"/>
          <p:cNvSpPr txBox="1"/>
          <p:nvPr>
            <p:ph type="title"/>
          </p:nvPr>
        </p:nvSpPr>
        <p:spPr>
          <a:xfrm>
            <a:off x="550862" y="944562"/>
            <a:ext cx="11078514" cy="5292726"/>
          </a:xfrm>
          <a:prstGeom prst="rect">
            <a:avLst/>
          </a:prstGeom>
        </p:spPr>
        <p:txBody>
          <a:bodyPr/>
          <a:lstStyle/>
          <a:p>
            <a:pPr>
              <a:spcBef>
                <a:spcPts val="1800"/>
              </a:spcBef>
              <a:defRPr>
                <a:solidFill>
                  <a:srgbClr val="FFFFFF"/>
                </a:solidFill>
                <a:latin typeface="Flex Display 100 Black"/>
                <a:ea typeface="Flex Display 100 Black"/>
                <a:cs typeface="Flex Display 100 Black"/>
                <a:sym typeface="Flex Display 100 Black"/>
              </a:defRPr>
            </a:pPr>
            <a:r>
              <a:t>ELITDOMARNA</a:t>
            </a:r>
            <a:br/>
            <a:br/>
            <a:r>
              <a:rPr sz="2400">
                <a:latin typeface="Flex 70"/>
                <a:ea typeface="Flex 70"/>
                <a:cs typeface="Flex 70"/>
                <a:sym typeface="Flex 70"/>
              </a:rPr>
              <a:t>Under den här kursen kommer vi att dyka upp med jämna mellanrum med tips, tricks och tankenötter som ni kommer att få ta ställning till. </a:t>
            </a:r>
            <a:br>
              <a:rPr sz="2400">
                <a:latin typeface="Flex 70"/>
                <a:ea typeface="Flex 70"/>
                <a:cs typeface="Flex 70"/>
                <a:sym typeface="Flex 70"/>
              </a:rPr>
            </a:br>
            <a:r>
              <a:rPr sz="2400">
                <a:latin typeface="Flex 70"/>
                <a:ea typeface="Flex 70"/>
                <a:cs typeface="Flex 70"/>
                <a:sym typeface="Flex 70"/>
              </a:rPr>
              <a:t>Vi vill önska er ett stort lycka till med årets säsong och er domarkarriär!</a:t>
            </a:r>
            <a:br>
              <a:rPr sz="2400">
                <a:latin typeface="Flex 70"/>
                <a:ea typeface="Flex 70"/>
                <a:cs typeface="Flex 70"/>
                <a:sym typeface="Flex 70"/>
              </a:rPr>
            </a:br>
            <a:br>
              <a:rPr sz="2400">
                <a:latin typeface="Flex 70"/>
                <a:ea typeface="Flex 70"/>
                <a:cs typeface="Flex 70"/>
                <a:sym typeface="Flex 70"/>
              </a:rPr>
            </a:br>
            <a:br>
              <a:rPr sz="2400">
                <a:latin typeface="Flex 70"/>
                <a:ea typeface="Flex 70"/>
                <a:cs typeface="Flex 70"/>
                <a:sym typeface="Flex 70"/>
              </a:rPr>
            </a:br>
            <a:br>
              <a:rPr sz="2400">
                <a:latin typeface="Flex 70"/>
                <a:ea typeface="Flex 70"/>
                <a:cs typeface="Flex 70"/>
                <a:sym typeface="Flex 70"/>
              </a:rPr>
            </a:br>
            <a:br>
              <a:rPr sz="2400">
                <a:latin typeface="Flex 70"/>
                <a:ea typeface="Flex 70"/>
                <a:cs typeface="Flex 70"/>
                <a:sym typeface="Flex 70"/>
              </a:rPr>
            </a:br>
            <a:br>
              <a:rPr sz="2400">
                <a:latin typeface="Flex 70"/>
                <a:ea typeface="Flex 70"/>
                <a:cs typeface="Flex 70"/>
                <a:sym typeface="Flex 70"/>
              </a:rPr>
            </a:br>
            <a:r>
              <a:t>				</a:t>
            </a:r>
          </a:p>
        </p:txBody>
      </p:sp>
      <p:pic>
        <p:nvPicPr>
          <p:cNvPr id="417" name="Bildobjekt 4" descr="Bildobjekt 4"/>
          <p:cNvPicPr>
            <a:picLocks noChangeAspect="1"/>
          </p:cNvPicPr>
          <p:nvPr/>
        </p:nvPicPr>
        <p:blipFill>
          <a:blip r:embed="rId2">
            <a:extLst/>
          </a:blip>
          <a:stretch>
            <a:fillRect/>
          </a:stretch>
        </p:blipFill>
        <p:spPr>
          <a:xfrm>
            <a:off x="550862" y="3176498"/>
            <a:ext cx="3040412" cy="3060790"/>
          </a:xfrm>
          <a:prstGeom prst="rect">
            <a:avLst/>
          </a:prstGeom>
          <a:ln w="12700">
            <a:miter lim="400000"/>
          </a:ln>
        </p:spPr>
      </p:pic>
      <p:pic>
        <p:nvPicPr>
          <p:cNvPr id="418" name="Bildobjekt 5" descr="Bildobjekt 5"/>
          <p:cNvPicPr>
            <a:picLocks noChangeAspect="1"/>
          </p:cNvPicPr>
          <p:nvPr/>
        </p:nvPicPr>
        <p:blipFill>
          <a:blip r:embed="rId3">
            <a:extLst/>
          </a:blip>
          <a:stretch>
            <a:fillRect/>
          </a:stretch>
        </p:blipFill>
        <p:spPr>
          <a:xfrm>
            <a:off x="4569912" y="3176498"/>
            <a:ext cx="3040412" cy="3060790"/>
          </a:xfrm>
          <a:prstGeom prst="rect">
            <a:avLst/>
          </a:prstGeom>
          <a:ln w="12700">
            <a:miter lim="400000"/>
          </a:ln>
        </p:spPr>
      </p:pic>
      <p:pic>
        <p:nvPicPr>
          <p:cNvPr id="419" name="Bildobjekt 6" descr="Bildobjekt 6"/>
          <p:cNvPicPr>
            <a:picLocks noChangeAspect="1"/>
          </p:cNvPicPr>
          <p:nvPr/>
        </p:nvPicPr>
        <p:blipFill>
          <a:blip r:embed="rId4">
            <a:extLst/>
          </a:blip>
          <a:stretch>
            <a:fillRect/>
          </a:stretch>
        </p:blipFill>
        <p:spPr>
          <a:xfrm>
            <a:off x="8588964" y="3176498"/>
            <a:ext cx="3040412" cy="306079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22" name="Platshållare för bildnummer 2"/>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3" name="Rubrik 3"/>
          <p:cNvSpPr txBox="1"/>
          <p:nvPr>
            <p:ph type="title"/>
          </p:nvPr>
        </p:nvSpPr>
        <p:spPr>
          <a:xfrm>
            <a:off x="550862" y="944562"/>
            <a:ext cx="11078514" cy="5292726"/>
          </a:xfrm>
          <a:prstGeom prst="rect">
            <a:avLst/>
          </a:prstGeom>
        </p:spPr>
        <p:txBody>
          <a:bodyPr/>
          <a:lstStyle/>
          <a:p>
            <a:pPr defTabSz="758951">
              <a:spcBef>
                <a:spcPts val="1400"/>
              </a:spcBef>
              <a:defRPr sz="2656">
                <a:solidFill>
                  <a:srgbClr val="FFFFFF"/>
                </a:solidFill>
                <a:latin typeface="Flex Display 100 Black"/>
                <a:ea typeface="Flex Display 100 Black"/>
                <a:cs typeface="Flex Display 100 Black"/>
                <a:sym typeface="Flex Display 100 Black"/>
              </a:defRPr>
            </a:pPr>
            <a:r>
              <a:t>VIKTIGA EGENSKAPER HOS EN DOMARE</a:t>
            </a:r>
            <a:br/>
            <a:br/>
            <a:r>
              <a:rPr b="1" sz="1992">
                <a:latin typeface="Flex 70"/>
                <a:ea typeface="Flex 70"/>
                <a:cs typeface="Flex 70"/>
                <a:sym typeface="Flex 70"/>
              </a:rPr>
              <a:t>Att arbeta i ett team</a:t>
            </a:r>
            <a:br>
              <a:rPr b="1" sz="1992">
                <a:latin typeface="Flex 70"/>
                <a:ea typeface="Flex 70"/>
                <a:cs typeface="Flex 70"/>
                <a:sym typeface="Flex 70"/>
              </a:rPr>
            </a:br>
            <a:r>
              <a:rPr sz="1992">
                <a:latin typeface="Flex 70"/>
                <a:ea typeface="Flex 70"/>
                <a:cs typeface="Flex 70"/>
                <a:sym typeface="Flex 70"/>
              </a:rPr>
              <a:t>Tänk på att alltid stötta varandra och att arbeta för att ha så kul som möjligt på isen! Vi håller ihop som ett domarteam – på och utanför isen.</a:t>
            </a:r>
            <a:br>
              <a:rPr sz="1992">
                <a:latin typeface="Flex 70"/>
                <a:ea typeface="Flex 70"/>
                <a:cs typeface="Flex 70"/>
                <a:sym typeface="Flex 70"/>
              </a:rPr>
            </a:br>
            <a:br>
              <a:rPr sz="1992">
                <a:latin typeface="Flex 70"/>
                <a:ea typeface="Flex 70"/>
                <a:cs typeface="Flex 70"/>
                <a:sym typeface="Flex 70"/>
              </a:rPr>
            </a:br>
            <a:r>
              <a:rPr b="1" sz="1992">
                <a:latin typeface="Flex 70"/>
                <a:ea typeface="Flex 70"/>
                <a:cs typeface="Flex 70"/>
                <a:sym typeface="Flex 70"/>
              </a:rPr>
              <a:t>Regelkunskap</a:t>
            </a:r>
            <a:br>
              <a:rPr b="1" sz="1992">
                <a:latin typeface="Flex 70"/>
                <a:ea typeface="Flex 70"/>
                <a:cs typeface="Flex 70"/>
                <a:sym typeface="Flex 70"/>
              </a:rPr>
            </a:br>
            <a:r>
              <a:rPr sz="1992">
                <a:latin typeface="Flex 70"/>
                <a:ea typeface="Flex 70"/>
                <a:cs typeface="Flex 70"/>
                <a:sym typeface="Flex 70"/>
              </a:rPr>
              <a:t>På en match förväntar sig spelare och ledare att du som domare som ska ha kunskap om reglerna och dess tolkningar.</a:t>
            </a:r>
            <a:br>
              <a:rPr sz="1992">
                <a:latin typeface="Flex 70"/>
                <a:ea typeface="Flex 70"/>
                <a:cs typeface="Flex 70"/>
                <a:sym typeface="Flex 70"/>
              </a:rPr>
            </a:br>
            <a:r>
              <a:rPr sz="1992">
                <a:latin typeface="Flex 70"/>
                <a:ea typeface="Flex 70"/>
                <a:cs typeface="Flex 70"/>
                <a:sym typeface="Flex 70"/>
              </a:rPr>
              <a:t>Att vara påläst är alltid en fördel, det skapar trygghet och gör att  du lättare klarar av de situationer som kan uppstå under en match. </a:t>
            </a:r>
            <a:br>
              <a:rPr sz="1992">
                <a:latin typeface="Flex 70"/>
                <a:ea typeface="Flex 70"/>
                <a:cs typeface="Flex 70"/>
                <a:sym typeface="Flex 70"/>
              </a:rPr>
            </a:br>
            <a:br>
              <a:rPr sz="1992">
                <a:latin typeface="Flex 70"/>
                <a:ea typeface="Flex 70"/>
                <a:cs typeface="Flex 70"/>
                <a:sym typeface="Flex 70"/>
              </a:rPr>
            </a:br>
            <a:br>
              <a:rPr sz="1992">
                <a:latin typeface="Flex 70"/>
                <a:ea typeface="Flex 70"/>
                <a:cs typeface="Flex 70"/>
                <a:sym typeface="Flex 70"/>
              </a:rPr>
            </a:br>
            <a:br>
              <a:rPr sz="1992">
                <a:latin typeface="Flex 70"/>
                <a:ea typeface="Flex 70"/>
                <a:cs typeface="Flex 70"/>
                <a:sym typeface="Flex 70"/>
              </a:rPr>
            </a:br>
            <a:br>
              <a:rPr sz="1992">
                <a:latin typeface="Flex 70"/>
                <a:ea typeface="Flex 70"/>
                <a:cs typeface="Flex 70"/>
                <a:sym typeface="Flex 70"/>
              </a:rPr>
            </a:br>
            <a:r>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26" name="Platshållare för bildnummer 2"/>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7" name="Rubrik 3"/>
          <p:cNvSpPr txBox="1"/>
          <p:nvPr>
            <p:ph type="title"/>
          </p:nvPr>
        </p:nvSpPr>
        <p:spPr>
          <a:xfrm>
            <a:off x="550862" y="944562"/>
            <a:ext cx="11078514" cy="5292726"/>
          </a:xfrm>
          <a:prstGeom prst="rect">
            <a:avLst/>
          </a:prstGeom>
        </p:spPr>
        <p:txBody>
          <a:bodyPr/>
          <a:lstStyle/>
          <a:p>
            <a:pPr defTabSz="758951">
              <a:spcBef>
                <a:spcPts val="1400"/>
              </a:spcBef>
              <a:defRPr sz="2656">
                <a:solidFill>
                  <a:srgbClr val="FFFFFF"/>
                </a:solidFill>
                <a:latin typeface="Flex Display 100 Black"/>
                <a:ea typeface="Flex Display 100 Black"/>
                <a:cs typeface="Flex Display 100 Black"/>
                <a:sym typeface="Flex Display 100 Black"/>
              </a:defRPr>
            </a:pPr>
            <a:r>
              <a:t>DIN ROLL SOM DOMARE</a:t>
            </a:r>
            <a:br/>
            <a:br/>
            <a:r>
              <a:rPr b="1" sz="1992">
                <a:latin typeface="Flex 70"/>
                <a:ea typeface="Flex 70"/>
                <a:cs typeface="Flex 70"/>
                <a:sym typeface="Flex 70"/>
              </a:rPr>
              <a:t>Att arbeta i ett team</a:t>
            </a:r>
            <a:br>
              <a:rPr b="1" sz="1992">
                <a:latin typeface="Flex 70"/>
                <a:ea typeface="Flex 70"/>
                <a:cs typeface="Flex 70"/>
                <a:sym typeface="Flex 70"/>
              </a:rPr>
            </a:br>
            <a:r>
              <a:rPr sz="1992">
                <a:latin typeface="Flex 70"/>
                <a:ea typeface="Flex 70"/>
                <a:cs typeface="Flex 70"/>
                <a:sym typeface="Flex 70"/>
              </a:rPr>
              <a:t>Tänk på att alltid stötta varandra och att arbeta för att ha så kul som möjligt på isen! Vi håller ihop som ett domarteam – på och utanför isen.</a:t>
            </a:r>
            <a:br>
              <a:rPr sz="1992">
                <a:latin typeface="Flex 70"/>
                <a:ea typeface="Flex 70"/>
                <a:cs typeface="Flex 70"/>
                <a:sym typeface="Flex 70"/>
              </a:rPr>
            </a:br>
            <a:br>
              <a:rPr sz="1992">
                <a:latin typeface="Flex 70"/>
                <a:ea typeface="Flex 70"/>
                <a:cs typeface="Flex 70"/>
                <a:sym typeface="Flex 70"/>
              </a:rPr>
            </a:br>
            <a:r>
              <a:rPr b="1" sz="1992">
                <a:latin typeface="Flex 70"/>
                <a:ea typeface="Flex 70"/>
                <a:cs typeface="Flex 70"/>
                <a:sym typeface="Flex 70"/>
              </a:rPr>
              <a:t>Regelkunskap</a:t>
            </a:r>
            <a:br>
              <a:rPr b="1" sz="1992">
                <a:latin typeface="Flex 70"/>
                <a:ea typeface="Flex 70"/>
                <a:cs typeface="Flex 70"/>
                <a:sym typeface="Flex 70"/>
              </a:rPr>
            </a:br>
            <a:r>
              <a:rPr sz="1992">
                <a:latin typeface="Flex 70"/>
                <a:ea typeface="Flex 70"/>
                <a:cs typeface="Flex 70"/>
                <a:sym typeface="Flex 70"/>
              </a:rPr>
              <a:t>På en match förväntar sig spelare och ledare att du som domare som ska ha kunskap om reglerna och dess tolkningar.</a:t>
            </a:r>
            <a:br>
              <a:rPr sz="1992">
                <a:latin typeface="Flex 70"/>
                <a:ea typeface="Flex 70"/>
                <a:cs typeface="Flex 70"/>
                <a:sym typeface="Flex 70"/>
              </a:rPr>
            </a:br>
            <a:r>
              <a:rPr sz="1992">
                <a:latin typeface="Flex 70"/>
                <a:ea typeface="Flex 70"/>
                <a:cs typeface="Flex 70"/>
                <a:sym typeface="Flex 70"/>
              </a:rPr>
              <a:t>Att vara påläst är alltid en fördel, det skapar trygghet och gör att  du lättare klarar av de situationer som kan uppstå under en match. </a:t>
            </a:r>
            <a:br>
              <a:rPr sz="1992">
                <a:latin typeface="Flex 70"/>
                <a:ea typeface="Flex 70"/>
                <a:cs typeface="Flex 70"/>
                <a:sym typeface="Flex 70"/>
              </a:rPr>
            </a:br>
            <a:br>
              <a:rPr sz="1992">
                <a:latin typeface="Flex 70"/>
                <a:ea typeface="Flex 70"/>
                <a:cs typeface="Flex 70"/>
                <a:sym typeface="Flex 70"/>
              </a:rPr>
            </a:br>
            <a:br>
              <a:rPr sz="1992">
                <a:latin typeface="Flex 70"/>
                <a:ea typeface="Flex 70"/>
                <a:cs typeface="Flex 70"/>
                <a:sym typeface="Flex 70"/>
              </a:rPr>
            </a:br>
            <a:br>
              <a:rPr sz="1992">
                <a:latin typeface="Flex 70"/>
                <a:ea typeface="Flex 70"/>
                <a:cs typeface="Flex 70"/>
                <a:sym typeface="Flex 70"/>
              </a:rPr>
            </a:br>
            <a:br>
              <a:rPr sz="1992">
                <a:latin typeface="Flex 70"/>
                <a:ea typeface="Flex 70"/>
                <a:cs typeface="Flex 70"/>
                <a:sym typeface="Flex 70"/>
              </a:rPr>
            </a:br>
            <a: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30" name="Platshållare för bildnummer 2"/>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1" name="Rubrik 3"/>
          <p:cNvSpPr txBox="1"/>
          <p:nvPr>
            <p:ph type="title"/>
          </p:nvPr>
        </p:nvSpPr>
        <p:spPr>
          <a:xfrm>
            <a:off x="550862" y="944562"/>
            <a:ext cx="11078514" cy="5292726"/>
          </a:xfrm>
          <a:prstGeom prst="rect">
            <a:avLst/>
          </a:prstGeom>
        </p:spPr>
        <p:txBody>
          <a:bodyPr/>
          <a:lstStyle/>
          <a:p>
            <a:pPr>
              <a:spcBef>
                <a:spcPts val="1800"/>
              </a:spcBef>
              <a:defRPr>
                <a:solidFill>
                  <a:srgbClr val="FFFFFF"/>
                </a:solidFill>
                <a:latin typeface="Flex Display 100 Black"/>
                <a:ea typeface="Flex Display 100 Black"/>
                <a:cs typeface="Flex Display 100 Black"/>
                <a:sym typeface="Flex Display 100 Black"/>
              </a:defRPr>
            </a:pPr>
            <a:r>
              <a:t>TIPS FRÅN MIKAEL NORD</a:t>
            </a:r>
            <a:br/>
            <a:br/>
            <a:br/>
            <a:br/>
            <a:br/>
            <a:br/>
            <a:br/>
            <a:r>
              <a:t>				</a:t>
            </a:r>
          </a:p>
        </p:txBody>
      </p:sp>
      <p:pic>
        <p:nvPicPr>
          <p:cNvPr id="432" name="Bildobjekt 4" descr="Bildobjekt 4"/>
          <p:cNvPicPr>
            <a:picLocks noChangeAspect="1"/>
          </p:cNvPicPr>
          <p:nvPr/>
        </p:nvPicPr>
        <p:blipFill>
          <a:blip r:embed="rId2">
            <a:extLst/>
          </a:blip>
          <a:stretch>
            <a:fillRect/>
          </a:stretch>
        </p:blipFill>
        <p:spPr>
          <a:xfrm>
            <a:off x="550862" y="1991360"/>
            <a:ext cx="3764450" cy="3789680"/>
          </a:xfrm>
          <a:prstGeom prst="rect">
            <a:avLst/>
          </a:prstGeom>
          <a:ln w="12700">
            <a:miter lim="400000"/>
          </a:ln>
        </p:spPr>
      </p:pic>
      <p:pic>
        <p:nvPicPr>
          <p:cNvPr id="433" name="Bildobjekt 5" descr="Bildobjekt 5"/>
          <p:cNvPicPr>
            <a:picLocks noChangeAspect="1"/>
          </p:cNvPicPr>
          <p:nvPr/>
        </p:nvPicPr>
        <p:blipFill>
          <a:blip r:embed="rId3">
            <a:extLst/>
          </a:blip>
          <a:stretch>
            <a:fillRect/>
          </a:stretch>
        </p:blipFill>
        <p:spPr>
          <a:xfrm>
            <a:off x="3983146" y="1243012"/>
            <a:ext cx="8094040" cy="4670425"/>
          </a:xfrm>
          <a:prstGeom prst="rect">
            <a:avLst/>
          </a:prstGeom>
          <a:ln w="12700">
            <a:miter lim="400000"/>
          </a:ln>
          <a:effectLst>
            <a:outerShdw sx="100000" sy="100000" kx="0" ky="0" algn="b" rotWithShape="0" blurRad="50800" dist="38100" dir="2700000">
              <a:srgbClr val="FFFFFF">
                <a:alpha val="40000"/>
              </a:srgbClr>
            </a:outerShdw>
          </a:effectLst>
        </p:spPr>
      </p:pic>
      <p:sp>
        <p:nvSpPr>
          <p:cNvPr id="434" name="textruta 7"/>
          <p:cNvSpPr txBox="1"/>
          <p:nvPr/>
        </p:nvSpPr>
        <p:spPr>
          <a:xfrm>
            <a:off x="5374106" y="2199025"/>
            <a:ext cx="6007018" cy="204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Hej killar och tjejer! Här kommer ett första tips till er på vägen.</a:t>
            </a:r>
          </a:p>
          <a:p>
            <a:pPr>
              <a:defRPr>
                <a:solidFill>
                  <a:srgbClr val="FFFFFF"/>
                </a:solidFill>
              </a:defRPr>
            </a:pPr>
          </a:p>
          <a:p>
            <a:pPr>
              <a:defRPr>
                <a:solidFill>
                  <a:srgbClr val="FFFFFF"/>
                </a:solidFill>
              </a:defRPr>
            </a:pPr>
            <a:r>
              <a:t>Anledningen till att jag blev domare var att få fortsätta att träffa mina kompisar, och förstås kärleken till sporten. Glöm aldrig bort att ha roligt tillsammans och att behandla varandra med respekt, det vinner ni på i längden!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50" sz="800">
                <a:solidFill>
                  <a:srgbClr val="FFFFFF"/>
                </a:solidFill>
              </a:defRPr>
            </a:lvl1pPr>
          </a:lstStyle>
          <a:p>
            <a:pPr/>
            <a:r>
              <a:t>Ungdomsdomarutbildning</a:t>
            </a:r>
          </a:p>
        </p:txBody>
      </p:sp>
      <p:sp>
        <p:nvSpPr>
          <p:cNvPr id="437" name="Platshållare för bildnummer 2"/>
          <p:cNvSpPr txBox="1"/>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8" name="Rubrik 3"/>
          <p:cNvSpPr txBox="1"/>
          <p:nvPr>
            <p:ph type="title"/>
          </p:nvPr>
        </p:nvSpPr>
        <p:spPr>
          <a:xfrm>
            <a:off x="550862" y="944562"/>
            <a:ext cx="11078514" cy="5292726"/>
          </a:xfrm>
          <a:prstGeom prst="rect">
            <a:avLst/>
          </a:prstGeom>
        </p:spPr>
        <p:txBody>
          <a:bodyPr/>
          <a:lstStyle/>
          <a:p>
            <a:pPr defTabSz="740663">
              <a:defRPr sz="2592">
                <a:solidFill>
                  <a:srgbClr val="FFFFFF"/>
                </a:solidFill>
                <a:latin typeface="Flex Display 100 Black"/>
                <a:ea typeface="Flex Display 100 Black"/>
                <a:cs typeface="Flex Display 100 Black"/>
                <a:sym typeface="Flex Display 100 Black"/>
              </a:defRPr>
            </a:pPr>
            <a:r>
              <a:t>DIN ROLL SOM DOMARE – LÄMNA ETT GOTT INTRYCK</a:t>
            </a:r>
            <a:br/>
            <a:br/>
            <a:r>
              <a:rPr sz="1944">
                <a:latin typeface="Flex 70"/>
                <a:ea typeface="Flex 70"/>
                <a:cs typeface="Flex 70"/>
                <a:sym typeface="Flex 70"/>
              </a:rPr>
              <a:t>Första intrycket sker oftast när du kommer till ishallen, oavsett serie eller division så kommer du möta spelare och ledare runt ishallen som ser att du kommer till matchen. </a:t>
            </a:r>
            <a:br>
              <a:rPr sz="1944">
                <a:latin typeface="Flex 70"/>
                <a:ea typeface="Flex 70"/>
                <a:cs typeface="Flex 70"/>
                <a:sym typeface="Flex 70"/>
              </a:rPr>
            </a:br>
            <a:br>
              <a:rPr sz="1944">
                <a:latin typeface="Flex 70"/>
                <a:ea typeface="Flex 70"/>
                <a:cs typeface="Flex 70"/>
                <a:sym typeface="Flex 70"/>
              </a:rPr>
            </a:br>
            <a:r>
              <a:rPr sz="1944">
                <a:latin typeface="Flex 70"/>
                <a:ea typeface="Flex 70"/>
                <a:cs typeface="Flex 70"/>
                <a:sym typeface="Flex 70"/>
              </a:rPr>
              <a:t>Ett enkelt sätt att skapa ett gott första intryck är att se till att vara klädd på ett sätt som är passande till nivån man dömer på och att man uppfattas på ett professionellt sätt. Undvik exempelvis trasiga kläder eller kläder med klubbmärken.</a:t>
            </a:r>
            <a:br>
              <a:rPr sz="1944">
                <a:latin typeface="Flex 70"/>
                <a:ea typeface="Flex 70"/>
                <a:cs typeface="Flex 70"/>
                <a:sym typeface="Flex 70"/>
              </a:rPr>
            </a:br>
            <a:br>
              <a:rPr sz="1944">
                <a:latin typeface="Flex 70"/>
                <a:ea typeface="Flex 70"/>
                <a:cs typeface="Flex 70"/>
                <a:sym typeface="Flex 70"/>
              </a:rPr>
            </a:br>
            <a:r>
              <a:rPr sz="1944">
                <a:latin typeface="Flex 70"/>
                <a:ea typeface="Flex 70"/>
                <a:cs typeface="Flex 70"/>
                <a:sym typeface="Flex 70"/>
              </a:rPr>
              <a:t>Även när matchen är färdig och du ska åka så kommer du bli sedd av spelare och ledare, se till att lämna ett gott intryck från matchen. </a:t>
            </a: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br>
              <a:rPr sz="1944">
                <a:latin typeface="Flex 70"/>
                <a:ea typeface="Flex 70"/>
                <a:cs typeface="Flex 70"/>
                <a:sym typeface="Flex 70"/>
              </a:rPr>
            </a:br>
            <a:r>
              <a: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Hockey">
  <a:themeElements>
    <a:clrScheme name="Hockey">
      <a:dk1>
        <a:srgbClr val="000000"/>
      </a:dk1>
      <a:lt1>
        <a:srgbClr val="FFFFFF"/>
      </a:lt1>
      <a:dk2>
        <a:srgbClr val="A7A7A7"/>
      </a:dk2>
      <a:lt2>
        <a:srgbClr val="535353"/>
      </a:lt2>
      <a:accent1>
        <a:srgbClr val="0F59EB"/>
      </a:accent1>
      <a:accent2>
        <a:srgbClr val="7DE1EB"/>
      </a:accent2>
      <a:accent3>
        <a:srgbClr val="FF4600"/>
      </a:accent3>
      <a:accent4>
        <a:srgbClr val="19DC82"/>
      </a:accent4>
      <a:accent5>
        <a:srgbClr val="002850"/>
      </a:accent5>
      <a:accent6>
        <a:srgbClr val="FFD200"/>
      </a:accent6>
      <a:hlink>
        <a:srgbClr val="0000FF"/>
      </a:hlink>
      <a:folHlink>
        <a:srgbClr val="FF00FF"/>
      </a:folHlink>
    </a:clrScheme>
    <a:fontScheme name="Hockey">
      <a:majorFont>
        <a:latin typeface="Calibri"/>
        <a:ea typeface="Calibri"/>
        <a:cs typeface="Calibri"/>
      </a:majorFont>
      <a:minorFont>
        <a:latin typeface="Helvetica"/>
        <a:ea typeface="Helvetica"/>
        <a:cs typeface="Helvetica"/>
      </a:minorFont>
    </a:fontScheme>
    <a:fmtScheme name="Hock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ockey">
  <a:themeElements>
    <a:clrScheme name="Hockey">
      <a:dk1>
        <a:srgbClr val="000000"/>
      </a:dk1>
      <a:lt1>
        <a:srgbClr val="FFFFFF"/>
      </a:lt1>
      <a:dk2>
        <a:srgbClr val="A7A7A7"/>
      </a:dk2>
      <a:lt2>
        <a:srgbClr val="535353"/>
      </a:lt2>
      <a:accent1>
        <a:srgbClr val="0F59EB"/>
      </a:accent1>
      <a:accent2>
        <a:srgbClr val="7DE1EB"/>
      </a:accent2>
      <a:accent3>
        <a:srgbClr val="FF4600"/>
      </a:accent3>
      <a:accent4>
        <a:srgbClr val="19DC82"/>
      </a:accent4>
      <a:accent5>
        <a:srgbClr val="002850"/>
      </a:accent5>
      <a:accent6>
        <a:srgbClr val="FFD200"/>
      </a:accent6>
      <a:hlink>
        <a:srgbClr val="0000FF"/>
      </a:hlink>
      <a:folHlink>
        <a:srgbClr val="FF00FF"/>
      </a:folHlink>
    </a:clrScheme>
    <a:fontScheme name="Hockey">
      <a:majorFont>
        <a:latin typeface="Calibri"/>
        <a:ea typeface="Calibri"/>
        <a:cs typeface="Calibri"/>
      </a:majorFont>
      <a:minorFont>
        <a:latin typeface="Helvetica"/>
        <a:ea typeface="Helvetica"/>
        <a:cs typeface="Helvetica"/>
      </a:minorFont>
    </a:fontScheme>
    <a:fmtScheme name="Hock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