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1" r:id="rId5"/>
    <p:sldId id="268" r:id="rId6"/>
    <p:sldId id="267" r:id="rId7"/>
    <p:sldId id="262" r:id="rId8"/>
    <p:sldId id="259" r:id="rId9"/>
    <p:sldId id="264" r:id="rId10"/>
    <p:sldId id="263" r:id="rId11"/>
    <p:sldId id="272" r:id="rId12"/>
    <p:sldId id="280" r:id="rId13"/>
    <p:sldId id="277" r:id="rId14"/>
    <p:sldId id="279" r:id="rId15"/>
    <p:sldId id="278" r:id="rId16"/>
    <p:sldId id="269" r:id="rId17"/>
    <p:sldId id="276" r:id="rId18"/>
    <p:sldId id="283" r:id="rId19"/>
    <p:sldId id="265" r:id="rId20"/>
  </p:sldIdLst>
  <p:sldSz cx="9144000" cy="6858000" type="screen4x3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30" autoAdjust="0"/>
  </p:normalViewPr>
  <p:slideViewPr>
    <p:cSldViewPr snapToGrid="0" snapToObjects="1">
      <p:cViewPr varScale="1">
        <p:scale>
          <a:sx n="86" d="100"/>
          <a:sy n="86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8A581-2842-4FC2-A9BF-FC3D25C61CA5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001F-4C8E-4585-AA2A-474F7F291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173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E7409-ABA2-1740-8971-9C5DBF5CB542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51EE9-3E7E-174C-9211-A88DE2D46F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6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Söndag 19 oktober i Älvsbyn     (ÄIF arrangör)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Söndag 2 november i LF             (P06 arrangör)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Nov/dec i Rosvik                          (Rosvik arrangör)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Lördag 20 december i LF            (P07 arrangör)                             preliminärt datum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Söndag 11 januari i Älvsbyn       (ÄIF arrangör)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Jan/feb i LF                                    (P08 arrangör)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 i Rosvik                                   (RIK arrangör)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51EE9-3E7E-174C-9211-A88DE2D46FB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90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	- 5 min uppvärmning (följa Magnus)</a:t>
            </a:r>
          </a:p>
          <a:p>
            <a:r>
              <a:rPr lang="sv-SE" dirty="0" smtClean="0"/>
              <a:t>	- 45 min skridskoåkning (</a:t>
            </a:r>
            <a:r>
              <a:rPr lang="sv-SE" dirty="0" err="1" smtClean="0"/>
              <a:t>tobbe</a:t>
            </a:r>
            <a:r>
              <a:rPr lang="sv-SE" dirty="0" smtClean="0"/>
              <a:t> kollar)</a:t>
            </a:r>
          </a:p>
          <a:p>
            <a:r>
              <a:rPr lang="sv-SE" dirty="0" smtClean="0"/>
              <a:t>	- 45 min pass/skott (</a:t>
            </a:r>
            <a:r>
              <a:rPr lang="sv-SE" dirty="0" err="1" smtClean="0"/>
              <a:t>magnus</a:t>
            </a:r>
            <a:r>
              <a:rPr lang="sv-SE" dirty="0" smtClean="0"/>
              <a:t> kollar)</a:t>
            </a:r>
          </a:p>
          <a:p>
            <a:r>
              <a:rPr lang="sv-SE" dirty="0" smtClean="0"/>
              <a:t>	- 45 spel + här dricker vi</a:t>
            </a:r>
          </a:p>
          <a:p>
            <a:r>
              <a:rPr lang="sv-SE" dirty="0" smtClean="0"/>
              <a:t>	- avslut stafett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51EE9-3E7E-174C-9211-A88DE2D46FB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87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Avgifter betalas till:</a:t>
            </a:r>
            <a:b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Pitea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̊ Hockey Club Bankgiro: 607-1377. OBS!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Märk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betalningen med ungdomens namn och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årskull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t.ex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Adam Adamson, P01)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51EE9-3E7E-174C-9211-A88DE2D46FB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92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0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20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76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77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09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33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33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7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2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6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32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D46-FEC8-FB4F-AB5A-6579AFAF3880}" type="datetimeFigureOut">
              <a:rPr lang="sv-SE" smtClean="0"/>
              <a:t>2018-09-21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91363-7CAE-8C40-BEC1-4776FE692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37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3268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Välkomna!</a:t>
            </a:r>
            <a:br>
              <a:rPr lang="sv-SE" dirty="0" smtClean="0"/>
            </a:br>
            <a:r>
              <a:rPr lang="sv-SE" dirty="0" smtClean="0"/>
              <a:t>PHC/SAIK P-10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2018-09-23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5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Åtaganden gentemot PHC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Medlemsavgift, 150 SEK</a:t>
            </a:r>
          </a:p>
          <a:p>
            <a:r>
              <a:rPr lang="sv-SE" u="sng" dirty="0" smtClean="0"/>
              <a:t>Deltagaravgift,   650 SEK</a:t>
            </a:r>
          </a:p>
          <a:p>
            <a:r>
              <a:rPr lang="sv-SE" dirty="0" smtClean="0"/>
              <a:t>Summa		     800 SEK</a:t>
            </a:r>
          </a:p>
          <a:p>
            <a:endParaRPr lang="sv-SE" dirty="0" smtClean="0"/>
          </a:p>
          <a:p>
            <a:r>
              <a:rPr lang="sv-SE" dirty="0"/>
              <a:t>Avgifter betalas till</a:t>
            </a:r>
            <a:r>
              <a:rPr lang="sv-SE" dirty="0" smtClean="0"/>
              <a:t>:	(senast 30/9)</a:t>
            </a: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  <a:p>
            <a:pPr marL="0" indent="0">
              <a:buNone/>
            </a:pPr>
            <a:r>
              <a:rPr lang="sv-SE" dirty="0"/>
              <a:t>Piteå Hockey Club. </a:t>
            </a:r>
            <a:r>
              <a:rPr lang="sv-SE" dirty="0" smtClean="0"/>
              <a:t>(Som </a:t>
            </a:r>
            <a:r>
              <a:rPr lang="sv-SE" dirty="0"/>
              <a:t>betalningsmottagare står Klientmedel </a:t>
            </a:r>
            <a:r>
              <a:rPr lang="sv-SE" dirty="0" err="1"/>
              <a:t>Billogram</a:t>
            </a:r>
            <a:r>
              <a:rPr lang="sv-SE" dirty="0"/>
              <a:t> </a:t>
            </a:r>
            <a:r>
              <a:rPr lang="sv-SE" dirty="0" smtClean="0"/>
              <a:t>AB</a:t>
            </a:r>
            <a:r>
              <a:rPr lang="sv-SE" b="1" dirty="0" smtClean="0"/>
              <a:t>) </a:t>
            </a:r>
            <a:r>
              <a:rPr lang="sv-SE" b="1" dirty="0"/>
              <a:t>Bankgiro 639-8770 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OBS</a:t>
            </a:r>
            <a:r>
              <a:rPr lang="sv-SE" b="1" dirty="0"/>
              <a:t>! </a:t>
            </a:r>
            <a:r>
              <a:rPr lang="sv-SE" b="1" dirty="0" smtClean="0"/>
              <a:t>Avi skickas ut via e-mail.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P10 ska arrangera en Björnliga – pengarna går till vår egna lagkassa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Åtagande gentemot SAIK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Medlemsavgift, </a:t>
            </a:r>
            <a:r>
              <a:rPr lang="sv-SE" dirty="0" smtClean="0"/>
              <a:t>200 </a:t>
            </a:r>
            <a:r>
              <a:rPr lang="sv-SE" dirty="0"/>
              <a:t>SEK</a:t>
            </a:r>
          </a:p>
          <a:p>
            <a:r>
              <a:rPr lang="sv-SE" u="sng" dirty="0"/>
              <a:t>Deltagaravgift,   </a:t>
            </a:r>
            <a:r>
              <a:rPr lang="sv-SE" u="sng" dirty="0" smtClean="0"/>
              <a:t>200 </a:t>
            </a:r>
            <a:r>
              <a:rPr lang="sv-SE" u="sng" dirty="0"/>
              <a:t>SEK</a:t>
            </a:r>
          </a:p>
          <a:p>
            <a:r>
              <a:rPr lang="sv-SE" dirty="0"/>
              <a:t>Summa		    </a:t>
            </a:r>
            <a:r>
              <a:rPr lang="sv-SE" dirty="0" smtClean="0"/>
              <a:t>400 </a:t>
            </a:r>
            <a:r>
              <a:rPr lang="sv-SE" dirty="0"/>
              <a:t>SEK</a:t>
            </a:r>
          </a:p>
          <a:p>
            <a:endParaRPr lang="sv-SE" dirty="0"/>
          </a:p>
          <a:p>
            <a:r>
              <a:rPr lang="sv-SE" dirty="0" smtClean="0"/>
              <a:t>Barn som bor på Södra sidan av älven tillhör SAIK och betalar medlems- och spelaravgift till SAIK.</a:t>
            </a:r>
          </a:p>
          <a:p>
            <a:endParaRPr lang="sv-SE" dirty="0" smtClean="0"/>
          </a:p>
          <a:p>
            <a:r>
              <a:rPr lang="sv-SE" dirty="0" smtClean="0"/>
              <a:t>SAIK sänder ut inbetalningskort till Er.</a:t>
            </a:r>
            <a:endParaRPr lang="sv-SE" dirty="0"/>
          </a:p>
          <a:p>
            <a:endParaRPr lang="sv-SE" dirty="0"/>
          </a:p>
          <a:p>
            <a:r>
              <a:rPr lang="sv-SE" dirty="0" smtClean="0"/>
              <a:t>Arrangerar Björnligan gör vi tillsammans i laget oberoende vilken klubb barnet är medlem i.</a:t>
            </a:r>
          </a:p>
          <a:p>
            <a:endParaRPr lang="sv-SE" dirty="0"/>
          </a:p>
          <a:p>
            <a:r>
              <a:rPr lang="sv-SE" dirty="0" smtClean="0"/>
              <a:t>Föräldrar till barn inom SAIK kan komma att åläggas vissa arbetsuppgifter, dessa omfattar ett fåtal timmar.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Vad vill vi?!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Öka den </a:t>
            </a:r>
            <a:r>
              <a:rPr lang="sv-SE" dirty="0"/>
              <a:t>positiva känslan för Piteå Hockeys Ungdoms verksamhet</a:t>
            </a:r>
            <a:r>
              <a:rPr lang="sv-SE" i="1" dirty="0"/>
              <a:t>. Upplevelsen skall vara enklare, roligare och inkluderande med känslan delaktighet och tillhörighet</a:t>
            </a:r>
            <a:r>
              <a:rPr lang="sv-SE" i="1" dirty="0" smtClean="0"/>
              <a:t>.</a:t>
            </a:r>
          </a:p>
          <a:p>
            <a:pPr lvl="0"/>
            <a:endParaRPr lang="sv-SE" dirty="0"/>
          </a:p>
          <a:p>
            <a:pPr lvl="0"/>
            <a:r>
              <a:rPr lang="sv-SE" dirty="0" smtClean="0"/>
              <a:t>Mål</a:t>
            </a:r>
          </a:p>
          <a:p>
            <a:pPr lvl="1"/>
            <a:r>
              <a:rPr lang="sv-SE" dirty="0"/>
              <a:t>Öka den positiva känslan av Piteå Hockeys verksamhet.</a:t>
            </a:r>
          </a:p>
          <a:p>
            <a:pPr lvl="1"/>
            <a:r>
              <a:rPr lang="sv-SE" dirty="0"/>
              <a:t>Få fler att fortsätta spela hockey längre.</a:t>
            </a:r>
          </a:p>
          <a:p>
            <a:pPr lvl="1"/>
            <a:r>
              <a:rPr lang="sv-SE" dirty="0"/>
              <a:t>Få fler</a:t>
            </a:r>
            <a:r>
              <a:rPr lang="sv-SE" i="1" dirty="0"/>
              <a:t> </a:t>
            </a:r>
            <a:r>
              <a:rPr lang="sv-SE" dirty="0"/>
              <a:t>att börja spela hockey.</a:t>
            </a:r>
          </a:p>
          <a:p>
            <a:pPr lvl="1"/>
            <a:r>
              <a:rPr lang="sv-SE" dirty="0"/>
              <a:t>Fler lokalt fostrade spelare ändå upp till seniorålder.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Policy Sport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Huvudmål</a:t>
            </a:r>
          </a:p>
          <a:p>
            <a:pPr lvl="1"/>
            <a:r>
              <a:rPr lang="sv-SE" dirty="0"/>
              <a:t>Skapa en attraktiv aktivitet.</a:t>
            </a:r>
          </a:p>
          <a:p>
            <a:pPr lvl="1"/>
            <a:r>
              <a:rPr lang="sv-SE" dirty="0"/>
              <a:t>Aktiviteten skall i möjligaste mån anpassas till individen.</a:t>
            </a:r>
          </a:p>
          <a:p>
            <a:pPr lvl="1"/>
            <a:r>
              <a:rPr lang="sv-SE" dirty="0"/>
              <a:t>Vi skall utbilda hockeyspelare.</a:t>
            </a:r>
          </a:p>
          <a:p>
            <a:pPr lvl="1"/>
            <a:r>
              <a:rPr lang="sv-SE" dirty="0"/>
              <a:t>Vi skall ha ett gott rykte i Piteå och Hockey Sverige.</a:t>
            </a:r>
          </a:p>
          <a:p>
            <a:pPr lvl="1"/>
            <a:r>
              <a:rPr lang="sv-SE" dirty="0"/>
              <a:t>Vi skall utveckla människorna, spelare såväl som ledare.</a:t>
            </a:r>
          </a:p>
          <a:p>
            <a:pPr lvl="1"/>
            <a:r>
              <a:rPr lang="sv-SE" dirty="0"/>
              <a:t>Minst 20 utspelare och 2 målvakter välutbildade från U-16 fortsätter i J-18 varje år.</a:t>
            </a:r>
          </a:p>
          <a:p>
            <a:pPr lvl="1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PHC Ungdom – Policy Sport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604738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Lagspelare:		</a:t>
            </a:r>
            <a:r>
              <a:rPr lang="sv-SE" dirty="0" smtClean="0"/>
              <a:t>	Träna </a:t>
            </a:r>
            <a:r>
              <a:rPr lang="sv-SE" dirty="0"/>
              <a:t>och utveckla jaget</a:t>
            </a:r>
            <a:r>
              <a:rPr lang="sv-SE" b="1" dirty="0"/>
              <a:t> för </a:t>
            </a:r>
            <a:r>
              <a:rPr lang="sv-SE" b="1" dirty="0" smtClean="0"/>
              <a:t>									</a:t>
            </a:r>
            <a:r>
              <a:rPr lang="sv-SE" dirty="0" smtClean="0"/>
              <a:t>laget</a:t>
            </a:r>
            <a:r>
              <a:rPr lang="sv-SE" dirty="0"/>
              <a:t>. </a:t>
            </a:r>
          </a:p>
          <a:p>
            <a:r>
              <a:rPr lang="sv-SE" dirty="0"/>
              <a:t>Skridskoåkning:     	Träna och utveckla </a:t>
            </a:r>
            <a:r>
              <a:rPr lang="sv-SE" dirty="0" smtClean="0"/>
              <a:t>skridsko-									tekniken </a:t>
            </a:r>
            <a:r>
              <a:rPr lang="sv-SE" dirty="0"/>
              <a:t>på ett lustfyllt sätt </a:t>
            </a:r>
            <a:r>
              <a:rPr lang="sv-SE" dirty="0" smtClean="0"/>
              <a:t>									genom </a:t>
            </a:r>
            <a:r>
              <a:rPr lang="sv-SE" dirty="0"/>
              <a:t>hela </a:t>
            </a:r>
            <a:r>
              <a:rPr lang="sv-SE" dirty="0" smtClean="0"/>
              <a:t>ungdoms-											utbildningen.</a:t>
            </a:r>
          </a:p>
          <a:p>
            <a:r>
              <a:rPr lang="sv-SE" dirty="0" smtClean="0"/>
              <a:t>Vårda puck:			Utbilda </a:t>
            </a:r>
            <a:r>
              <a:rPr lang="sv-SE" dirty="0"/>
              <a:t>spelarna att hålla pucken </a:t>
            </a:r>
            <a:r>
              <a:rPr lang="sv-SE" dirty="0" smtClean="0"/>
              <a:t>							inom </a:t>
            </a:r>
            <a:r>
              <a:rPr lang="sv-SE" dirty="0"/>
              <a:t>laget och spela konstruktivt. </a:t>
            </a:r>
          </a:p>
          <a:p>
            <a:r>
              <a:rPr lang="sv-SE" dirty="0" smtClean="0"/>
              <a:t>Kämpa/Tävla:		Träna </a:t>
            </a:r>
            <a:r>
              <a:rPr lang="sv-SE" dirty="0"/>
              <a:t>spelarna i att kunna </a:t>
            </a:r>
            <a:r>
              <a:rPr lang="sv-SE" dirty="0" smtClean="0"/>
              <a:t>										maximera </a:t>
            </a:r>
            <a:r>
              <a:rPr lang="sv-SE" dirty="0"/>
              <a:t>sin </a:t>
            </a:r>
            <a:r>
              <a:rPr lang="sv-SE" dirty="0" smtClean="0"/>
              <a:t>ansträngning	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Policy Sport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3000" dirty="0" smtClean="0"/>
          </a:p>
          <a:p>
            <a:pPr marL="0" indent="0" algn="ctr">
              <a:buNone/>
            </a:pPr>
            <a:r>
              <a:rPr lang="sv-SE" sz="3000" dirty="0" smtClean="0"/>
              <a:t>Leta talanger</a:t>
            </a:r>
          </a:p>
          <a:p>
            <a:pPr marL="0" indent="0" algn="ctr">
              <a:buNone/>
            </a:pPr>
            <a:r>
              <a:rPr lang="sv-SE" sz="4200" dirty="0"/>
              <a:t>e</a:t>
            </a:r>
            <a:r>
              <a:rPr lang="sv-SE" sz="4200" dirty="0" smtClean="0"/>
              <a:t>ller </a:t>
            </a:r>
          </a:p>
          <a:p>
            <a:pPr marL="0" indent="0" algn="ctr">
              <a:buNone/>
            </a:pPr>
            <a:r>
              <a:rPr lang="sv-SE" sz="5400" dirty="0" smtClean="0"/>
              <a:t>Leta talangen i alla!</a:t>
            </a:r>
            <a:endParaRPr lang="sv-SE" sz="5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Värdegrunder PHC Ungdom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/>
          <a:lstStyle/>
          <a:p>
            <a:r>
              <a:rPr lang="sv-SE" dirty="0" smtClean="0"/>
              <a:t>Som ledare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57200" y="1872822"/>
            <a:ext cx="4040188" cy="498517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Ansvarar  jag för att inkludera värdergrund i så väl planering som genomförande av samtliga våra aktiviteter.</a:t>
            </a:r>
          </a:p>
          <a:p>
            <a:r>
              <a:rPr lang="sv-SE" dirty="0" smtClean="0"/>
              <a:t>Agerar jag som en god förebild för barn/vuxna</a:t>
            </a:r>
          </a:p>
          <a:p>
            <a:r>
              <a:rPr lang="sv-SE" dirty="0"/>
              <a:t>Byter jag om med spelare på såväl träning som </a:t>
            </a:r>
            <a:r>
              <a:rPr lang="sv-SE" dirty="0" smtClean="0"/>
              <a:t>match</a:t>
            </a:r>
          </a:p>
          <a:p>
            <a:r>
              <a:rPr lang="sv-SE" dirty="0" smtClean="0"/>
              <a:t>Verkar jag för att värdegrunderna följs och efterlevs</a:t>
            </a:r>
            <a:endParaRPr lang="sv-SE" dirty="0"/>
          </a:p>
          <a:p>
            <a:r>
              <a:rPr lang="sv-SE" dirty="0" smtClean="0"/>
              <a:t>Använder jag ett vårdat språk, vänligt och enkelt språk</a:t>
            </a:r>
          </a:p>
          <a:p>
            <a:r>
              <a:rPr lang="sv-SE" dirty="0" smtClean="0"/>
              <a:t>Hanterar jag mina känslor vid såväl med- som motgång</a:t>
            </a:r>
          </a:p>
          <a:p>
            <a:r>
              <a:rPr lang="sv-SE" dirty="0" smtClean="0"/>
              <a:t>Uppmuntrar jag och berömmer mina spelare både på och vid sidan av rinken</a:t>
            </a:r>
          </a:p>
          <a:p>
            <a:r>
              <a:rPr lang="sv-SE" dirty="0" smtClean="0"/>
              <a:t>Följer jag </a:t>
            </a:r>
            <a:r>
              <a:rPr lang="sv-SE" dirty="0" err="1" smtClean="0"/>
              <a:t>PHC:s</a:t>
            </a:r>
            <a:r>
              <a:rPr lang="sv-SE" dirty="0" smtClean="0"/>
              <a:t> värdegrund och policy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>
          <a:xfrm>
            <a:off x="4645025" y="1179818"/>
            <a:ext cx="4041775" cy="639762"/>
          </a:xfrm>
        </p:spPr>
        <p:txBody>
          <a:bodyPr/>
          <a:lstStyle/>
          <a:p>
            <a:r>
              <a:rPr lang="sv-SE" dirty="0" smtClean="0"/>
              <a:t>Som spelare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45025" y="1890650"/>
            <a:ext cx="4041775" cy="4158457"/>
          </a:xfrm>
        </p:spPr>
        <p:txBody>
          <a:bodyPr>
            <a:normAutofit/>
          </a:bodyPr>
          <a:lstStyle/>
          <a:p>
            <a:r>
              <a:rPr lang="sv-SE" sz="1900" dirty="0" smtClean="0"/>
              <a:t>Ansvarar jag för ett vårdat och vänligt språk</a:t>
            </a:r>
          </a:p>
          <a:p>
            <a:r>
              <a:rPr lang="sv-SE" sz="1900" dirty="0" smtClean="0"/>
              <a:t>Hanterar jag mina känslor vid såväl med- som motgång</a:t>
            </a:r>
          </a:p>
          <a:p>
            <a:r>
              <a:rPr lang="sv-SE" sz="1900" dirty="0" smtClean="0"/>
              <a:t>Ska jag med ett bra uppförande vara en förbild för andra/yngre i alla sammanhang i såväl föreningsverksamhet som på skola och fritid.</a:t>
            </a:r>
          </a:p>
          <a:p>
            <a:r>
              <a:rPr lang="sv-SE" sz="1900" dirty="0" smtClean="0"/>
              <a:t>Ansvarar jag för omklädningsrum, samt mina egna och andras saker.</a:t>
            </a:r>
          </a:p>
          <a:p>
            <a:r>
              <a:rPr lang="sv-SE" sz="1900" dirty="0" smtClean="0"/>
              <a:t>Följer jag </a:t>
            </a:r>
            <a:r>
              <a:rPr lang="sv-SE" sz="1900" dirty="0" err="1" smtClean="0"/>
              <a:t>PHC:s</a:t>
            </a:r>
            <a:r>
              <a:rPr lang="sv-SE" sz="1900" dirty="0" smtClean="0"/>
              <a:t> värdegrund och policy</a:t>
            </a:r>
            <a:endParaRPr lang="sv-SE" sz="19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PHC Ungdom – Policy Match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 9 och yngre (Björnligan och Tre Kronors Ishockeyskola)</a:t>
            </a:r>
          </a:p>
          <a:p>
            <a:pPr lvl="1"/>
            <a:r>
              <a:rPr lang="sv-SE" i="1" dirty="0"/>
              <a:t>Alla spelar oavsett hur mycket eller lite som barnen deltagit i träningar.</a:t>
            </a:r>
            <a:endParaRPr lang="sv-SE" dirty="0"/>
          </a:p>
          <a:p>
            <a:pPr lvl="1"/>
            <a:r>
              <a:rPr lang="sv-SE" i="1" dirty="0"/>
              <a:t>Ingen matchning får förekomma, man rullar runt på alla spelare oberoende på läget i alla matcher.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PHC Ungdom - Föräldraguide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sv-SE" b="1" dirty="0"/>
              <a:t>Föräldratips</a:t>
            </a:r>
            <a:endParaRPr lang="sv-SE" dirty="0"/>
          </a:p>
          <a:p>
            <a:pPr lvl="1"/>
            <a:r>
              <a:rPr lang="sv-SE" dirty="0"/>
              <a:t>Låt ditt barn få veta att Ni tycker det är kul att de spelar ishockey!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Finns till hands! Stötta och uppmuntra i med som motgång!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Låt barnen få spela på deras villkor, undvik att ge/skrika direktiv till barnen utan njut istället av deras framfart på isen!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Låt ditt barn känna sig som en vinnare varje gång genom att säga att de kämpat väl och gjort sitt bästa!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Visa respekt för domare och motståndare och uttala Er aldrig negativt/nedsättande om dem? Den goda atmosfären är idrottens själ och den bygger på ömsesidig respekt.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Heja i positiva ordalag! Tänk dock på att det ej är någon VM-final som spelas!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Kommunicera med ledaren på ett professionellt sätt genom att framföra åsikter direkt till ledarna och ej via barnen.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Försök att passa tider till träningar och matcher och lär er meddela frånvaro vid matcher för att underlätta ledarnas planering. 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Låt barnen lära sig ta ansvar för sin egen utrustning genom att de tar hand om sina egna grejor och vårda dem. 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Låt inte Era förväntningar bli en börda för barnen!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Kom ihåg att barnen spelar ishockey för deras egen glädje, ej föräldrarnas</a:t>
            </a:r>
            <a:r>
              <a:rPr lang="sv-SE" dirty="0" smtClean="0"/>
              <a:t>!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Uppmuntra barnen till att utöva fler sporter/aktiviteter</a:t>
            </a:r>
          </a:p>
          <a:p>
            <a:r>
              <a:rPr lang="sv-SE" dirty="0" smtClean="0"/>
              <a:t>Sportringen är huvudleverantör till Piteå Hockey</a:t>
            </a:r>
          </a:p>
          <a:p>
            <a:pPr lvl="1"/>
            <a:r>
              <a:rPr lang="sv-SE" dirty="0" smtClean="0"/>
              <a:t>Profilkläder finns att köpa</a:t>
            </a:r>
          </a:p>
          <a:p>
            <a:r>
              <a:rPr lang="sv-SE" dirty="0" smtClean="0"/>
              <a:t>Fotografering (om inte OK kontakta ledare)</a:t>
            </a:r>
          </a:p>
          <a:p>
            <a:endParaRPr lang="sv-SE" dirty="0" smtClean="0"/>
          </a:p>
          <a:p>
            <a:r>
              <a:rPr lang="sv-SE" dirty="0" smtClean="0"/>
              <a:t>Övriga frågor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Jens Fredricson – Tränare (Edwin)</a:t>
            </a:r>
          </a:p>
          <a:p>
            <a:r>
              <a:rPr lang="sv-SE" dirty="0" smtClean="0"/>
              <a:t>Erik Larsson – Tränare (August)</a:t>
            </a:r>
          </a:p>
          <a:p>
            <a:r>
              <a:rPr lang="sv-SE" dirty="0" smtClean="0"/>
              <a:t>Mathias Lindmark – Tränare (Viktor)</a:t>
            </a:r>
          </a:p>
          <a:p>
            <a:r>
              <a:rPr lang="sv-SE" dirty="0" smtClean="0"/>
              <a:t>Anders Nyström – Tränare (Oliver)</a:t>
            </a:r>
          </a:p>
          <a:p>
            <a:r>
              <a:rPr lang="sv-SE" dirty="0" smtClean="0"/>
              <a:t>Jens Nilsson – Tränare (Filip)</a:t>
            </a:r>
          </a:p>
          <a:p>
            <a:r>
              <a:rPr lang="sv-SE" dirty="0" smtClean="0"/>
              <a:t>Mikael Aaro – Tränare (Mille) </a:t>
            </a:r>
          </a:p>
          <a:p>
            <a:r>
              <a:rPr lang="sv-SE" dirty="0" smtClean="0"/>
              <a:t>Nicklas Carlsson – Material (Alex)</a:t>
            </a:r>
            <a:endParaRPr lang="sv-SE" dirty="0"/>
          </a:p>
          <a:p>
            <a:pPr marL="0" indent="0">
              <a:buNone/>
            </a:pPr>
            <a:endParaRPr lang="sv-SE" u="sng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8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Nolia, söndagar, 09.00 – 10.00</a:t>
            </a:r>
          </a:p>
          <a:p>
            <a:r>
              <a:rPr lang="sv-SE" dirty="0" smtClean="0"/>
              <a:t>Nolia, onsdagar, 16.30 – 17.30</a:t>
            </a:r>
          </a:p>
          <a:p>
            <a:r>
              <a:rPr lang="sv-SE" dirty="0" smtClean="0"/>
              <a:t>Björnliga Lördag – inställd träning söndag. </a:t>
            </a:r>
          </a:p>
          <a:p>
            <a:r>
              <a:rPr lang="sv-SE" dirty="0" smtClean="0"/>
              <a:t>Heden, tisdagar 18.00 – 19.30 (ej </a:t>
            </a:r>
            <a:r>
              <a:rPr lang="sv-SE" smtClean="0"/>
              <a:t>ledarledd träning).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b="1" dirty="0" smtClean="0"/>
              <a:t>OBS</a:t>
            </a:r>
            <a:r>
              <a:rPr lang="sv-SE" dirty="0" smtClean="0"/>
              <a:t>! anmäl frånvaro från träning på laget.se</a:t>
            </a:r>
          </a:p>
          <a:p>
            <a:endParaRPr lang="sv-SE" dirty="0"/>
          </a:p>
          <a:p>
            <a:r>
              <a:rPr lang="sv-SE" dirty="0" smtClean="0"/>
              <a:t>Samling i omklädningsrummet 10 minuter före.</a:t>
            </a:r>
          </a:p>
          <a:p>
            <a:pPr lvl="1"/>
            <a:r>
              <a:rPr lang="sv-SE" dirty="0" err="1"/>
              <a:t>Ev</a:t>
            </a:r>
            <a:r>
              <a:rPr lang="sv-SE" dirty="0"/>
              <a:t> info</a:t>
            </a:r>
          </a:p>
          <a:p>
            <a:pPr lvl="1"/>
            <a:r>
              <a:rPr lang="sv-SE" dirty="0"/>
              <a:t>Tröjor</a:t>
            </a:r>
          </a:p>
          <a:p>
            <a:pPr lvl="1"/>
            <a:r>
              <a:rPr lang="sv-SE" dirty="0"/>
              <a:t>Vara tillsammans</a:t>
            </a:r>
          </a:p>
          <a:p>
            <a:pPr lvl="1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Björnligan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000" dirty="0" smtClean="0"/>
              <a:t>Lördag 20 </a:t>
            </a:r>
            <a:r>
              <a:rPr lang="sv-SE" sz="2000" dirty="0"/>
              <a:t>oktober i Älvsbyn </a:t>
            </a:r>
            <a:r>
              <a:rPr lang="sv-SE" sz="2000" dirty="0" smtClean="0"/>
              <a:t>		(</a:t>
            </a:r>
            <a:r>
              <a:rPr lang="sv-SE" sz="2000" dirty="0"/>
              <a:t>ÄIF </a:t>
            </a:r>
            <a:r>
              <a:rPr lang="sv-SE" sz="2000" dirty="0" smtClean="0"/>
              <a:t>arrangör, yngre fm, äldre </a:t>
            </a:r>
            <a:r>
              <a:rPr lang="sv-SE" sz="2000" dirty="0" err="1" smtClean="0"/>
              <a:t>em</a:t>
            </a:r>
            <a:r>
              <a:rPr lang="sv-SE" sz="2000" dirty="0" smtClean="0"/>
              <a:t>)</a:t>
            </a:r>
            <a:endParaRPr lang="sv-SE" sz="2000" dirty="0"/>
          </a:p>
          <a:p>
            <a:pPr lvl="0"/>
            <a:r>
              <a:rPr lang="sv-SE" sz="2000" i="1" dirty="0" smtClean="0"/>
              <a:t>Söndag 11 </a:t>
            </a:r>
            <a:r>
              <a:rPr lang="sv-SE" sz="2000" i="1" dirty="0"/>
              <a:t>november i </a:t>
            </a:r>
            <a:r>
              <a:rPr lang="sv-SE" sz="2000" i="1" dirty="0" smtClean="0"/>
              <a:t>LF			(P-10 arrangör, äldre fm, yngre </a:t>
            </a:r>
            <a:r>
              <a:rPr lang="sv-SE" sz="2000" i="1" dirty="0" err="1" smtClean="0"/>
              <a:t>em</a:t>
            </a:r>
            <a:r>
              <a:rPr lang="sv-SE" sz="2000" i="1" dirty="0" smtClean="0"/>
              <a:t>)</a:t>
            </a:r>
            <a:endParaRPr lang="sv-SE" sz="2000" i="1" dirty="0"/>
          </a:p>
          <a:p>
            <a:pPr lvl="0"/>
            <a:r>
              <a:rPr lang="sv-SE" sz="2000" dirty="0" smtClean="0"/>
              <a:t>Lördag 24 November </a:t>
            </a:r>
            <a:r>
              <a:rPr lang="sv-SE" sz="2000" dirty="0"/>
              <a:t>i </a:t>
            </a:r>
            <a:r>
              <a:rPr lang="sv-SE" sz="2000" dirty="0" smtClean="0"/>
              <a:t>Rosvik		(</a:t>
            </a:r>
            <a:r>
              <a:rPr lang="sv-SE" sz="2000" dirty="0"/>
              <a:t>Rosvik </a:t>
            </a:r>
            <a:r>
              <a:rPr lang="sv-SE" sz="2000" dirty="0" smtClean="0"/>
              <a:t>arrangör, äldre fm, yngre </a:t>
            </a:r>
            <a:r>
              <a:rPr lang="sv-SE" sz="2000" dirty="0" err="1" smtClean="0"/>
              <a:t>em</a:t>
            </a:r>
            <a:r>
              <a:rPr lang="sv-SE" sz="2000" dirty="0" smtClean="0"/>
              <a:t>)</a:t>
            </a:r>
            <a:endParaRPr lang="sv-SE" sz="2000" dirty="0"/>
          </a:p>
          <a:p>
            <a:r>
              <a:rPr lang="sv-SE" sz="2000" i="1" dirty="0" smtClean="0"/>
              <a:t>Lördag 15 december </a:t>
            </a:r>
            <a:r>
              <a:rPr lang="sv-SE" sz="2000" i="1" dirty="0"/>
              <a:t>i </a:t>
            </a:r>
            <a:r>
              <a:rPr lang="sv-SE" sz="2000" i="1" dirty="0" smtClean="0"/>
              <a:t>LF</a:t>
            </a:r>
            <a:r>
              <a:rPr lang="sv-SE" sz="2000" b="1" i="1" dirty="0" smtClean="0"/>
              <a:t>			</a:t>
            </a:r>
            <a:r>
              <a:rPr lang="sv-SE" sz="2000" i="1" dirty="0" smtClean="0"/>
              <a:t>(P11 arrangör, yngre fm, äldre </a:t>
            </a:r>
            <a:r>
              <a:rPr lang="sv-SE" sz="2000" i="1" dirty="0" err="1" smtClean="0"/>
              <a:t>em</a:t>
            </a:r>
            <a:r>
              <a:rPr lang="sv-SE" sz="2000" i="1" dirty="0" smtClean="0"/>
              <a:t>)</a:t>
            </a:r>
            <a:endParaRPr lang="sv-SE" sz="2000" i="1" dirty="0"/>
          </a:p>
          <a:p>
            <a:pPr lvl="0"/>
            <a:r>
              <a:rPr lang="sv-SE" sz="2000" dirty="0" smtClean="0"/>
              <a:t>Söndag 13 </a:t>
            </a:r>
            <a:r>
              <a:rPr lang="sv-SE" sz="2000" dirty="0"/>
              <a:t>januari i Älvsbyn 	</a:t>
            </a:r>
            <a:r>
              <a:rPr lang="sv-SE" sz="2000" dirty="0" smtClean="0"/>
              <a:t>	(</a:t>
            </a:r>
            <a:r>
              <a:rPr lang="sv-SE" sz="2000" dirty="0"/>
              <a:t>ÄIF </a:t>
            </a:r>
            <a:r>
              <a:rPr lang="sv-SE" sz="2000" dirty="0" smtClean="0"/>
              <a:t>arrangör, äldre fm, yngre </a:t>
            </a:r>
            <a:r>
              <a:rPr lang="sv-SE" sz="2000" dirty="0" err="1" smtClean="0"/>
              <a:t>em</a:t>
            </a:r>
            <a:r>
              <a:rPr lang="sv-SE" sz="2000" dirty="0" smtClean="0"/>
              <a:t>)</a:t>
            </a:r>
            <a:endParaRPr lang="sv-SE" sz="2000" dirty="0"/>
          </a:p>
          <a:p>
            <a:r>
              <a:rPr lang="sv-SE" sz="2000" i="1" dirty="0"/>
              <a:t>3</a:t>
            </a:r>
            <a:r>
              <a:rPr lang="sv-SE" sz="2000" i="1" dirty="0" smtClean="0"/>
              <a:t> feb. – 10 feb. i LF, </a:t>
            </a:r>
            <a:r>
              <a:rPr lang="sv-SE" sz="2000" i="1" dirty="0" err="1" smtClean="0"/>
              <a:t>prel</a:t>
            </a:r>
            <a:r>
              <a:rPr lang="sv-SE" sz="2000" i="1" dirty="0" smtClean="0"/>
              <a:t> datum		(P12 arrangör, yngre fm, äldre </a:t>
            </a:r>
            <a:r>
              <a:rPr lang="sv-SE" sz="2000" i="1" dirty="0" err="1" smtClean="0"/>
              <a:t>em</a:t>
            </a:r>
            <a:r>
              <a:rPr lang="sv-SE" sz="2000" i="1" dirty="0" smtClean="0"/>
              <a:t>)</a:t>
            </a:r>
          </a:p>
          <a:p>
            <a:pPr lvl="0"/>
            <a:r>
              <a:rPr lang="sv-SE" sz="2000" dirty="0" smtClean="0"/>
              <a:t>Lördag 23 februari </a:t>
            </a:r>
            <a:r>
              <a:rPr lang="sv-SE" sz="2000" dirty="0"/>
              <a:t>i </a:t>
            </a:r>
            <a:r>
              <a:rPr lang="sv-SE" sz="2000" dirty="0" smtClean="0"/>
              <a:t>Rosvik			(RIK arrangör, yngre fm, äldre </a:t>
            </a:r>
            <a:r>
              <a:rPr lang="sv-SE" sz="2000" dirty="0" err="1" smtClean="0"/>
              <a:t>em</a:t>
            </a:r>
            <a:r>
              <a:rPr lang="sv-SE" sz="2000" dirty="0" smtClean="0"/>
              <a:t>)</a:t>
            </a:r>
          </a:p>
          <a:p>
            <a:pPr lvl="0"/>
            <a:endParaRPr lang="sv-SE" sz="2000" dirty="0"/>
          </a:p>
          <a:p>
            <a:pPr lvl="0"/>
            <a:r>
              <a:rPr lang="sv-SE" sz="2000" b="1" u="sng" dirty="0" smtClean="0"/>
              <a:t>OBS</a:t>
            </a:r>
            <a:r>
              <a:rPr lang="sv-SE" sz="2000" dirty="0" smtClean="0"/>
              <a:t>! Viktigt att anmälan till cuperna görs på utsatt tid på ”</a:t>
            </a:r>
            <a:r>
              <a:rPr lang="sv-SE" sz="2000" dirty="0" err="1" smtClean="0"/>
              <a:t>laget.se</a:t>
            </a:r>
            <a:r>
              <a:rPr lang="sv-SE" sz="2000" dirty="0" smtClean="0"/>
              <a:t>”. Vi vill spela med lagom många spelare och kan inte i efterhand anmäla fler lag. Vänligen respektera anmälningstiden!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Kommunikationsväg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Laget.se – Piteå HC - 10</a:t>
            </a:r>
          </a:p>
          <a:p>
            <a:pPr lvl="1"/>
            <a:r>
              <a:rPr lang="sv-SE" dirty="0" smtClean="0"/>
              <a:t>Här läggs info om träningar och matcher ut</a:t>
            </a:r>
          </a:p>
          <a:p>
            <a:pPr lvl="1"/>
            <a:r>
              <a:rPr lang="sv-SE" dirty="0" smtClean="0"/>
              <a:t>Vid ändringar av träningstider meddelas det på laget.se, eller via sms.</a:t>
            </a:r>
          </a:p>
          <a:p>
            <a:pPr lvl="1"/>
            <a:r>
              <a:rPr lang="sv-SE" dirty="0" smtClean="0"/>
              <a:t>Frånvaro från träning meddelas i gästboken, eller via anmälningsutskick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Utrustning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Hjälm		 	– Märk med barnets namn</a:t>
            </a:r>
          </a:p>
          <a:p>
            <a:r>
              <a:rPr lang="sv-SE" dirty="0" smtClean="0"/>
              <a:t>Halsskydd</a:t>
            </a:r>
          </a:p>
          <a:p>
            <a:r>
              <a:rPr lang="sv-SE" dirty="0" smtClean="0"/>
              <a:t>Skridskor 		– knyt ej i översta hålet, plösen under benskyddet</a:t>
            </a:r>
          </a:p>
          <a:p>
            <a:r>
              <a:rPr lang="sv-SE" dirty="0" smtClean="0"/>
              <a:t>Benskydd</a:t>
            </a:r>
          </a:p>
          <a:p>
            <a:r>
              <a:rPr lang="sv-SE" dirty="0" smtClean="0"/>
              <a:t>Klubba   		~ längd till näsan</a:t>
            </a:r>
          </a:p>
          <a:p>
            <a:r>
              <a:rPr lang="sv-SE" dirty="0" smtClean="0"/>
              <a:t>Vattenflaska 	– gärna med ”rör” 					</a:t>
            </a:r>
            <a:endParaRPr lang="sv-SE" dirty="0"/>
          </a:p>
          <a:p>
            <a:r>
              <a:rPr lang="sv-SE" dirty="0" smtClean="0"/>
              <a:t>Övrig utrustning frivillig</a:t>
            </a:r>
          </a:p>
          <a:p>
            <a:endParaRPr lang="sv-SE" dirty="0" smtClean="0"/>
          </a:p>
          <a:p>
            <a:r>
              <a:rPr lang="sv-SE" dirty="0" err="1" smtClean="0"/>
              <a:t>PHC:s</a:t>
            </a:r>
            <a:r>
              <a:rPr lang="sv-SE" dirty="0" smtClean="0"/>
              <a:t> färger – Svart hjälm, svart byxa, röd damask</a:t>
            </a:r>
          </a:p>
          <a:p>
            <a:r>
              <a:rPr lang="sv-SE" dirty="0" smtClean="0"/>
              <a:t>Lånetrunkar</a:t>
            </a:r>
          </a:p>
          <a:p>
            <a:pPr lvl="1"/>
            <a:r>
              <a:rPr lang="sv-SE" dirty="0" smtClean="0"/>
              <a:t>PHC                                                          - SAIK</a:t>
            </a:r>
          </a:p>
          <a:p>
            <a:pPr lvl="2"/>
            <a:r>
              <a:rPr lang="sv-SE" dirty="0" smtClean="0"/>
              <a:t>500 kr i deposition                                         - Deposition, beloppet åter. </a:t>
            </a:r>
          </a:p>
          <a:p>
            <a:pPr lvl="2"/>
            <a:r>
              <a:rPr lang="sv-SE" dirty="0" smtClean="0"/>
              <a:t>Åter 200 kr vid återlämnande.                     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Istränings- o matchupplägg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Träningar</a:t>
            </a:r>
          </a:p>
          <a:p>
            <a:r>
              <a:rPr lang="sv-SE" dirty="0" smtClean="0"/>
              <a:t>Vi spelar med blå puckar</a:t>
            </a:r>
          </a:p>
          <a:p>
            <a:r>
              <a:rPr lang="sv-SE" dirty="0" smtClean="0"/>
              <a:t>Träning bedrivs i mindre grupper</a:t>
            </a:r>
          </a:p>
          <a:p>
            <a:r>
              <a:rPr lang="sv-SE" dirty="0"/>
              <a:t>Övningar samtidigt i 3 zoner</a:t>
            </a:r>
            <a:r>
              <a:rPr lang="sv-SE" dirty="0" smtClean="0"/>
              <a:t>,</a:t>
            </a:r>
          </a:p>
          <a:p>
            <a:pPr lvl="1"/>
            <a:r>
              <a:rPr lang="sv-SE" dirty="0" smtClean="0"/>
              <a:t>ledaren </a:t>
            </a:r>
            <a:r>
              <a:rPr lang="sv-SE" dirty="0"/>
              <a:t>följer med </a:t>
            </a:r>
            <a:r>
              <a:rPr lang="sv-SE" dirty="0" smtClean="0"/>
              <a:t>sin grupp</a:t>
            </a:r>
          </a:p>
          <a:p>
            <a:pPr lvl="1"/>
            <a:r>
              <a:rPr lang="sv-SE" dirty="0" smtClean="0"/>
              <a:t>ledaren stannar i zonen</a:t>
            </a:r>
          </a:p>
          <a:p>
            <a:r>
              <a:rPr lang="sv-SE" dirty="0" smtClean="0"/>
              <a:t>Pucklekar, skridskoåkning och spel</a:t>
            </a:r>
          </a:p>
          <a:p>
            <a:r>
              <a:rPr lang="sv-SE" dirty="0" smtClean="0"/>
              <a:t>Föräldrar gärna på läktaren / värmestugan. 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sv-SE" b="1" dirty="0" smtClean="0"/>
              <a:t>Björnligan – Fair play</a:t>
            </a:r>
          </a:p>
          <a:p>
            <a:pPr lvl="0"/>
            <a:r>
              <a:rPr lang="sv-SE" dirty="0" smtClean="0"/>
              <a:t>Alla </a:t>
            </a:r>
            <a:r>
              <a:rPr lang="sv-SE" dirty="0"/>
              <a:t>barn får spela lika mycket och inga resultat räknas.</a:t>
            </a:r>
          </a:p>
          <a:p>
            <a:pPr lvl="0"/>
            <a:r>
              <a:rPr lang="sv-SE" dirty="0"/>
              <a:t>Vi hämmar inte barnens kreativitet genom att spela med fasta positioner som backar och forwards utan låter alla ha helt fria roller.</a:t>
            </a:r>
          </a:p>
          <a:p>
            <a:pPr lvl="0"/>
            <a:r>
              <a:rPr lang="sv-SE" dirty="0"/>
              <a:t>Rent spel – klubborna på isen och givetvis inga tacklingar.</a:t>
            </a:r>
          </a:p>
          <a:p>
            <a:pPr lvl="0"/>
            <a:r>
              <a:rPr lang="sv-SE" dirty="0"/>
              <a:t>Rent snack – inga nedlåtande ord om vare sig lagkamrater, motståndare eller domare. Gäller både ledare, spelare, föräldrar och övrig publik.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Jens Renberg</a:t>
            </a:r>
          </a:p>
          <a:p>
            <a:r>
              <a:rPr lang="sv-SE" dirty="0" smtClean="0"/>
              <a:t>Conny Öberg</a:t>
            </a:r>
          </a:p>
          <a:p>
            <a:r>
              <a:rPr lang="sv-SE" dirty="0" smtClean="0"/>
              <a:t>Sofia Pettersson</a:t>
            </a:r>
          </a:p>
          <a:p>
            <a:r>
              <a:rPr lang="sv-SE" smtClean="0"/>
              <a:t>Sven </a:t>
            </a:r>
            <a:r>
              <a:rPr lang="sv-SE" dirty="0" smtClean="0"/>
              <a:t>Lundström</a:t>
            </a:r>
          </a:p>
          <a:p>
            <a:endParaRPr lang="sv-SE" dirty="0"/>
          </a:p>
          <a:p>
            <a:r>
              <a:rPr lang="sv-SE" dirty="0" smtClean="0"/>
              <a:t>Kassör – Nina Larsson Lidberg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Hålla i arrangemang</a:t>
            </a:r>
          </a:p>
          <a:p>
            <a:pPr lvl="2"/>
            <a:r>
              <a:rPr lang="sv-SE" dirty="0" smtClean="0"/>
              <a:t>Ex när vi skall arrangera Björnligan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Lagkassa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Pengar i lagkassan är lagets</a:t>
            </a:r>
          </a:p>
          <a:p>
            <a:r>
              <a:rPr lang="sv-SE" dirty="0" smtClean="0"/>
              <a:t>Inga pengar ”tillbaka” om man slutar</a:t>
            </a:r>
          </a:p>
          <a:p>
            <a:r>
              <a:rPr lang="sv-SE" dirty="0" smtClean="0"/>
              <a:t>Inga pengar betalas in när man börjar </a:t>
            </a:r>
          </a:p>
          <a:p>
            <a:r>
              <a:rPr lang="sv-SE" dirty="0" smtClean="0"/>
              <a:t>Vad ska lagkassan användas till? </a:t>
            </a:r>
          </a:p>
          <a:p>
            <a:pPr lvl="1"/>
            <a:r>
              <a:rPr lang="sv-SE" dirty="0" smtClean="0"/>
              <a:t>Framtida cuper, avslutningar </a:t>
            </a:r>
            <a:r>
              <a:rPr lang="sv-SE" dirty="0" err="1" smtClean="0"/>
              <a:t>etc</a:t>
            </a:r>
            <a:endParaRPr lang="sv-SE" dirty="0" smtClean="0"/>
          </a:p>
          <a:p>
            <a:r>
              <a:rPr lang="sv-SE" dirty="0" smtClean="0"/>
              <a:t>Intäkter från när vi arrangerar Björnligan går till lagkassan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067" y="6350000"/>
            <a:ext cx="2803933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5856</TotalTime>
  <Words>764</Words>
  <Application>Microsoft Office PowerPoint</Application>
  <PresentationFormat>Bildspel på skärmen (4:3)</PresentationFormat>
  <Paragraphs>186</Paragraphs>
  <Slides>19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Office-tema</vt:lpstr>
      <vt:lpstr> Välkomna! PHC/SAIK P-10</vt:lpstr>
      <vt:lpstr>Ledargruppen</vt:lpstr>
      <vt:lpstr>Träningstider</vt:lpstr>
      <vt:lpstr>Björnligan</vt:lpstr>
      <vt:lpstr>Kommunikationsväg</vt:lpstr>
      <vt:lpstr>Utrustning</vt:lpstr>
      <vt:lpstr>Istränings- o matchupplägg</vt:lpstr>
      <vt:lpstr>Föräldragrupp</vt:lpstr>
      <vt:lpstr>Lagkassa</vt:lpstr>
      <vt:lpstr>Åtaganden gentemot PHC</vt:lpstr>
      <vt:lpstr>Åtagande gentemot SAIK</vt:lpstr>
      <vt:lpstr>PHC Ungdom – Vad vill vi?!</vt:lpstr>
      <vt:lpstr>PHC Ungdom – Policy Sport</vt:lpstr>
      <vt:lpstr>PHC Ungdom – Policy Sport</vt:lpstr>
      <vt:lpstr>PHC Ungdom – Policy Sport</vt:lpstr>
      <vt:lpstr>Värdegrunder PHC Ungdom</vt:lpstr>
      <vt:lpstr>PHC Ungdom – Policy Match</vt:lpstr>
      <vt:lpstr>PHC Ungdom - Föräldraguide</vt:lpstr>
      <vt:lpstr>Övrigt</vt:lpstr>
    </vt:vector>
  </TitlesOfParts>
  <Company>Tromb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– födda 2007</dc:title>
  <dc:creator>Tobias Mård</dc:creator>
  <cp:lastModifiedBy>Mathias Lindmark</cp:lastModifiedBy>
  <cp:revision>82</cp:revision>
  <cp:lastPrinted>2018-09-21T13:58:20Z</cp:lastPrinted>
  <dcterms:created xsi:type="dcterms:W3CDTF">2014-09-11T12:46:38Z</dcterms:created>
  <dcterms:modified xsi:type="dcterms:W3CDTF">2018-09-21T14:06:35Z</dcterms:modified>
</cp:coreProperties>
</file>