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8" r:id="rId3"/>
    <p:sldId id="260" r:id="rId4"/>
    <p:sldId id="263" r:id="rId5"/>
    <p:sldId id="264" r:id="rId6"/>
    <p:sldId id="261" r:id="rId7"/>
    <p:sldId id="265" r:id="rId8"/>
    <p:sldId id="262" r:id="rId9"/>
    <p:sldId id="266" r:id="rId10"/>
    <p:sldId id="267" r:id="rId11"/>
    <p:sldId id="269" r:id="rId12"/>
    <p:sldId id="270"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2C918-E62D-116F-3011-80ABD245BC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DA834C19-43E0-152B-D8EE-B58B4A59B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CB5EA98A-3686-658C-B577-AACBE0C66797}"/>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ADB9F5DB-DF8B-51D5-7B63-EDC61DC8ADF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EF7EB1B5-BDFD-E07B-7568-044D6EEBE3F6}"/>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37673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03284-4BAD-F8AC-B5F0-1B5842497884}"/>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6A304AA6-D39F-D096-3CA7-2E2028DBE7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944F0D9F-5C63-24DE-8A6D-C9068CA763B4}"/>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F0047240-AA68-BC80-D650-8475EE37D53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AB5FC0F0-A333-3D37-054F-1613311FD613}"/>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311983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559940-0182-ED9E-B8D2-8A003A1FD2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62089B11-CE49-737C-26D6-DF29A88E4D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95DE340-A5F5-EE48-BA5B-C53B3D1B817E}"/>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E7546713-76E4-2B3B-04CC-E366380D005D}"/>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1A29DEED-831C-C7E5-2A05-C418B13E0341}"/>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371064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0045B-EDA1-9E9A-76A7-97F520A589F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DD9BF5AD-5822-DC87-E2F5-168E181089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7416DEF2-9B82-12A0-00D4-C21CEDE4D16E}"/>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CF87A739-A390-9D59-5960-24A9DF0CE9A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3B3ECDD1-69FC-E8A6-D1F8-282A93E8370B}"/>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3075180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BFD7E-BD8E-B8E8-69B6-5C5B396FA6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FDCFFFF3-DA2C-E921-EA7C-E14E813694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2BD6E6-4937-1361-E89B-4A0B4D637275}"/>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59271A37-9816-9389-CC20-18E434C3A231}"/>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BC37756E-50BC-BB03-EB32-1C2944B94BC3}"/>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808401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33F6A-CD52-C618-B31F-0BFD1F3734FD}"/>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5347F029-A832-D918-4C74-BC7AF7023F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71B06784-C608-E12B-D351-80819225BD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FD7D902A-1F8A-AC15-6070-0A49ED661321}"/>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6" name="Footer Placeholder 5">
            <a:extLst>
              <a:ext uri="{FF2B5EF4-FFF2-40B4-BE49-F238E27FC236}">
                <a16:creationId xmlns:a16="http://schemas.microsoft.com/office/drawing/2014/main" id="{7C57FDF2-B63F-989C-702B-156675F1EBFB}"/>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062A88DE-602C-C7FB-006F-154FD59C2EC4}"/>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803258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27D30-CE7B-77A0-A4AF-8A0755405A6B}"/>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0F604F98-D6FC-4A86-4DD4-A39A13E481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033C19-FD8D-18C8-FC29-F58A37B38D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E75B5DBD-37EE-EBA0-E27C-ACC283C308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7BB79C-4A70-4351-8BAE-107B520FE5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2BB24566-62C7-3348-2F73-4B6FCDACDB4D}"/>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8" name="Footer Placeholder 7">
            <a:extLst>
              <a:ext uri="{FF2B5EF4-FFF2-40B4-BE49-F238E27FC236}">
                <a16:creationId xmlns:a16="http://schemas.microsoft.com/office/drawing/2014/main" id="{E456D8CB-FDDB-39D0-6E82-21F5A52C40CC}"/>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7BE2C726-FD39-68E1-BD8E-1E1921E0ECA3}"/>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843084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3028B-8C94-5D0B-1857-DDA84ABB3F11}"/>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15B3D71E-6EA4-A647-87C5-6D6CA43F33BB}"/>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4" name="Footer Placeholder 3">
            <a:extLst>
              <a:ext uri="{FF2B5EF4-FFF2-40B4-BE49-F238E27FC236}">
                <a16:creationId xmlns:a16="http://schemas.microsoft.com/office/drawing/2014/main" id="{8C206BB9-11F5-C5BD-D3C3-09A6E344D4B2}"/>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3E61266A-A5C7-1F50-5418-9BC4899CED46}"/>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872907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CC2BB9-ABBE-7706-36C7-6AE04DE64A2A}"/>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3" name="Footer Placeholder 2">
            <a:extLst>
              <a:ext uri="{FF2B5EF4-FFF2-40B4-BE49-F238E27FC236}">
                <a16:creationId xmlns:a16="http://schemas.microsoft.com/office/drawing/2014/main" id="{FF25B8BC-A600-7930-B9E6-5B20D52067B8}"/>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64FA5FB6-402C-B77B-9F2A-C775216192E1}"/>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3603275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8AB49-6B97-A8FC-0A3B-EE27C3E42C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88B3264A-C67D-5AE3-A1CB-E880B85B08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768E115-AB8E-2C23-7A7B-F46AD512D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124EE-7968-A5D5-B0C6-BE20C94AB82E}"/>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6" name="Footer Placeholder 5">
            <a:extLst>
              <a:ext uri="{FF2B5EF4-FFF2-40B4-BE49-F238E27FC236}">
                <a16:creationId xmlns:a16="http://schemas.microsoft.com/office/drawing/2014/main" id="{119CDDE1-D725-7E06-2A7B-BC051C33BCF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3DDE41C9-5D01-6816-0810-0059A98A6AE8}"/>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204356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94C91-460F-CB53-8DB8-ABFA57812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58A7BA9E-0009-46CA-37C0-70B365AE15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5AEA211C-E8F0-BFB1-5D08-2EC6B70874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795291-493E-96E7-9F06-8078AF89C761}"/>
              </a:ext>
            </a:extLst>
          </p:cNvPr>
          <p:cNvSpPr>
            <a:spLocks noGrp="1"/>
          </p:cNvSpPr>
          <p:nvPr>
            <p:ph type="dt" sz="half" idx="10"/>
          </p:nvPr>
        </p:nvSpPr>
        <p:spPr/>
        <p:txBody>
          <a:bodyPr/>
          <a:lstStyle/>
          <a:p>
            <a:fld id="{49A04445-449E-4DC3-A9B2-9A455CC9EAC6}" type="datetimeFigureOut">
              <a:rPr lang="sv-SE" smtClean="0"/>
              <a:t>2023-05-26</a:t>
            </a:fld>
            <a:endParaRPr lang="sv-SE"/>
          </a:p>
        </p:txBody>
      </p:sp>
      <p:sp>
        <p:nvSpPr>
          <p:cNvPr id="6" name="Footer Placeholder 5">
            <a:extLst>
              <a:ext uri="{FF2B5EF4-FFF2-40B4-BE49-F238E27FC236}">
                <a16:creationId xmlns:a16="http://schemas.microsoft.com/office/drawing/2014/main" id="{7431BFFD-693B-3BB8-9DCB-C0AB17BFCD4D}"/>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4B4041FE-986E-58CF-D05B-9D96E8BE61C8}"/>
              </a:ext>
            </a:extLst>
          </p:cNvPr>
          <p:cNvSpPr>
            <a:spLocks noGrp="1"/>
          </p:cNvSpPr>
          <p:nvPr>
            <p:ph type="sldNum" sz="quarter" idx="12"/>
          </p:nvPr>
        </p:nvSpPr>
        <p:spPr/>
        <p:txBody>
          <a:bodyPr/>
          <a:lstStyle/>
          <a:p>
            <a:fld id="{D7219516-1DF1-4C78-AEE3-A9FE8903D558}" type="slidenum">
              <a:rPr lang="sv-SE" smtClean="0"/>
              <a:t>‹#›</a:t>
            </a:fld>
            <a:endParaRPr lang="sv-SE"/>
          </a:p>
        </p:txBody>
      </p:sp>
    </p:spTree>
    <p:extLst>
      <p:ext uri="{BB962C8B-B14F-4D97-AF65-F5344CB8AC3E}">
        <p14:creationId xmlns:p14="http://schemas.microsoft.com/office/powerpoint/2010/main" val="2767744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8408F3-469D-8350-FF29-3F68013513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11C6A995-29A5-FA97-B677-008E45E1B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A4B8C396-97AF-849F-68AB-969E83CC77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04445-449E-4DC3-A9B2-9A455CC9EAC6}" type="datetimeFigureOut">
              <a:rPr lang="sv-SE" smtClean="0"/>
              <a:t>2023-05-26</a:t>
            </a:fld>
            <a:endParaRPr lang="sv-SE"/>
          </a:p>
        </p:txBody>
      </p:sp>
      <p:sp>
        <p:nvSpPr>
          <p:cNvPr id="5" name="Footer Placeholder 4">
            <a:extLst>
              <a:ext uri="{FF2B5EF4-FFF2-40B4-BE49-F238E27FC236}">
                <a16:creationId xmlns:a16="http://schemas.microsoft.com/office/drawing/2014/main" id="{D178FE99-4D2F-35A3-BCB6-AAA6A85FAF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25627699-5EEA-59B7-9B16-C933FAA6F8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19516-1DF1-4C78-AEE3-A9FE8903D558}" type="slidenum">
              <a:rPr lang="sv-SE" smtClean="0"/>
              <a:t>‹#›</a:t>
            </a:fld>
            <a:endParaRPr lang="sv-SE"/>
          </a:p>
        </p:txBody>
      </p:sp>
    </p:spTree>
    <p:extLst>
      <p:ext uri="{BB962C8B-B14F-4D97-AF65-F5344CB8AC3E}">
        <p14:creationId xmlns:p14="http://schemas.microsoft.com/office/powerpoint/2010/main" val="1859201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DE0EA61-625A-E99C-18F3-9B02C3CF5A6E}"/>
              </a:ext>
            </a:extLst>
          </p:cNvPr>
          <p:cNvPicPr>
            <a:picLocks noChangeAspect="1"/>
          </p:cNvPicPr>
          <p:nvPr/>
        </p:nvPicPr>
        <p:blipFill rotWithShape="1">
          <a:blip r:embed="rId2"/>
          <a:srcRect r="27033" b="-1"/>
          <a:stretch/>
        </p:blipFill>
        <p:spPr>
          <a:xfrm>
            <a:off x="2522356" y="10"/>
            <a:ext cx="9669642" cy="6857990"/>
          </a:xfrm>
          <a:prstGeom prst="rect">
            <a:avLst/>
          </a:prstGeom>
        </p:spPr>
      </p:pic>
      <p:sp>
        <p:nvSpPr>
          <p:cNvPr id="42" name="Rectangle 41">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2FC898-5C17-834E-2785-C73054E818CF}"/>
              </a:ext>
            </a:extLst>
          </p:cNvPr>
          <p:cNvSpPr>
            <a:spLocks noGrp="1"/>
          </p:cNvSpPr>
          <p:nvPr>
            <p:ph type="title"/>
          </p:nvPr>
        </p:nvSpPr>
        <p:spPr>
          <a:xfrm>
            <a:off x="375920" y="365125"/>
            <a:ext cx="5638800" cy="1899912"/>
          </a:xfrm>
        </p:spPr>
        <p:txBody>
          <a:bodyPr>
            <a:normAutofit/>
          </a:bodyPr>
          <a:lstStyle/>
          <a:p>
            <a:r>
              <a:rPr lang="sv-SE" sz="4000" b="1" dirty="0"/>
              <a:t>Föräldramöte 27/5</a:t>
            </a:r>
          </a:p>
        </p:txBody>
      </p:sp>
      <p:sp>
        <p:nvSpPr>
          <p:cNvPr id="3" name="Content Placeholder 2">
            <a:extLst>
              <a:ext uri="{FF2B5EF4-FFF2-40B4-BE49-F238E27FC236}">
                <a16:creationId xmlns:a16="http://schemas.microsoft.com/office/drawing/2014/main" id="{E91A4DF5-1609-90F2-1FC9-59F95877061F}"/>
              </a:ext>
            </a:extLst>
          </p:cNvPr>
          <p:cNvSpPr>
            <a:spLocks noGrp="1"/>
          </p:cNvSpPr>
          <p:nvPr>
            <p:ph idx="1"/>
          </p:nvPr>
        </p:nvSpPr>
        <p:spPr>
          <a:xfrm>
            <a:off x="838200" y="2434201"/>
            <a:ext cx="4302760" cy="3742762"/>
          </a:xfrm>
        </p:spPr>
        <p:txBody>
          <a:bodyPr>
            <a:normAutofit/>
          </a:bodyPr>
          <a:lstStyle/>
          <a:p>
            <a:pPr marL="0" indent="0">
              <a:buNone/>
            </a:pPr>
            <a:r>
              <a:rPr lang="sv-SE" sz="3600" dirty="0"/>
              <a:t>Agenda:</a:t>
            </a:r>
          </a:p>
          <a:p>
            <a:r>
              <a:rPr lang="sv-SE" sz="2000" dirty="0"/>
              <a:t>Gustavsbergs IF – allmän info om klubben</a:t>
            </a:r>
          </a:p>
          <a:p>
            <a:r>
              <a:rPr lang="sv-SE" sz="2000" dirty="0"/>
              <a:t>Röda tråden</a:t>
            </a:r>
          </a:p>
          <a:p>
            <a:r>
              <a:rPr lang="sv-SE" sz="2000" dirty="0"/>
              <a:t>Teamet bakom laget – föräldrarna</a:t>
            </a:r>
          </a:p>
          <a:p>
            <a:r>
              <a:rPr lang="sv-SE" sz="2000" dirty="0"/>
              <a:t>Säsongen som varit </a:t>
            </a:r>
          </a:p>
          <a:p>
            <a:r>
              <a:rPr lang="sv-SE" sz="2000" dirty="0"/>
              <a:t>Utveckling lag/individnivå</a:t>
            </a:r>
          </a:p>
          <a:p>
            <a:r>
              <a:rPr lang="sv-SE" sz="2000" dirty="0"/>
              <a:t>Nästa säsong</a:t>
            </a:r>
          </a:p>
          <a:p>
            <a:r>
              <a:rPr lang="sv-SE" sz="2000" dirty="0"/>
              <a:t>Vad är viktigt för oss</a:t>
            </a:r>
          </a:p>
          <a:p>
            <a:endParaRPr lang="sv-SE" sz="2000" dirty="0"/>
          </a:p>
        </p:txBody>
      </p:sp>
    </p:spTree>
    <p:extLst>
      <p:ext uri="{BB962C8B-B14F-4D97-AF65-F5344CB8AC3E}">
        <p14:creationId xmlns:p14="http://schemas.microsoft.com/office/powerpoint/2010/main" val="1107349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DBB8-1E5D-0D9E-2258-E4311EAC09C5}"/>
              </a:ext>
            </a:extLst>
          </p:cNvPr>
          <p:cNvSpPr>
            <a:spLocks noGrp="1"/>
          </p:cNvSpPr>
          <p:nvPr>
            <p:ph type="title"/>
          </p:nvPr>
        </p:nvSpPr>
        <p:spPr/>
        <p:txBody>
          <a:bodyPr/>
          <a:lstStyle/>
          <a:p>
            <a:r>
              <a:rPr lang="sv-SE" dirty="0"/>
              <a:t>Frågor</a:t>
            </a:r>
          </a:p>
        </p:txBody>
      </p:sp>
      <p:sp>
        <p:nvSpPr>
          <p:cNvPr id="3" name="Content Placeholder 2">
            <a:extLst>
              <a:ext uri="{FF2B5EF4-FFF2-40B4-BE49-F238E27FC236}">
                <a16:creationId xmlns:a16="http://schemas.microsoft.com/office/drawing/2014/main" id="{E5302A93-7CE5-E447-1FD6-F1DDF960553C}"/>
              </a:ext>
            </a:extLst>
          </p:cNvPr>
          <p:cNvSpPr>
            <a:spLocks noGrp="1"/>
          </p:cNvSpPr>
          <p:nvPr>
            <p:ph idx="1"/>
          </p:nvPr>
        </p:nvSpPr>
        <p:spPr/>
        <p:txBody>
          <a:bodyPr/>
          <a:lstStyle/>
          <a:p>
            <a:r>
              <a:rPr lang="sv-SE" dirty="0"/>
              <a:t>Vad är viktigt för er föräldrar?</a:t>
            </a:r>
          </a:p>
        </p:txBody>
      </p:sp>
      <p:sp>
        <p:nvSpPr>
          <p:cNvPr id="4" name="Rectangle 3">
            <a:extLst>
              <a:ext uri="{FF2B5EF4-FFF2-40B4-BE49-F238E27FC236}">
                <a16:creationId xmlns:a16="http://schemas.microsoft.com/office/drawing/2014/main" id="{C2049B97-AB60-8A1C-402E-3141331664CB}"/>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69319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DBB8-1E5D-0D9E-2258-E4311EAC09C5}"/>
              </a:ext>
            </a:extLst>
          </p:cNvPr>
          <p:cNvSpPr>
            <a:spLocks noGrp="1"/>
          </p:cNvSpPr>
          <p:nvPr>
            <p:ph type="title"/>
          </p:nvPr>
        </p:nvSpPr>
        <p:spPr/>
        <p:txBody>
          <a:bodyPr/>
          <a:lstStyle/>
          <a:p>
            <a:r>
              <a:rPr lang="sv-SE" dirty="0"/>
              <a:t>Förslag från föräldrarna - ansvarsområden</a:t>
            </a:r>
          </a:p>
        </p:txBody>
      </p:sp>
      <p:sp>
        <p:nvSpPr>
          <p:cNvPr id="3" name="Content Placeholder 2">
            <a:extLst>
              <a:ext uri="{FF2B5EF4-FFF2-40B4-BE49-F238E27FC236}">
                <a16:creationId xmlns:a16="http://schemas.microsoft.com/office/drawing/2014/main" id="{E5302A93-7CE5-E447-1FD6-F1DDF960553C}"/>
              </a:ext>
            </a:extLst>
          </p:cNvPr>
          <p:cNvSpPr>
            <a:spLocks noGrp="1"/>
          </p:cNvSpPr>
          <p:nvPr>
            <p:ph idx="1"/>
          </p:nvPr>
        </p:nvSpPr>
        <p:spPr/>
        <p:txBody>
          <a:bodyPr/>
          <a:lstStyle/>
          <a:p>
            <a:r>
              <a:rPr lang="sv-SE" dirty="0"/>
              <a:t>Laget behöver hjälp med t</a:t>
            </a:r>
            <a:r>
              <a:rPr lang="sv-SE" sz="2800" dirty="0"/>
              <a:t>eamet bakom laget – föräldrarna </a:t>
            </a:r>
          </a:p>
          <a:p>
            <a:pPr lvl="1"/>
            <a:r>
              <a:rPr lang="sv-SE" dirty="0"/>
              <a:t>Kassör</a:t>
            </a:r>
          </a:p>
          <a:p>
            <a:pPr lvl="1"/>
            <a:r>
              <a:rPr lang="sv-SE" dirty="0"/>
              <a:t>Försäljningsansvarig</a:t>
            </a:r>
          </a:p>
          <a:p>
            <a:pPr lvl="1"/>
            <a:r>
              <a:rPr lang="sv-SE" dirty="0"/>
              <a:t>Trivselansvarig</a:t>
            </a:r>
          </a:p>
          <a:p>
            <a:pPr lvl="1"/>
            <a:r>
              <a:rPr lang="sv-SE" dirty="0"/>
              <a:t>Cafeteriaansvarig</a:t>
            </a:r>
          </a:p>
          <a:p>
            <a:pPr lvl="1"/>
            <a:r>
              <a:rPr lang="sv-SE" dirty="0"/>
              <a:t>Annat?</a:t>
            </a:r>
          </a:p>
          <a:p>
            <a:pPr lvl="1"/>
            <a:endParaRPr lang="sv-SE" dirty="0"/>
          </a:p>
          <a:p>
            <a:r>
              <a:rPr lang="sv-SE" dirty="0"/>
              <a:t>Förslag från föräldrarna var att vi mailar ut och frågar alla och om vi inte får svar så lottar vi två och två som tillsammans får ta hand om varsitt område och så kör vi roterande schema.</a:t>
            </a:r>
          </a:p>
          <a:p>
            <a:endParaRPr lang="sv-SE" dirty="0"/>
          </a:p>
        </p:txBody>
      </p:sp>
      <p:sp>
        <p:nvSpPr>
          <p:cNvPr id="4" name="Rectangle 3">
            <a:extLst>
              <a:ext uri="{FF2B5EF4-FFF2-40B4-BE49-F238E27FC236}">
                <a16:creationId xmlns:a16="http://schemas.microsoft.com/office/drawing/2014/main" id="{C2049B97-AB60-8A1C-402E-3141331664CB}"/>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47519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DBB8-1E5D-0D9E-2258-E4311EAC09C5}"/>
              </a:ext>
            </a:extLst>
          </p:cNvPr>
          <p:cNvSpPr>
            <a:spLocks noGrp="1"/>
          </p:cNvSpPr>
          <p:nvPr>
            <p:ph type="title"/>
          </p:nvPr>
        </p:nvSpPr>
        <p:spPr/>
        <p:txBody>
          <a:bodyPr/>
          <a:lstStyle/>
          <a:p>
            <a:r>
              <a:rPr lang="sv-SE" dirty="0"/>
              <a:t>Förslag från föräldrar - publik till syskon som spelar match</a:t>
            </a:r>
          </a:p>
        </p:txBody>
      </p:sp>
      <p:sp>
        <p:nvSpPr>
          <p:cNvPr id="3" name="Content Placeholder 2">
            <a:extLst>
              <a:ext uri="{FF2B5EF4-FFF2-40B4-BE49-F238E27FC236}">
                <a16:creationId xmlns:a16="http://schemas.microsoft.com/office/drawing/2014/main" id="{E5302A93-7CE5-E447-1FD6-F1DDF960553C}"/>
              </a:ext>
            </a:extLst>
          </p:cNvPr>
          <p:cNvSpPr>
            <a:spLocks noGrp="1"/>
          </p:cNvSpPr>
          <p:nvPr>
            <p:ph idx="1"/>
          </p:nvPr>
        </p:nvSpPr>
        <p:spPr/>
        <p:txBody>
          <a:bodyPr/>
          <a:lstStyle/>
          <a:p>
            <a:r>
              <a:rPr lang="sv-SE" dirty="0"/>
              <a:t>Om spelarna har syskon som spelar så kan det vara både roligt och lärorikt för laget att komma och titta.</a:t>
            </a:r>
          </a:p>
          <a:p>
            <a:r>
              <a:rPr lang="sv-SE" dirty="0"/>
              <a:t>Förslaget är att alla föräldrar/ledare är välkomna att dra ihop en sådan aktivitet. Då kan man med fördel använda vår </a:t>
            </a:r>
            <a:r>
              <a:rPr lang="sv-SE" dirty="0" err="1"/>
              <a:t>WhatsApp</a:t>
            </a:r>
            <a:r>
              <a:rPr lang="sv-SE" dirty="0"/>
              <a:t>-grupp och informera om matchen och stämma av intresse.</a:t>
            </a:r>
          </a:p>
          <a:p>
            <a:endParaRPr lang="sv-SE" dirty="0"/>
          </a:p>
        </p:txBody>
      </p:sp>
      <p:sp>
        <p:nvSpPr>
          <p:cNvPr id="4" name="Rectangle 3">
            <a:extLst>
              <a:ext uri="{FF2B5EF4-FFF2-40B4-BE49-F238E27FC236}">
                <a16:creationId xmlns:a16="http://schemas.microsoft.com/office/drawing/2014/main" id="{C2049B97-AB60-8A1C-402E-3141331664CB}"/>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7404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908B3-10DB-2368-BB85-1F6E426D1A44}"/>
              </a:ext>
            </a:extLst>
          </p:cNvPr>
          <p:cNvSpPr>
            <a:spLocks noGrp="1"/>
          </p:cNvSpPr>
          <p:nvPr>
            <p:ph type="title"/>
          </p:nvPr>
        </p:nvSpPr>
        <p:spPr/>
        <p:txBody>
          <a:bodyPr/>
          <a:lstStyle/>
          <a:p>
            <a:r>
              <a:rPr lang="sv-SE" dirty="0"/>
              <a:t>Linda från klubben inleder</a:t>
            </a:r>
          </a:p>
        </p:txBody>
      </p:sp>
      <p:sp>
        <p:nvSpPr>
          <p:cNvPr id="3" name="Content Placeholder 2">
            <a:extLst>
              <a:ext uri="{FF2B5EF4-FFF2-40B4-BE49-F238E27FC236}">
                <a16:creationId xmlns:a16="http://schemas.microsoft.com/office/drawing/2014/main" id="{EDF19CA3-81DC-535D-2393-4615E4D89AB3}"/>
              </a:ext>
            </a:extLst>
          </p:cNvPr>
          <p:cNvSpPr>
            <a:spLocks noGrp="1"/>
          </p:cNvSpPr>
          <p:nvPr>
            <p:ph idx="1"/>
          </p:nvPr>
        </p:nvSpPr>
        <p:spPr/>
        <p:txBody>
          <a:bodyPr>
            <a:normAutofit fontScale="92500" lnSpcReduction="10000"/>
          </a:bodyPr>
          <a:lstStyle/>
          <a:p>
            <a:r>
              <a:rPr lang="sv-SE" sz="2800" dirty="0"/>
              <a:t>Gustavsbergs IF – allmän info om klubben</a:t>
            </a:r>
          </a:p>
          <a:p>
            <a:r>
              <a:rPr lang="sv-SE" sz="2800" dirty="0"/>
              <a:t>Röda tråden laget.se/klubbsidan (under dokument)</a:t>
            </a:r>
          </a:p>
          <a:p>
            <a:pPr lvl="1"/>
            <a:r>
              <a:rPr lang="sv-SE" dirty="0"/>
              <a:t>Ingen toppning </a:t>
            </a:r>
          </a:p>
          <a:p>
            <a:pPr lvl="1"/>
            <a:r>
              <a:rPr lang="sv-SE" dirty="0"/>
              <a:t>Alla spelar lika mycket</a:t>
            </a:r>
          </a:p>
          <a:p>
            <a:r>
              <a:rPr lang="sv-SE" dirty="0"/>
              <a:t>Intersport – Egen ”Gurrahörna” för inköp av t.ex. köpa shorts/</a:t>
            </a:r>
            <a:r>
              <a:rPr lang="sv-SE" dirty="0" err="1"/>
              <a:t>strupmor</a:t>
            </a:r>
            <a:endParaRPr lang="sv-SE" sz="2800" dirty="0"/>
          </a:p>
          <a:p>
            <a:r>
              <a:rPr lang="sv-SE" sz="2800" dirty="0"/>
              <a:t>Teamet bakom laget – föräldrarna </a:t>
            </a:r>
          </a:p>
          <a:p>
            <a:pPr lvl="1"/>
            <a:r>
              <a:rPr lang="sv-SE" dirty="0"/>
              <a:t>Kassör</a:t>
            </a:r>
          </a:p>
          <a:p>
            <a:pPr lvl="1"/>
            <a:r>
              <a:rPr lang="sv-SE" dirty="0"/>
              <a:t>Försäljningsansvarig</a:t>
            </a:r>
          </a:p>
          <a:p>
            <a:pPr lvl="1"/>
            <a:r>
              <a:rPr lang="sv-SE" dirty="0"/>
              <a:t>Trivselansvarig</a:t>
            </a:r>
          </a:p>
          <a:p>
            <a:pPr lvl="1"/>
            <a:r>
              <a:rPr lang="sv-SE" dirty="0"/>
              <a:t>Cafeteriaansvarig</a:t>
            </a:r>
          </a:p>
          <a:p>
            <a:pPr lvl="1"/>
            <a:r>
              <a:rPr lang="sv-SE" dirty="0"/>
              <a:t>Annat?</a:t>
            </a:r>
          </a:p>
          <a:p>
            <a:pPr lvl="1"/>
            <a:endParaRPr lang="sv-SE" dirty="0"/>
          </a:p>
          <a:p>
            <a:endParaRPr lang="sv-SE" dirty="0"/>
          </a:p>
        </p:txBody>
      </p:sp>
      <p:sp>
        <p:nvSpPr>
          <p:cNvPr id="4" name="Rectangle 3">
            <a:extLst>
              <a:ext uri="{FF2B5EF4-FFF2-40B4-BE49-F238E27FC236}">
                <a16:creationId xmlns:a16="http://schemas.microsoft.com/office/drawing/2014/main" id="{24C0D9CF-9CD5-7403-A538-915D0E3EB534}"/>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54617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FC4EF-0577-26F9-446A-4C0D9A12DF72}"/>
              </a:ext>
            </a:extLst>
          </p:cNvPr>
          <p:cNvSpPr>
            <a:spLocks noGrp="1"/>
          </p:cNvSpPr>
          <p:nvPr>
            <p:ph type="title"/>
          </p:nvPr>
        </p:nvSpPr>
        <p:spPr/>
        <p:txBody>
          <a:bodyPr/>
          <a:lstStyle/>
          <a:p>
            <a:r>
              <a:rPr lang="sv-SE" dirty="0"/>
              <a:t>Säsongen som varit - ledare</a:t>
            </a:r>
          </a:p>
        </p:txBody>
      </p:sp>
      <p:sp>
        <p:nvSpPr>
          <p:cNvPr id="3" name="Content Placeholder 2">
            <a:extLst>
              <a:ext uri="{FF2B5EF4-FFF2-40B4-BE49-F238E27FC236}">
                <a16:creationId xmlns:a16="http://schemas.microsoft.com/office/drawing/2014/main" id="{D24E5757-BC7F-653F-E9AC-1EFCE619764E}"/>
              </a:ext>
            </a:extLst>
          </p:cNvPr>
          <p:cNvSpPr>
            <a:spLocks noGrp="1"/>
          </p:cNvSpPr>
          <p:nvPr>
            <p:ph idx="1"/>
          </p:nvPr>
        </p:nvSpPr>
        <p:spPr/>
        <p:txBody>
          <a:bodyPr/>
          <a:lstStyle/>
          <a:p>
            <a:r>
              <a:rPr lang="sv-SE" dirty="0"/>
              <a:t>Susanne (huvudledare), Eric (huvudledare) och Lilja (ungdomsledare) Francett – David F</a:t>
            </a:r>
          </a:p>
          <a:p>
            <a:r>
              <a:rPr lang="sv-SE" dirty="0"/>
              <a:t>Linda Andersson (lagledare) – William A</a:t>
            </a:r>
          </a:p>
          <a:p>
            <a:r>
              <a:rPr lang="sv-SE" dirty="0"/>
              <a:t>Andres </a:t>
            </a:r>
            <a:r>
              <a:rPr lang="sv-SE" dirty="0" err="1"/>
              <a:t>Börde</a:t>
            </a:r>
            <a:r>
              <a:rPr lang="sv-SE" dirty="0"/>
              <a:t> (ledare) – Ocean</a:t>
            </a:r>
          </a:p>
          <a:p>
            <a:r>
              <a:rPr lang="sv-SE" dirty="0"/>
              <a:t>Ulrika Forsberg (ledare) – Vilhelm</a:t>
            </a:r>
          </a:p>
          <a:p>
            <a:r>
              <a:rPr lang="sv-SE" dirty="0"/>
              <a:t>Andreas Engberg - Folke</a:t>
            </a:r>
          </a:p>
        </p:txBody>
      </p:sp>
      <p:sp>
        <p:nvSpPr>
          <p:cNvPr id="5" name="Rectangle 4">
            <a:extLst>
              <a:ext uri="{FF2B5EF4-FFF2-40B4-BE49-F238E27FC236}">
                <a16:creationId xmlns:a16="http://schemas.microsoft.com/office/drawing/2014/main" id="{A49E1B2D-C928-45A4-BDD3-1F57F3A5516B}"/>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29081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CC352-8EC3-EA9F-CCF0-CA8661FCE229}"/>
              </a:ext>
            </a:extLst>
          </p:cNvPr>
          <p:cNvSpPr>
            <a:spLocks noGrp="1"/>
          </p:cNvSpPr>
          <p:nvPr>
            <p:ph type="title"/>
          </p:nvPr>
        </p:nvSpPr>
        <p:spPr/>
        <p:txBody>
          <a:bodyPr/>
          <a:lstStyle/>
          <a:p>
            <a:r>
              <a:rPr lang="sv-SE" dirty="0"/>
              <a:t>Säsongen som varit – träningar</a:t>
            </a:r>
          </a:p>
        </p:txBody>
      </p:sp>
      <p:sp>
        <p:nvSpPr>
          <p:cNvPr id="3" name="Content Placeholder 2">
            <a:extLst>
              <a:ext uri="{FF2B5EF4-FFF2-40B4-BE49-F238E27FC236}">
                <a16:creationId xmlns:a16="http://schemas.microsoft.com/office/drawing/2014/main" id="{EDBBCE5B-AB2E-D3E9-9782-BA67DEC22594}"/>
              </a:ext>
            </a:extLst>
          </p:cNvPr>
          <p:cNvSpPr>
            <a:spLocks noGrp="1"/>
          </p:cNvSpPr>
          <p:nvPr>
            <p:ph idx="1"/>
          </p:nvPr>
        </p:nvSpPr>
        <p:spPr/>
        <p:txBody>
          <a:bodyPr>
            <a:normAutofit lnSpcReduction="10000"/>
          </a:bodyPr>
          <a:lstStyle/>
          <a:p>
            <a:r>
              <a:rPr lang="sv-SE" sz="2400" dirty="0"/>
              <a:t>Träning en gång per vecka i Grantomtahallen</a:t>
            </a:r>
          </a:p>
          <a:p>
            <a:r>
              <a:rPr lang="sv-SE" sz="2400" dirty="0"/>
              <a:t>Fokus har legat på att alla ska trivas och ha kul</a:t>
            </a:r>
          </a:p>
          <a:p>
            <a:r>
              <a:rPr lang="sv-SE" sz="2400" dirty="0"/>
              <a:t>God laganda, vi är </a:t>
            </a:r>
            <a:r>
              <a:rPr lang="sv-SE" sz="2400" dirty="0" err="1"/>
              <a:t>sjyssta</a:t>
            </a:r>
            <a:r>
              <a:rPr lang="sv-SE" sz="2400" dirty="0"/>
              <a:t> och peppande (</a:t>
            </a:r>
            <a:r>
              <a:rPr lang="sv-SE" sz="2400" dirty="0" err="1"/>
              <a:t>uppåtpuffar</a:t>
            </a:r>
            <a:r>
              <a:rPr lang="sv-SE" sz="2400" dirty="0"/>
              <a:t>)</a:t>
            </a:r>
          </a:p>
          <a:p>
            <a:r>
              <a:rPr lang="sv-SE" sz="2400" dirty="0"/>
              <a:t>Utvecklas från sin nivå</a:t>
            </a:r>
          </a:p>
          <a:p>
            <a:r>
              <a:rPr lang="sv-SE" sz="2400" dirty="0"/>
              <a:t>Lyssna och ta in instruktioner</a:t>
            </a:r>
          </a:p>
          <a:p>
            <a:r>
              <a:rPr lang="sv-SE" sz="2400" dirty="0"/>
              <a:t>Teknikövningar med kombinerad lek och knä/styrkeövningar</a:t>
            </a:r>
          </a:p>
          <a:p>
            <a:r>
              <a:rPr lang="sv-SE" sz="2400" dirty="0"/>
              <a:t>Byggt matcherfarenhet</a:t>
            </a:r>
          </a:p>
          <a:p>
            <a:r>
              <a:rPr lang="sv-SE" sz="2400" dirty="0"/>
              <a:t>Samarbete med P12-13 för de som vill utmanas lite extra (Susanne har </a:t>
            </a:r>
            <a:r>
              <a:rPr lang="sv-SE" sz="2400" dirty="0" err="1"/>
              <a:t>lead</a:t>
            </a:r>
            <a:r>
              <a:rPr lang="sv-SE" sz="2400" dirty="0"/>
              <a:t> för detta)</a:t>
            </a:r>
          </a:p>
          <a:p>
            <a:r>
              <a:rPr lang="sv-SE" sz="2400" dirty="0"/>
              <a:t>Alltid roligt att träna era fina killar!</a:t>
            </a:r>
          </a:p>
          <a:p>
            <a:endParaRPr lang="sv-SE" dirty="0"/>
          </a:p>
          <a:p>
            <a:endParaRPr lang="sv-SE" dirty="0"/>
          </a:p>
          <a:p>
            <a:endParaRPr lang="sv-SE" dirty="0"/>
          </a:p>
          <a:p>
            <a:pPr marL="0" indent="0">
              <a:buNone/>
            </a:pPr>
            <a:endParaRPr lang="sv-SE" dirty="0"/>
          </a:p>
          <a:p>
            <a:pPr lvl="1"/>
            <a:endParaRPr lang="sv-SE" dirty="0"/>
          </a:p>
          <a:p>
            <a:pPr lvl="1"/>
            <a:endParaRPr lang="sv-SE" dirty="0"/>
          </a:p>
          <a:p>
            <a:pPr lvl="1"/>
            <a:endParaRPr lang="sv-SE" dirty="0"/>
          </a:p>
          <a:p>
            <a:pPr lvl="1"/>
            <a:endParaRPr lang="sv-SE" dirty="0"/>
          </a:p>
        </p:txBody>
      </p:sp>
      <p:sp>
        <p:nvSpPr>
          <p:cNvPr id="4" name="Rectangle 3">
            <a:extLst>
              <a:ext uri="{FF2B5EF4-FFF2-40B4-BE49-F238E27FC236}">
                <a16:creationId xmlns:a16="http://schemas.microsoft.com/office/drawing/2014/main" id="{94C3C4A1-D329-87CF-E056-20A18D866A1A}"/>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763770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5C487-089E-DC9F-DA52-C667500487EE}"/>
              </a:ext>
            </a:extLst>
          </p:cNvPr>
          <p:cNvSpPr>
            <a:spLocks noGrp="1"/>
          </p:cNvSpPr>
          <p:nvPr>
            <p:ph type="title"/>
          </p:nvPr>
        </p:nvSpPr>
        <p:spPr/>
        <p:txBody>
          <a:bodyPr/>
          <a:lstStyle/>
          <a:p>
            <a:r>
              <a:rPr lang="sv-SE" dirty="0"/>
              <a:t>Säsongen som varit - cuper</a:t>
            </a:r>
          </a:p>
        </p:txBody>
      </p:sp>
      <p:sp>
        <p:nvSpPr>
          <p:cNvPr id="3" name="Content Placeholder 2">
            <a:extLst>
              <a:ext uri="{FF2B5EF4-FFF2-40B4-BE49-F238E27FC236}">
                <a16:creationId xmlns:a16="http://schemas.microsoft.com/office/drawing/2014/main" id="{50B89251-5DED-4C50-3705-8367DC5FE6E0}"/>
              </a:ext>
            </a:extLst>
          </p:cNvPr>
          <p:cNvSpPr>
            <a:spLocks noGrp="1"/>
          </p:cNvSpPr>
          <p:nvPr>
            <p:ph idx="1"/>
          </p:nvPr>
        </p:nvSpPr>
        <p:spPr>
          <a:xfrm>
            <a:off x="838200" y="1504950"/>
            <a:ext cx="10515600" cy="4733925"/>
          </a:xfrm>
        </p:spPr>
        <p:txBody>
          <a:bodyPr>
            <a:normAutofit lnSpcReduction="10000"/>
          </a:bodyPr>
          <a:lstStyle/>
          <a:p>
            <a:r>
              <a:rPr lang="sv-SE" dirty="0"/>
              <a:t>Cuper:</a:t>
            </a:r>
          </a:p>
          <a:p>
            <a:pPr lvl="1"/>
            <a:r>
              <a:rPr lang="sv-SE" dirty="0"/>
              <a:t>Handbollsfestival i Högdalshallen</a:t>
            </a:r>
          </a:p>
          <a:p>
            <a:pPr lvl="1"/>
            <a:r>
              <a:rPr lang="sv-SE" dirty="0"/>
              <a:t>Handbollsfestival i Huddinge</a:t>
            </a:r>
          </a:p>
          <a:p>
            <a:pPr lvl="1"/>
            <a:r>
              <a:rPr lang="sv-SE" dirty="0"/>
              <a:t>Handbollsfestival i Gustavsberg – vi stod som arrangörer </a:t>
            </a:r>
          </a:p>
          <a:p>
            <a:pPr lvl="1"/>
            <a:r>
              <a:rPr lang="sv-SE" dirty="0"/>
              <a:t>Årstabollen</a:t>
            </a:r>
          </a:p>
          <a:p>
            <a:pPr lvl="1"/>
            <a:r>
              <a:rPr lang="sv-SE" dirty="0"/>
              <a:t>Minibollen i Nacka (2 dagar)</a:t>
            </a:r>
          </a:p>
          <a:p>
            <a:pPr lvl="1"/>
            <a:r>
              <a:rPr lang="sv-SE" dirty="0"/>
              <a:t>Mios pappa har kört </a:t>
            </a:r>
            <a:r>
              <a:rPr lang="sv-SE" dirty="0" err="1"/>
              <a:t>Parkour</a:t>
            </a:r>
            <a:r>
              <a:rPr lang="sv-SE" dirty="0"/>
              <a:t> – mycket uppskattat</a:t>
            </a:r>
          </a:p>
          <a:p>
            <a:pPr lvl="1"/>
            <a:endParaRPr lang="sv-SE" dirty="0"/>
          </a:p>
          <a:p>
            <a:pPr lvl="1"/>
            <a:r>
              <a:rPr lang="sv-SE" dirty="0"/>
              <a:t>Vi har kvar:</a:t>
            </a:r>
          </a:p>
          <a:p>
            <a:pPr lvl="2"/>
            <a:r>
              <a:rPr lang="sv-SE" dirty="0"/>
              <a:t>28/5 Gurradagen</a:t>
            </a:r>
          </a:p>
          <a:p>
            <a:pPr lvl="2"/>
            <a:r>
              <a:rPr lang="sv-SE" dirty="0"/>
              <a:t>3/6 utomhusträning Värmdövallen </a:t>
            </a:r>
          </a:p>
          <a:p>
            <a:pPr lvl="2"/>
            <a:r>
              <a:rPr lang="sv-SE" dirty="0"/>
              <a:t>10/6 avslutning Värmdövallen </a:t>
            </a:r>
          </a:p>
          <a:p>
            <a:pPr lvl="2"/>
            <a:r>
              <a:rPr lang="sv-SE" dirty="0" err="1"/>
              <a:t>Ekencup</a:t>
            </a:r>
            <a:r>
              <a:rPr lang="sv-SE" dirty="0"/>
              <a:t> 16-18 juni (behov av extrahjälp av föräldrar)</a:t>
            </a:r>
          </a:p>
          <a:p>
            <a:pPr lvl="2"/>
            <a:endParaRPr lang="sv-SE" dirty="0"/>
          </a:p>
          <a:p>
            <a:endParaRPr lang="sv-SE" dirty="0"/>
          </a:p>
        </p:txBody>
      </p:sp>
      <p:sp>
        <p:nvSpPr>
          <p:cNvPr id="4" name="Rectangle 3">
            <a:extLst>
              <a:ext uri="{FF2B5EF4-FFF2-40B4-BE49-F238E27FC236}">
                <a16:creationId xmlns:a16="http://schemas.microsoft.com/office/drawing/2014/main" id="{2D5A31FF-E7F5-3913-7346-642CA342FE59}"/>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91938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5A9D-470A-9A57-CD1D-A5D1C1B77F86}"/>
              </a:ext>
            </a:extLst>
          </p:cNvPr>
          <p:cNvSpPr>
            <a:spLocks noGrp="1"/>
          </p:cNvSpPr>
          <p:nvPr>
            <p:ph type="title"/>
          </p:nvPr>
        </p:nvSpPr>
        <p:spPr/>
        <p:txBody>
          <a:bodyPr/>
          <a:lstStyle/>
          <a:p>
            <a:r>
              <a:rPr lang="sv-SE" dirty="0"/>
              <a:t>Nästa säsong - träningar</a:t>
            </a:r>
          </a:p>
        </p:txBody>
      </p:sp>
      <p:sp>
        <p:nvSpPr>
          <p:cNvPr id="3" name="Content Placeholder 2">
            <a:extLst>
              <a:ext uri="{FF2B5EF4-FFF2-40B4-BE49-F238E27FC236}">
                <a16:creationId xmlns:a16="http://schemas.microsoft.com/office/drawing/2014/main" id="{24ABA526-B6CB-D2B0-11D5-4E4F1CECA3BD}"/>
              </a:ext>
            </a:extLst>
          </p:cNvPr>
          <p:cNvSpPr>
            <a:spLocks noGrp="1"/>
          </p:cNvSpPr>
          <p:nvPr>
            <p:ph idx="1"/>
          </p:nvPr>
        </p:nvSpPr>
        <p:spPr/>
        <p:txBody>
          <a:bodyPr>
            <a:normAutofit fontScale="92500" lnSpcReduction="10000"/>
          </a:bodyPr>
          <a:lstStyle/>
          <a:p>
            <a:r>
              <a:rPr lang="sv-SE" dirty="0"/>
              <a:t>Fortsätter med P14-15</a:t>
            </a:r>
          </a:p>
          <a:p>
            <a:r>
              <a:rPr lang="sv-SE" dirty="0"/>
              <a:t>Två träningar per vecka – återkommer med tid och dag</a:t>
            </a:r>
          </a:p>
          <a:p>
            <a:r>
              <a:rPr lang="sv-SE" dirty="0"/>
              <a:t>Fler utbildade ledare (Anders, Linda och Lilja går Basutbildning 3/6)</a:t>
            </a:r>
          </a:p>
          <a:p>
            <a:r>
              <a:rPr lang="sv-SE" dirty="0"/>
              <a:t>Fortsatt samarbete med P12-13 för extra utmaning och för gott samarbete mellan årskullarna</a:t>
            </a:r>
          </a:p>
          <a:p>
            <a:r>
              <a:rPr lang="sv-SE" dirty="0"/>
              <a:t>Fortfarande mycket handbollsteknik genom lekfulla övningar</a:t>
            </a:r>
          </a:p>
          <a:p>
            <a:r>
              <a:rPr lang="sv-SE" dirty="0"/>
              <a:t>Vi övar på ännu mer på </a:t>
            </a:r>
            <a:r>
              <a:rPr lang="sv-SE" dirty="0" err="1"/>
              <a:t>matchsspel</a:t>
            </a:r>
            <a:endParaRPr lang="sv-SE" dirty="0"/>
          </a:p>
          <a:p>
            <a:r>
              <a:rPr lang="sv-SE" dirty="0"/>
              <a:t>Tränar styrka för att få in goda rutiner och minska skador i framtiden</a:t>
            </a:r>
          </a:p>
          <a:p>
            <a:r>
              <a:rPr lang="sv-SE" dirty="0"/>
              <a:t>Fortsätter bygga god laganda!</a:t>
            </a:r>
          </a:p>
          <a:p>
            <a:r>
              <a:rPr lang="sv-SE" dirty="0"/>
              <a:t>Mixar spelarna </a:t>
            </a:r>
          </a:p>
        </p:txBody>
      </p:sp>
      <p:sp>
        <p:nvSpPr>
          <p:cNvPr id="4" name="Rectangle 3">
            <a:extLst>
              <a:ext uri="{FF2B5EF4-FFF2-40B4-BE49-F238E27FC236}">
                <a16:creationId xmlns:a16="http://schemas.microsoft.com/office/drawing/2014/main" id="{015ADC24-1B9B-17B6-7599-B1267D5950D7}"/>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7845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9E7A9-E025-976D-AD95-B18F60B62A37}"/>
              </a:ext>
            </a:extLst>
          </p:cNvPr>
          <p:cNvSpPr>
            <a:spLocks noGrp="1"/>
          </p:cNvSpPr>
          <p:nvPr>
            <p:ph type="title"/>
          </p:nvPr>
        </p:nvSpPr>
        <p:spPr/>
        <p:txBody>
          <a:bodyPr/>
          <a:lstStyle/>
          <a:p>
            <a:r>
              <a:rPr lang="sv-SE" dirty="0"/>
              <a:t>Nästa säsong –cuper/seriespel</a:t>
            </a:r>
          </a:p>
        </p:txBody>
      </p:sp>
      <p:sp>
        <p:nvSpPr>
          <p:cNvPr id="3" name="Content Placeholder 2">
            <a:extLst>
              <a:ext uri="{FF2B5EF4-FFF2-40B4-BE49-F238E27FC236}">
                <a16:creationId xmlns:a16="http://schemas.microsoft.com/office/drawing/2014/main" id="{892FD1F0-3CC4-9BCB-D59C-A207B150C189}"/>
              </a:ext>
            </a:extLst>
          </p:cNvPr>
          <p:cNvSpPr>
            <a:spLocks noGrp="1"/>
          </p:cNvSpPr>
          <p:nvPr>
            <p:ph idx="1"/>
          </p:nvPr>
        </p:nvSpPr>
        <p:spPr/>
        <p:txBody>
          <a:bodyPr>
            <a:normAutofit fontScale="92500" lnSpcReduction="10000"/>
          </a:bodyPr>
          <a:lstStyle/>
          <a:p>
            <a:pPr>
              <a:lnSpc>
                <a:spcPct val="107000"/>
              </a:lnSpc>
              <a:spcAft>
                <a:spcPts val="800"/>
              </a:spcAft>
            </a:pPr>
            <a:r>
              <a:rPr lang="sv-SE" b="1" dirty="0">
                <a:effectLst/>
                <a:ea typeface="Calibri" panose="020F0502020204030204" pitchFamily="34" charset="0"/>
                <a:cs typeface="Times New Roman" panose="02020603050405020304" pitchFamily="18" charset="0"/>
              </a:rPr>
              <a:t>Seriespel</a:t>
            </a:r>
            <a:endParaRPr lang="sv-SE" b="1" dirty="0">
              <a:ea typeface="Calibri" panose="020F0502020204030204" pitchFamily="34" charset="0"/>
              <a:cs typeface="Times New Roman" panose="02020603050405020304" pitchFamily="18" charset="0"/>
            </a:endParaRPr>
          </a:p>
          <a:p>
            <a:pPr lvl="1">
              <a:lnSpc>
                <a:spcPct val="107000"/>
              </a:lnSpc>
              <a:spcAft>
                <a:spcPts val="800"/>
              </a:spcAft>
            </a:pPr>
            <a:r>
              <a:rPr lang="sv-SE" sz="2600" dirty="0">
                <a:ea typeface="Calibri" panose="020F0502020204030204" pitchFamily="34" charset="0"/>
                <a:cs typeface="Times New Roman" panose="02020603050405020304" pitchFamily="18" charset="0"/>
              </a:rPr>
              <a:t>Vi har</a:t>
            </a:r>
            <a:r>
              <a:rPr lang="sv-SE" sz="2600" dirty="0">
                <a:effectLst/>
                <a:ea typeface="Calibri" panose="020F0502020204030204" pitchFamily="34" charset="0"/>
                <a:cs typeface="Times New Roman" panose="02020603050405020304" pitchFamily="18" charset="0"/>
              </a:rPr>
              <a:t> anmält två lag</a:t>
            </a:r>
          </a:p>
          <a:p>
            <a:pPr lvl="2">
              <a:lnSpc>
                <a:spcPct val="107000"/>
              </a:lnSpc>
              <a:spcAft>
                <a:spcPts val="800"/>
              </a:spcAft>
            </a:pPr>
            <a:r>
              <a:rPr lang="sv-SE" sz="2200" dirty="0">
                <a:effectLst/>
                <a:ea typeface="Calibri" panose="020F0502020204030204" pitchFamily="34" charset="0"/>
                <a:cs typeface="Times New Roman" panose="02020603050405020304" pitchFamily="18" charset="0"/>
              </a:rPr>
              <a:t>ett till Minihandboll med i förstahand pojkar födda 2014</a:t>
            </a:r>
          </a:p>
          <a:p>
            <a:pPr lvl="2">
              <a:lnSpc>
                <a:spcPct val="107000"/>
              </a:lnSpc>
              <a:spcAft>
                <a:spcPts val="800"/>
              </a:spcAft>
            </a:pPr>
            <a:r>
              <a:rPr lang="sv-SE" sz="2200" dirty="0">
                <a:effectLst/>
                <a:ea typeface="Calibri" panose="020F0502020204030204" pitchFamily="34" charset="0"/>
                <a:cs typeface="Times New Roman" panose="02020603050405020304" pitchFamily="18" charset="0"/>
              </a:rPr>
              <a:t>ett lag till Handbollsfestival med i förstahand pojkar födda 2015</a:t>
            </a:r>
          </a:p>
          <a:p>
            <a:pPr lvl="2">
              <a:lnSpc>
                <a:spcPct val="107000"/>
              </a:lnSpc>
              <a:spcAft>
                <a:spcPts val="800"/>
              </a:spcAft>
            </a:pPr>
            <a:r>
              <a:rPr lang="sv-SE" sz="2200" dirty="0">
                <a:effectLst/>
                <a:ea typeface="Calibri" panose="020F0502020204030204" pitchFamily="34" charset="0"/>
                <a:cs typeface="Times New Roman" panose="02020603050405020304" pitchFamily="18" charset="0"/>
              </a:rPr>
              <a:t>Om vi är kort om spelare eller vi har spelar i 2015 som vill ha utmaning så kan vi fylla på till Minihandbollen</a:t>
            </a:r>
          </a:p>
          <a:p>
            <a:pPr lvl="1">
              <a:lnSpc>
                <a:spcPct val="107000"/>
              </a:lnSpc>
              <a:spcAft>
                <a:spcPts val="800"/>
              </a:spcAft>
            </a:pPr>
            <a:r>
              <a:rPr lang="sv-SE" sz="2600" dirty="0">
                <a:ea typeface="Calibri" panose="020F0502020204030204" pitchFamily="34" charset="0"/>
                <a:cs typeface="Times New Roman" panose="02020603050405020304" pitchFamily="18" charset="0"/>
              </a:rPr>
              <a:t>Uppstratsläger i höst (med en övernattning)</a:t>
            </a:r>
          </a:p>
          <a:p>
            <a:pPr lvl="1">
              <a:lnSpc>
                <a:spcPct val="107000"/>
              </a:lnSpc>
              <a:spcAft>
                <a:spcPts val="800"/>
              </a:spcAft>
            </a:pPr>
            <a:r>
              <a:rPr lang="sv-SE" sz="2600" dirty="0">
                <a:effectLst/>
                <a:ea typeface="Calibri" panose="020F0502020204030204" pitchFamily="34" charset="0"/>
                <a:cs typeface="Times New Roman" panose="02020603050405020304" pitchFamily="18" charset="0"/>
              </a:rPr>
              <a:t>Minihandboll ca 3 tillfällen</a:t>
            </a:r>
            <a:endParaRPr lang="sv-SE" sz="2600" dirty="0">
              <a:ea typeface="Calibri" panose="020F0502020204030204" pitchFamily="34" charset="0"/>
              <a:cs typeface="Times New Roman" panose="02020603050405020304" pitchFamily="18" charset="0"/>
            </a:endParaRPr>
          </a:p>
          <a:p>
            <a:pPr lvl="1">
              <a:lnSpc>
                <a:spcPct val="107000"/>
              </a:lnSpc>
              <a:spcAft>
                <a:spcPts val="800"/>
              </a:spcAft>
            </a:pPr>
            <a:r>
              <a:rPr lang="sv-SE" sz="2600" dirty="0">
                <a:effectLst/>
                <a:ea typeface="Calibri" panose="020F0502020204030204" pitchFamily="34" charset="0"/>
                <a:cs typeface="Times New Roman" panose="02020603050405020304" pitchFamily="18" charset="0"/>
              </a:rPr>
              <a:t>Handbollsfestival ca 3-4 tillfällen</a:t>
            </a:r>
          </a:p>
          <a:p>
            <a:endParaRPr lang="sv-SE" dirty="0"/>
          </a:p>
        </p:txBody>
      </p:sp>
      <p:sp>
        <p:nvSpPr>
          <p:cNvPr id="4" name="Rectangle 3">
            <a:extLst>
              <a:ext uri="{FF2B5EF4-FFF2-40B4-BE49-F238E27FC236}">
                <a16:creationId xmlns:a16="http://schemas.microsoft.com/office/drawing/2014/main" id="{2F5D37A0-ADC7-3E43-BD0D-596B2B3524FB}"/>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16167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5BD09-38C3-6F8C-3AA2-DB42EB83A253}"/>
              </a:ext>
            </a:extLst>
          </p:cNvPr>
          <p:cNvSpPr>
            <a:spLocks noGrp="1"/>
          </p:cNvSpPr>
          <p:nvPr>
            <p:ph type="title"/>
          </p:nvPr>
        </p:nvSpPr>
        <p:spPr/>
        <p:txBody>
          <a:bodyPr/>
          <a:lstStyle/>
          <a:p>
            <a:r>
              <a:rPr lang="sv-SE" dirty="0"/>
              <a:t>Vad är viktigt för oss</a:t>
            </a:r>
          </a:p>
        </p:txBody>
      </p:sp>
      <p:sp>
        <p:nvSpPr>
          <p:cNvPr id="3" name="Content Placeholder 2">
            <a:extLst>
              <a:ext uri="{FF2B5EF4-FFF2-40B4-BE49-F238E27FC236}">
                <a16:creationId xmlns:a16="http://schemas.microsoft.com/office/drawing/2014/main" id="{7115F2FE-5B7E-B80C-793C-B7CA898F3FFF}"/>
              </a:ext>
            </a:extLst>
          </p:cNvPr>
          <p:cNvSpPr>
            <a:spLocks noGrp="1"/>
          </p:cNvSpPr>
          <p:nvPr>
            <p:ph idx="1"/>
          </p:nvPr>
        </p:nvSpPr>
        <p:spPr/>
        <p:txBody>
          <a:bodyPr/>
          <a:lstStyle/>
          <a:p>
            <a:r>
              <a:rPr lang="sv-SE" dirty="0"/>
              <a:t>Alla är välkomna!</a:t>
            </a:r>
          </a:p>
          <a:p>
            <a:r>
              <a:rPr lang="sv-SE" dirty="0"/>
              <a:t>Vi är ett lag där det är viktigt att alla våra killar ska trivas och ha kul på träningarna och samtidigt utvecklas som handbollsspelare</a:t>
            </a:r>
          </a:p>
          <a:p>
            <a:r>
              <a:rPr lang="sv-SE" dirty="0"/>
              <a:t>Målsättning att varje spelare ska utmanas utifrån sin nivå</a:t>
            </a:r>
          </a:p>
          <a:p>
            <a:r>
              <a:rPr lang="sv-SE" dirty="0"/>
              <a:t>Vi jobbar med ”</a:t>
            </a:r>
            <a:r>
              <a:rPr lang="sv-SE" dirty="0" err="1"/>
              <a:t>uppåtpuffar</a:t>
            </a:r>
            <a:r>
              <a:rPr lang="sv-SE" dirty="0"/>
              <a:t>”</a:t>
            </a:r>
          </a:p>
          <a:p>
            <a:r>
              <a:rPr lang="sv-SE" dirty="0"/>
              <a:t>Vi jobbar för att ha ordning och reda på träningarna, viktigt att respektera varandra och lyssna på ledarna</a:t>
            </a:r>
          </a:p>
          <a:p>
            <a:r>
              <a:rPr lang="sv-SE" dirty="0"/>
              <a:t>Att ha en god dialog med er föräldrar är A och O – hör av er med frågor, ris och ros</a:t>
            </a:r>
          </a:p>
          <a:p>
            <a:endParaRPr lang="sv-SE" dirty="0"/>
          </a:p>
        </p:txBody>
      </p:sp>
      <p:sp>
        <p:nvSpPr>
          <p:cNvPr id="4" name="Rectangle 3">
            <a:extLst>
              <a:ext uri="{FF2B5EF4-FFF2-40B4-BE49-F238E27FC236}">
                <a16:creationId xmlns:a16="http://schemas.microsoft.com/office/drawing/2014/main" id="{C07CF375-8954-59F3-0C70-613C8C88105D}"/>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49861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317A9-556E-BEAE-0A63-8133DBA3D6A4}"/>
              </a:ext>
            </a:extLst>
          </p:cNvPr>
          <p:cNvSpPr>
            <a:spLocks noGrp="1"/>
          </p:cNvSpPr>
          <p:nvPr>
            <p:ph type="title"/>
          </p:nvPr>
        </p:nvSpPr>
        <p:spPr/>
        <p:txBody>
          <a:bodyPr/>
          <a:lstStyle/>
          <a:p>
            <a:r>
              <a:rPr lang="sv-SE" dirty="0"/>
              <a:t>Övrigt</a:t>
            </a:r>
          </a:p>
        </p:txBody>
      </p:sp>
      <p:sp>
        <p:nvSpPr>
          <p:cNvPr id="3" name="Content Placeholder 2">
            <a:extLst>
              <a:ext uri="{FF2B5EF4-FFF2-40B4-BE49-F238E27FC236}">
                <a16:creationId xmlns:a16="http://schemas.microsoft.com/office/drawing/2014/main" id="{916267CF-5721-8B00-62BE-DA129BB2DE0A}"/>
              </a:ext>
            </a:extLst>
          </p:cNvPr>
          <p:cNvSpPr>
            <a:spLocks noGrp="1"/>
          </p:cNvSpPr>
          <p:nvPr>
            <p:ph idx="1"/>
          </p:nvPr>
        </p:nvSpPr>
        <p:spPr/>
        <p:txBody>
          <a:bodyPr/>
          <a:lstStyle/>
          <a:p>
            <a:r>
              <a:rPr lang="sv-SE" dirty="0"/>
              <a:t>Varierande träningar – någon mamma eller pappa som vill hålla i en träning. Det vore superkul!</a:t>
            </a:r>
          </a:p>
          <a:p>
            <a:r>
              <a:rPr lang="sv-SE" dirty="0" err="1"/>
              <a:t>Instagramkonto</a:t>
            </a:r>
            <a:r>
              <a:rPr lang="sv-SE" dirty="0"/>
              <a:t> för laget? De föräldrar som var med på mötet var positiva till detta. Linda A lägger med info om detta i utskick till alla föräldrar och inväntar återkoppling. Sedan får vi återkomma när vi kikat på upplägget.</a:t>
            </a:r>
          </a:p>
          <a:p>
            <a:r>
              <a:rPr lang="sv-SE" dirty="0"/>
              <a:t>Föräldrar i hallen är alltid välkomna att vara med på träningen – roligt både för tränare och våra spelare! Det bidrar till en härlig gemenskap och stolta barn!</a:t>
            </a:r>
          </a:p>
        </p:txBody>
      </p:sp>
      <p:sp>
        <p:nvSpPr>
          <p:cNvPr id="4" name="Rectangle 3">
            <a:extLst>
              <a:ext uri="{FF2B5EF4-FFF2-40B4-BE49-F238E27FC236}">
                <a16:creationId xmlns:a16="http://schemas.microsoft.com/office/drawing/2014/main" id="{EC4B5C2C-6E7C-BA0C-5C44-A41B69ECDE24}"/>
              </a:ext>
            </a:extLst>
          </p:cNvPr>
          <p:cNvSpPr/>
          <p:nvPr/>
        </p:nvSpPr>
        <p:spPr>
          <a:xfrm>
            <a:off x="409575" y="257175"/>
            <a:ext cx="11401425" cy="63722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8945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4364</TotalTime>
  <Words>729</Words>
  <Application>Microsoft Office PowerPoint</Application>
  <PresentationFormat>Widescreen</PresentationFormat>
  <Paragraphs>101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Föräldramöte 27/5</vt:lpstr>
      <vt:lpstr>Linda från klubben inleder</vt:lpstr>
      <vt:lpstr>Säsongen som varit - ledare</vt:lpstr>
      <vt:lpstr>Säsongen som varit – träningar</vt:lpstr>
      <vt:lpstr>Säsongen som varit - cuper</vt:lpstr>
      <vt:lpstr>Nästa säsong - träningar</vt:lpstr>
      <vt:lpstr>Nästa säsong –cuper/seriespel</vt:lpstr>
      <vt:lpstr>Vad är viktigt för oss</vt:lpstr>
      <vt:lpstr>Övrigt</vt:lpstr>
      <vt:lpstr>Frågor</vt:lpstr>
      <vt:lpstr>Förslag från föräldrarna - ansvarsområden</vt:lpstr>
      <vt:lpstr>Förslag från föräldrar - publik till syskon som spelar match</vt:lpstr>
    </vt:vector>
  </TitlesOfParts>
  <Company>Handelsbanken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Föräldrarmöte 27/5</dc:title>
  <dc:creator>Linda Andersson</dc:creator>
  <cp:lastModifiedBy>Linda Andersson</cp:lastModifiedBy>
  <cp:revision>22</cp:revision>
  <dcterms:created xsi:type="dcterms:W3CDTF">2023-05-26T18:48:09Z</dcterms:created>
  <dcterms:modified xsi:type="dcterms:W3CDTF">2023-05-29T19:32:51Z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c4fc48b-007d-4771-961b-f0d15fe0bcf6_Enabled">
    <vt:lpwstr>true</vt:lpwstr>
  </property>
  <property fmtid="{D5CDD505-2E9C-101B-9397-08002B2CF9AE}" pid="3" name="MSIP_Label_9c4fc48b-007d-4771-961b-f0d15fe0bcf6_SetDate">
    <vt:lpwstr>2023-05-26T19:17:28Z</vt:lpwstr>
  </property>
  <property fmtid="{D5CDD505-2E9C-101B-9397-08002B2CF9AE}" pid="4" name="MSIP_Label_9c4fc48b-007d-4771-961b-f0d15fe0bcf6_Method">
    <vt:lpwstr>Privileged</vt:lpwstr>
  </property>
  <property fmtid="{D5CDD505-2E9C-101B-9397-08002B2CF9AE}" pid="5" name="MSIP_Label_9c4fc48b-007d-4771-961b-f0d15fe0bcf6_Name">
    <vt:lpwstr>Open</vt:lpwstr>
  </property>
  <property fmtid="{D5CDD505-2E9C-101B-9397-08002B2CF9AE}" pid="6" name="MSIP_Label_9c4fc48b-007d-4771-961b-f0d15fe0bcf6_SiteId">
    <vt:lpwstr>4aba1e73-421d-4e8f-895a-786b597ba991</vt:lpwstr>
  </property>
  <property fmtid="{D5CDD505-2E9C-101B-9397-08002B2CF9AE}" pid="7" name="MSIP_Label_9c4fc48b-007d-4771-961b-f0d15fe0bcf6_ActionId">
    <vt:lpwstr>7a26628e-b599-4b26-8ba7-0e47e08cbd8d</vt:lpwstr>
  </property>
  <property fmtid="{D5CDD505-2E9C-101B-9397-08002B2CF9AE}" pid="8" name="MSIP_Label_9c4fc48b-007d-4771-961b-f0d15fe0bcf6_ContentBits">
    <vt:lpwstr>0</vt:lpwstr>
  </property>
</Properties>
</file>