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1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B2047-6C2D-4FBB-809A-542902BDB967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D1FC9D-ED2B-43C2-ABAC-6CF63F2F668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9209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D1FC9D-ED2B-43C2-ABAC-6CF63F2F6683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35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914127-5715-3CD4-6C13-5A0D6E827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9FF9C95-6DA3-1A22-C3FD-DB3EB01DD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F2FF9BB-CECA-7C94-2A2E-6FA06EFB7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6AD3EC8-8C1E-9C80-DDF6-8905B87B7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5B2A83-E200-5288-0349-B39217E65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918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6760D4-241F-52CE-259D-B7DDB19A0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CB89CDC-51D3-5D25-A8C0-BC60A2AED2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C89204-C4B2-ECD8-30CA-600A8DE78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66E327-2E93-E027-B096-F6E0B87F8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5A6DE07-452D-E82C-87B3-15161771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3243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7D5B1E2-DE7B-82B2-C075-F440BDFF6F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4C03DC5-A0C2-50C0-0D71-CBF2C13E1F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97D3967-B488-AF75-A776-9B9638B07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40AFAE3-169B-D775-C0E4-B419C3E79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FE6B7F-1E25-C627-4A51-E7CFBA08F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57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13190C-C0E1-62D9-CA8D-ECABAFD15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458785-50FC-47D7-8D2E-12A54730A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B4B47B-0D4A-5C43-E183-029D8A46D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035955-1894-B0FC-7FFE-71643CBC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13975F-AA8E-B4F9-BC96-B1D586DFB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150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F8B044-BD9B-4187-1F19-D029E4477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180613-8B77-1D13-C2F3-E9536CC87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61F4131-8F57-D251-A82F-26A6A5664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A03BDF-D2E5-906F-822B-65DF74DED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97CAA71-5675-B809-735F-411705D2F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5550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7E3D43-FC81-260C-171A-F4954CB4C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F6BB65-979E-0A06-FA6D-DCE3A23564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88E80F8-244A-1C40-3046-7879F4B464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6286CCA-BA21-96CA-8BE1-EB6BBF3A1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EE715DF-4E76-6A84-331B-82F92B4E3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56DBBD7-A79E-76A9-314C-C1CF3025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704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155F88-5529-44D5-2996-6AE01EFCB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0776865-E792-4557-B043-6E19D29BC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4564964-1ED1-85C3-4918-75676CC76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3634533-390C-74AE-1C5A-BA40759144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9C118D1-4F1E-30E6-F1AB-E87376E26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194BAAB-A4A3-5187-65E3-A092DDA4F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61C50BC-33BA-7982-82EF-E28FF7546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7562E58-0AF9-CE61-A956-37CB5280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3194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7A0D99-9B09-DDAD-D5EE-C0109938B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5A5B469-C7BE-325F-8D3B-056F552AB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CA766C7-9E59-999A-FDD0-7A093E530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76B04AD-2A3C-347A-9FAE-ADEA49309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992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69E1826-BECC-0FCA-3F8F-325580D5B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1A641D6-1584-2236-1AF2-D40C28A5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2E47D9C-7AD4-C7DC-D2E0-FFDEC49C4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8629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9FE52-B1CA-99A4-C814-3AD39BA4B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045928-ED9E-C649-A837-4CA3DD1F9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0556418-9030-8A45-FE55-A3C162529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B4D0A6-6D0A-9DC9-9F2B-27671E779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B88156C-0888-5C0C-982D-C2D16BBE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3AB75A7-61BD-BAEA-745B-5C055BEF9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095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F6FD4EE-F4DE-8CCC-C6A3-B5B096DB1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514DAF5-7862-1D97-785D-868C59E78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51AC1D-DC39-B892-026E-A54AE10CA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24FFA35-AF01-8388-4F0D-11FBC5CC5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C4E82BB-D958-B023-2762-87CAE23C2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123D073-72F7-1659-C682-608E21BFA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4472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98AFB2A-C1C8-DF7C-18FF-1628F5BE8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9A102F5-C881-068F-0080-41697482A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5C754B1-91EE-8871-B4AE-4CCBE699C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51DE1A-015C-4E99-8813-1379FBE517FC}" type="datetimeFigureOut">
              <a:rPr lang="sv-SE" smtClean="0"/>
              <a:t>2025-11-12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1BCE0F-6C59-615C-44DC-19348C8ED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52F7544-48A6-E180-779F-2480A33E6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1DEED9-16EE-4D26-9E6B-8533BCA622A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511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8BA5F19-D5E1-4ECC-BEC2-DF7AEDFD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0CC88A9-A661-4C48-866E-8734E511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1269336" cy="2008639"/>
          </a:xfrm>
          <a:custGeom>
            <a:avLst/>
            <a:gdLst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174645 w 11269336"/>
              <a:gd name="connsiteY140" fmla="*/ 2088358 h 2323145"/>
              <a:gd name="connsiteX141" fmla="*/ 5092476 w 11269336"/>
              <a:gd name="connsiteY141" fmla="*/ 2100737 h 2323145"/>
              <a:gd name="connsiteX142" fmla="*/ 5060738 w 11269336"/>
              <a:gd name="connsiteY142" fmla="*/ 2083274 h 2323145"/>
              <a:gd name="connsiteX143" fmla="*/ 4860988 w 11269336"/>
              <a:gd name="connsiteY143" fmla="*/ 2135698 h 2323145"/>
              <a:gd name="connsiteX144" fmla="*/ 4807902 w 11269336"/>
              <a:gd name="connsiteY144" fmla="*/ 2138894 h 2323145"/>
              <a:gd name="connsiteX145" fmla="*/ 4765388 w 11269336"/>
              <a:gd name="connsiteY145" fmla="*/ 2162525 h 2323145"/>
              <a:gd name="connsiteX146" fmla="*/ 4745033 w 11269336"/>
              <a:gd name="connsiteY146" fmla="*/ 2158859 h 2323145"/>
              <a:gd name="connsiteX147" fmla="*/ 4741475 w 11269336"/>
              <a:gd name="connsiteY147" fmla="*/ 2157998 h 2323145"/>
              <a:gd name="connsiteX148" fmla="*/ 4728247 w 11269336"/>
              <a:gd name="connsiteY148" fmla="*/ 2159526 h 2323145"/>
              <a:gd name="connsiteX149" fmla="*/ 4723263 w 11269336"/>
              <a:gd name="connsiteY149" fmla="*/ 2153742 h 2323145"/>
              <a:gd name="connsiteX150" fmla="*/ 4702453 w 11269336"/>
              <a:gd name="connsiteY150" fmla="*/ 2151586 h 2323145"/>
              <a:gd name="connsiteX151" fmla="*/ 4678455 w 11269336"/>
              <a:gd name="connsiteY151" fmla="*/ 2156131 h 2323145"/>
              <a:gd name="connsiteX152" fmla="*/ 4593061 w 11269336"/>
              <a:gd name="connsiteY152" fmla="*/ 2171597 h 2323145"/>
              <a:gd name="connsiteX153" fmla="*/ 4579902 w 11269336"/>
              <a:gd name="connsiteY153" fmla="*/ 2177927 h 2323145"/>
              <a:gd name="connsiteX154" fmla="*/ 4533444 w 11269336"/>
              <a:gd name="connsiteY154" fmla="*/ 2181200 h 2323145"/>
              <a:gd name="connsiteX155" fmla="*/ 4492832 w 11269336"/>
              <a:gd name="connsiteY155" fmla="*/ 2188033 h 2323145"/>
              <a:gd name="connsiteX156" fmla="*/ 4467257 w 11269336"/>
              <a:gd name="connsiteY156" fmla="*/ 2196121 h 2323145"/>
              <a:gd name="connsiteX157" fmla="*/ 4459937 w 11269336"/>
              <a:gd name="connsiteY157" fmla="*/ 2195182 h 2323145"/>
              <a:gd name="connsiteX158" fmla="*/ 4433312 w 11269336"/>
              <a:gd name="connsiteY158" fmla="*/ 2199004 h 2323145"/>
              <a:gd name="connsiteX159" fmla="*/ 4420601 w 11269336"/>
              <a:gd name="connsiteY159" fmla="*/ 2205158 h 2323145"/>
              <a:gd name="connsiteX160" fmla="*/ 4405765 w 11269336"/>
              <a:gd name="connsiteY160" fmla="*/ 2199902 h 2323145"/>
              <a:gd name="connsiteX161" fmla="*/ 4401354 w 11269336"/>
              <a:gd name="connsiteY161" fmla="*/ 2194745 h 2323145"/>
              <a:gd name="connsiteX162" fmla="*/ 4383151 w 11269336"/>
              <a:gd name="connsiteY162" fmla="*/ 2201140 h 2323145"/>
              <a:gd name="connsiteX163" fmla="*/ 4366646 w 11269336"/>
              <a:gd name="connsiteY163" fmla="*/ 2198564 h 2323145"/>
              <a:gd name="connsiteX164" fmla="*/ 4354009 w 11269336"/>
              <a:gd name="connsiteY164" fmla="*/ 2204984 h 2323145"/>
              <a:gd name="connsiteX165" fmla="*/ 4348284 w 11269336"/>
              <a:gd name="connsiteY165" fmla="*/ 2205270 h 2323145"/>
              <a:gd name="connsiteX166" fmla="*/ 4333906 w 11269336"/>
              <a:gd name="connsiteY166" fmla="*/ 2205251 h 2323145"/>
              <a:gd name="connsiteX167" fmla="*/ 4308819 w 11269336"/>
              <a:gd name="connsiteY167" fmla="*/ 2203822 h 2323145"/>
              <a:gd name="connsiteX168" fmla="*/ 4301210 w 11269336"/>
              <a:gd name="connsiteY168" fmla="*/ 2204456 h 2323145"/>
              <a:gd name="connsiteX169" fmla="*/ 4283095 w 11269336"/>
              <a:gd name="connsiteY169" fmla="*/ 2198177 h 2323145"/>
              <a:gd name="connsiteX170" fmla="*/ 4250119 w 11269336"/>
              <a:gd name="connsiteY170" fmla="*/ 2196342 h 2323145"/>
              <a:gd name="connsiteX171" fmla="*/ 4189203 w 11269336"/>
              <a:gd name="connsiteY171" fmla="*/ 2178994 h 2323145"/>
              <a:gd name="connsiteX172" fmla="*/ 4154035 w 11269336"/>
              <a:gd name="connsiteY172" fmla="*/ 2171950 h 2323145"/>
              <a:gd name="connsiteX173" fmla="*/ 4129569 w 11269336"/>
              <a:gd name="connsiteY173" fmla="*/ 2163850 h 2323145"/>
              <a:gd name="connsiteX174" fmla="*/ 4061250 w 11269336"/>
              <a:gd name="connsiteY174" fmla="*/ 2159236 h 2323145"/>
              <a:gd name="connsiteX175" fmla="*/ 3945480 w 11269336"/>
              <a:gd name="connsiteY175" fmla="*/ 2158279 h 2323145"/>
              <a:gd name="connsiteX176" fmla="*/ 3921468 w 11269336"/>
              <a:gd name="connsiteY176" fmla="*/ 2156588 h 2323145"/>
              <a:gd name="connsiteX177" fmla="*/ 3903348 w 11269336"/>
              <a:gd name="connsiteY177" fmla="*/ 2149220 h 2323145"/>
              <a:gd name="connsiteX178" fmla="*/ 3901342 w 11269336"/>
              <a:gd name="connsiteY178" fmla="*/ 2142355 h 2323145"/>
              <a:gd name="connsiteX179" fmla="*/ 3888539 w 11269336"/>
              <a:gd name="connsiteY179" fmla="*/ 2140476 h 2323145"/>
              <a:gd name="connsiteX180" fmla="*/ 3885662 w 11269336"/>
              <a:gd name="connsiteY180" fmla="*/ 2138740 h 2323145"/>
              <a:gd name="connsiteX181" fmla="*/ 3868627 w 11269336"/>
              <a:gd name="connsiteY181" fmla="*/ 2130023 h 2323145"/>
              <a:gd name="connsiteX182" fmla="*/ 3819177 w 11269336"/>
              <a:gd name="connsiteY182" fmla="*/ 2142111 h 2323145"/>
              <a:gd name="connsiteX183" fmla="*/ 3769100 w 11269336"/>
              <a:gd name="connsiteY183" fmla="*/ 2131731 h 2323145"/>
              <a:gd name="connsiteX184" fmla="*/ 3562752 w 11269336"/>
              <a:gd name="connsiteY184" fmla="*/ 2131785 h 2323145"/>
              <a:gd name="connsiteX185" fmla="*/ 3541402 w 11269336"/>
              <a:gd name="connsiteY185" fmla="*/ 2106821 h 2323145"/>
              <a:gd name="connsiteX186" fmla="*/ 3460591 w 11269336"/>
              <a:gd name="connsiteY186" fmla="*/ 2097951 h 2323145"/>
              <a:gd name="connsiteX187" fmla="*/ 3320348 w 11269336"/>
              <a:gd name="connsiteY187" fmla="*/ 2130191 h 2323145"/>
              <a:gd name="connsiteX188" fmla="*/ 3170922 w 11269336"/>
              <a:gd name="connsiteY188" fmla="*/ 2115957 h 2323145"/>
              <a:gd name="connsiteX189" fmla="*/ 3156256 w 11269336"/>
              <a:gd name="connsiteY189" fmla="*/ 2124773 h 2323145"/>
              <a:gd name="connsiteX190" fmla="*/ 3140298 w 11269336"/>
              <a:gd name="connsiteY190" fmla="*/ 2129182 h 2323145"/>
              <a:gd name="connsiteX191" fmla="*/ 3138514 w 11269336"/>
              <a:gd name="connsiteY191" fmla="*/ 2128069 h 2323145"/>
              <a:gd name="connsiteX192" fmla="*/ 3120467 w 11269336"/>
              <a:gd name="connsiteY192" fmla="*/ 2128281 h 2323145"/>
              <a:gd name="connsiteX193" fmla="*/ 3116175 w 11269336"/>
              <a:gd name="connsiteY193" fmla="*/ 2131633 h 2323145"/>
              <a:gd name="connsiteX194" fmla="*/ 3103685 w 11269336"/>
              <a:gd name="connsiteY194" fmla="*/ 2132814 h 2323145"/>
              <a:gd name="connsiteX195" fmla="*/ 3078794 w 11269336"/>
              <a:gd name="connsiteY195" fmla="*/ 2137935 h 2323145"/>
              <a:gd name="connsiteX196" fmla="*/ 3074407 w 11269336"/>
              <a:gd name="connsiteY196" fmla="*/ 2136274 h 2323145"/>
              <a:gd name="connsiteX197" fmla="*/ 3037285 w 11269336"/>
              <a:gd name="connsiteY197" fmla="*/ 2139919 h 2323145"/>
              <a:gd name="connsiteX198" fmla="*/ 3036901 w 11269336"/>
              <a:gd name="connsiteY198" fmla="*/ 2138726 h 2323145"/>
              <a:gd name="connsiteX199" fmla="*/ 3026996 w 11269336"/>
              <a:gd name="connsiteY199" fmla="*/ 2134322 h 2323145"/>
              <a:gd name="connsiteX200" fmla="*/ 3007772 w 11269336"/>
              <a:gd name="connsiteY200" fmla="*/ 2128742 h 2323145"/>
              <a:gd name="connsiteX201" fmla="*/ 2965030 w 11269336"/>
              <a:gd name="connsiteY201" fmla="*/ 2100494 h 2323145"/>
              <a:gd name="connsiteX202" fmla="*/ 2926342 w 11269336"/>
              <a:gd name="connsiteY202" fmla="*/ 2104155 h 2323145"/>
              <a:gd name="connsiteX203" fmla="*/ 2918608 w 11269336"/>
              <a:gd name="connsiteY203" fmla="*/ 2104215 h 2323145"/>
              <a:gd name="connsiteX204" fmla="*/ 2918475 w 11269336"/>
              <a:gd name="connsiteY204" fmla="*/ 2103937 h 2323145"/>
              <a:gd name="connsiteX205" fmla="*/ 2910360 w 11269336"/>
              <a:gd name="connsiteY205" fmla="*/ 2103444 h 2323145"/>
              <a:gd name="connsiteX206" fmla="*/ 2904507 w 11269336"/>
              <a:gd name="connsiteY206" fmla="*/ 2104326 h 2323145"/>
              <a:gd name="connsiteX207" fmla="*/ 2889503 w 11269336"/>
              <a:gd name="connsiteY207" fmla="*/ 2104443 h 2323145"/>
              <a:gd name="connsiteX208" fmla="*/ 2884480 w 11269336"/>
              <a:gd name="connsiteY208" fmla="*/ 2102626 h 2323145"/>
              <a:gd name="connsiteX209" fmla="*/ 2882689 w 11269336"/>
              <a:gd name="connsiteY209" fmla="*/ 2099228 h 2323145"/>
              <a:gd name="connsiteX210" fmla="*/ 2881291 w 11269336"/>
              <a:gd name="connsiteY210" fmla="*/ 2099618 h 2323145"/>
              <a:gd name="connsiteX211" fmla="*/ 2853979 w 11269336"/>
              <a:gd name="connsiteY211" fmla="*/ 2090388 h 2323145"/>
              <a:gd name="connsiteX212" fmla="*/ 2791790 w 11269336"/>
              <a:gd name="connsiteY212" fmla="*/ 2080332 h 2323145"/>
              <a:gd name="connsiteX213" fmla="*/ 2755844 w 11269336"/>
              <a:gd name="connsiteY213" fmla="*/ 2078874 h 2323145"/>
              <a:gd name="connsiteX214" fmla="*/ 2657742 w 11269336"/>
              <a:gd name="connsiteY214" fmla="*/ 2070179 h 2323145"/>
              <a:gd name="connsiteX215" fmla="*/ 2559549 w 11269336"/>
              <a:gd name="connsiteY215" fmla="*/ 2057873 h 2323145"/>
              <a:gd name="connsiteX216" fmla="*/ 2512054 w 11269336"/>
              <a:gd name="connsiteY216" fmla="*/ 2031671 h 2323145"/>
              <a:gd name="connsiteX217" fmla="*/ 2506437 w 11269336"/>
              <a:gd name="connsiteY217" fmla="*/ 2030918 h 2323145"/>
              <a:gd name="connsiteX218" fmla="*/ 2491752 w 11269336"/>
              <a:gd name="connsiteY218" fmla="*/ 2033906 h 2323145"/>
              <a:gd name="connsiteX219" fmla="*/ 2486338 w 11269336"/>
              <a:gd name="connsiteY219" fmla="*/ 2035862 h 2323145"/>
              <a:gd name="connsiteX220" fmla="*/ 2478186 w 11269336"/>
              <a:gd name="connsiteY220" fmla="*/ 2036953 h 2323145"/>
              <a:gd name="connsiteX221" fmla="*/ 2477950 w 11269336"/>
              <a:gd name="connsiteY221" fmla="*/ 2036715 h 2323145"/>
              <a:gd name="connsiteX222" fmla="*/ 2470381 w 11269336"/>
              <a:gd name="connsiteY222" fmla="*/ 2038256 h 2323145"/>
              <a:gd name="connsiteX223" fmla="*/ 2433781 w 11269336"/>
              <a:gd name="connsiteY223" fmla="*/ 2049140 h 2323145"/>
              <a:gd name="connsiteX224" fmla="*/ 2381172 w 11269336"/>
              <a:gd name="connsiteY224" fmla="*/ 2030645 h 2323145"/>
              <a:gd name="connsiteX225" fmla="*/ 2360198 w 11269336"/>
              <a:gd name="connsiteY225" fmla="*/ 2029059 h 2323145"/>
              <a:gd name="connsiteX226" fmla="*/ 2348815 w 11269336"/>
              <a:gd name="connsiteY226" fmla="*/ 2026798 h 2323145"/>
              <a:gd name="connsiteX227" fmla="*/ 2347988 w 11269336"/>
              <a:gd name="connsiteY227" fmla="*/ 2025745 h 2323145"/>
              <a:gd name="connsiteX228" fmla="*/ 2312920 w 11269336"/>
              <a:gd name="connsiteY228" fmla="*/ 2036311 h 2323145"/>
              <a:gd name="connsiteX229" fmla="*/ 2307986 w 11269336"/>
              <a:gd name="connsiteY229" fmla="*/ 2035583 h 2323145"/>
              <a:gd name="connsiteX230" fmla="*/ 2285481 w 11269336"/>
              <a:gd name="connsiteY230" fmla="*/ 2045197 h 2323145"/>
              <a:gd name="connsiteX231" fmla="*/ 2273666 w 11269336"/>
              <a:gd name="connsiteY231" fmla="*/ 2048710 h 2323145"/>
              <a:gd name="connsiteX232" fmla="*/ 2270719 w 11269336"/>
              <a:gd name="connsiteY232" fmla="*/ 2052702 h 2323145"/>
              <a:gd name="connsiteX233" fmla="*/ 2253080 w 11269336"/>
              <a:gd name="connsiteY233" fmla="*/ 2056363 h 2323145"/>
              <a:gd name="connsiteX234" fmla="*/ 2250906 w 11269336"/>
              <a:gd name="connsiteY234" fmla="*/ 2055654 h 2323145"/>
              <a:gd name="connsiteX235" fmla="*/ 2236905 w 11269336"/>
              <a:gd name="connsiteY235" fmla="*/ 2062882 h 2323145"/>
              <a:gd name="connsiteX236" fmla="*/ 2225830 w 11269336"/>
              <a:gd name="connsiteY236" fmla="*/ 2074027 h 2323145"/>
              <a:gd name="connsiteX237" fmla="*/ 2073776 w 11269336"/>
              <a:gd name="connsiteY237" fmla="*/ 2089244 h 2323145"/>
              <a:gd name="connsiteX238" fmla="*/ 1948256 w 11269336"/>
              <a:gd name="connsiteY238" fmla="*/ 2146616 h 2323145"/>
              <a:gd name="connsiteX239" fmla="*/ 1865582 w 11269336"/>
              <a:gd name="connsiteY239" fmla="*/ 2153738 h 2323145"/>
              <a:gd name="connsiteX240" fmla="*/ 1835210 w 11269336"/>
              <a:gd name="connsiteY240" fmla="*/ 2134244 h 2323145"/>
              <a:gd name="connsiteX241" fmla="*/ 1632661 w 11269336"/>
              <a:gd name="connsiteY241" fmla="*/ 2173882 h 2323145"/>
              <a:gd name="connsiteX242" fmla="*/ 1579590 w 11269336"/>
              <a:gd name="connsiteY242" fmla="*/ 2173680 h 2323145"/>
              <a:gd name="connsiteX243" fmla="*/ 1535601 w 11269336"/>
              <a:gd name="connsiteY243" fmla="*/ 2194590 h 2323145"/>
              <a:gd name="connsiteX244" fmla="*/ 1515594 w 11269336"/>
              <a:gd name="connsiteY244" fmla="*/ 2189622 h 2323145"/>
              <a:gd name="connsiteX245" fmla="*/ 1512113 w 11269336"/>
              <a:gd name="connsiteY245" fmla="*/ 2188534 h 2323145"/>
              <a:gd name="connsiteX246" fmla="*/ 1498838 w 11269336"/>
              <a:gd name="connsiteY246" fmla="*/ 2189213 h 2323145"/>
              <a:gd name="connsiteX247" fmla="*/ 1494279 w 11269336"/>
              <a:gd name="connsiteY247" fmla="*/ 2183112 h 2323145"/>
              <a:gd name="connsiteX248" fmla="*/ 1473714 w 11269336"/>
              <a:gd name="connsiteY248" fmla="*/ 2179625 h 2323145"/>
              <a:gd name="connsiteX249" fmla="*/ 1449503 w 11269336"/>
              <a:gd name="connsiteY249" fmla="*/ 2182633 h 2323145"/>
              <a:gd name="connsiteX250" fmla="*/ 1335495 w 11269336"/>
              <a:gd name="connsiteY250" fmla="*/ 2203940 h 2323145"/>
              <a:gd name="connsiteX251" fmla="*/ 1266687 w 11269336"/>
              <a:gd name="connsiteY251" fmla="*/ 2212688 h 2323145"/>
              <a:gd name="connsiteX252" fmla="*/ 1239614 w 11269336"/>
              <a:gd name="connsiteY252" fmla="*/ 2209727 h 2323145"/>
              <a:gd name="connsiteX253" fmla="*/ 1202436 w 11269336"/>
              <a:gd name="connsiteY253" fmla="*/ 2209817 h 2323145"/>
              <a:gd name="connsiteX254" fmla="*/ 1136097 w 11269336"/>
              <a:gd name="connsiteY254" fmla="*/ 2205112 h 2323145"/>
              <a:gd name="connsiteX255" fmla="*/ 1048229 w 11269336"/>
              <a:gd name="connsiteY255" fmla="*/ 2207249 h 2323145"/>
              <a:gd name="connsiteX256" fmla="*/ 988232 w 11269336"/>
              <a:gd name="connsiteY256" fmla="*/ 2235635 h 2323145"/>
              <a:gd name="connsiteX257" fmla="*/ 981959 w 11269336"/>
              <a:gd name="connsiteY257" fmla="*/ 2231607 h 2323145"/>
              <a:gd name="connsiteX258" fmla="*/ 938600 w 11269336"/>
              <a:gd name="connsiteY258" fmla="*/ 2238113 h 2323145"/>
              <a:gd name="connsiteX259" fmla="*/ 791788 w 11269336"/>
              <a:gd name="connsiteY259" fmla="*/ 2293224 h 2323145"/>
              <a:gd name="connsiteX260" fmla="*/ 706914 w 11269336"/>
              <a:gd name="connsiteY260" fmla="*/ 2305046 h 2323145"/>
              <a:gd name="connsiteX261" fmla="*/ 675971 w 11269336"/>
              <a:gd name="connsiteY261" fmla="*/ 2304030 h 2323145"/>
              <a:gd name="connsiteX262" fmla="*/ 624180 w 11269336"/>
              <a:gd name="connsiteY262" fmla="*/ 2302650 h 2323145"/>
              <a:gd name="connsiteX263" fmla="*/ 583453 w 11269336"/>
              <a:gd name="connsiteY263" fmla="*/ 2288788 h 2323145"/>
              <a:gd name="connsiteX264" fmla="*/ 540946 w 11269336"/>
              <a:gd name="connsiteY264" fmla="*/ 2292721 h 2323145"/>
              <a:gd name="connsiteX265" fmla="*/ 533680 w 11269336"/>
              <a:gd name="connsiteY265" fmla="*/ 2310233 h 2323145"/>
              <a:gd name="connsiteX266" fmla="*/ 487366 w 11269336"/>
              <a:gd name="connsiteY266" fmla="*/ 2309053 h 2323145"/>
              <a:gd name="connsiteX267" fmla="*/ 416820 w 11269336"/>
              <a:gd name="connsiteY267" fmla="*/ 2305443 h 2323145"/>
              <a:gd name="connsiteX268" fmla="*/ 376805 w 11269336"/>
              <a:gd name="connsiteY268" fmla="*/ 2307647 h 2323145"/>
              <a:gd name="connsiteX269" fmla="*/ 266777 w 11269336"/>
              <a:gd name="connsiteY269" fmla="*/ 2309012 h 2323145"/>
              <a:gd name="connsiteX270" fmla="*/ 156013 w 11269336"/>
              <a:gd name="connsiteY270" fmla="*/ 2306832 h 2323145"/>
              <a:gd name="connsiteX271" fmla="*/ 87258 w 11269336"/>
              <a:gd name="connsiteY271" fmla="*/ 2285511 h 2323145"/>
              <a:gd name="connsiteX272" fmla="*/ 23798 w 11269336"/>
              <a:gd name="connsiteY272" fmla="*/ 2281822 h 2323145"/>
              <a:gd name="connsiteX273" fmla="*/ 0 w 11269336"/>
              <a:gd name="connsiteY273" fmla="*/ 2285369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296127 w 11269336"/>
              <a:gd name="connsiteY139" fmla="*/ 2023208 h 2323145"/>
              <a:gd name="connsiteX140" fmla="*/ 5092476 w 11269336"/>
              <a:gd name="connsiteY140" fmla="*/ 2100737 h 2323145"/>
              <a:gd name="connsiteX141" fmla="*/ 5060738 w 11269336"/>
              <a:gd name="connsiteY141" fmla="*/ 2083274 h 2323145"/>
              <a:gd name="connsiteX142" fmla="*/ 4860988 w 11269336"/>
              <a:gd name="connsiteY142" fmla="*/ 2135698 h 2323145"/>
              <a:gd name="connsiteX143" fmla="*/ 4807902 w 11269336"/>
              <a:gd name="connsiteY143" fmla="*/ 2138894 h 2323145"/>
              <a:gd name="connsiteX144" fmla="*/ 4765388 w 11269336"/>
              <a:gd name="connsiteY144" fmla="*/ 2162525 h 2323145"/>
              <a:gd name="connsiteX145" fmla="*/ 4745033 w 11269336"/>
              <a:gd name="connsiteY145" fmla="*/ 2158859 h 2323145"/>
              <a:gd name="connsiteX146" fmla="*/ 4741475 w 11269336"/>
              <a:gd name="connsiteY146" fmla="*/ 2157998 h 2323145"/>
              <a:gd name="connsiteX147" fmla="*/ 4728247 w 11269336"/>
              <a:gd name="connsiteY147" fmla="*/ 2159526 h 2323145"/>
              <a:gd name="connsiteX148" fmla="*/ 4723263 w 11269336"/>
              <a:gd name="connsiteY148" fmla="*/ 2153742 h 2323145"/>
              <a:gd name="connsiteX149" fmla="*/ 4702453 w 11269336"/>
              <a:gd name="connsiteY149" fmla="*/ 2151586 h 2323145"/>
              <a:gd name="connsiteX150" fmla="*/ 4678455 w 11269336"/>
              <a:gd name="connsiteY150" fmla="*/ 2156131 h 2323145"/>
              <a:gd name="connsiteX151" fmla="*/ 4593061 w 11269336"/>
              <a:gd name="connsiteY151" fmla="*/ 2171597 h 2323145"/>
              <a:gd name="connsiteX152" fmla="*/ 4579902 w 11269336"/>
              <a:gd name="connsiteY152" fmla="*/ 2177927 h 2323145"/>
              <a:gd name="connsiteX153" fmla="*/ 4533444 w 11269336"/>
              <a:gd name="connsiteY153" fmla="*/ 2181200 h 2323145"/>
              <a:gd name="connsiteX154" fmla="*/ 4492832 w 11269336"/>
              <a:gd name="connsiteY154" fmla="*/ 2188033 h 2323145"/>
              <a:gd name="connsiteX155" fmla="*/ 4467257 w 11269336"/>
              <a:gd name="connsiteY155" fmla="*/ 2196121 h 2323145"/>
              <a:gd name="connsiteX156" fmla="*/ 4459937 w 11269336"/>
              <a:gd name="connsiteY156" fmla="*/ 2195182 h 2323145"/>
              <a:gd name="connsiteX157" fmla="*/ 4433312 w 11269336"/>
              <a:gd name="connsiteY157" fmla="*/ 2199004 h 2323145"/>
              <a:gd name="connsiteX158" fmla="*/ 4420601 w 11269336"/>
              <a:gd name="connsiteY158" fmla="*/ 2205158 h 2323145"/>
              <a:gd name="connsiteX159" fmla="*/ 4405765 w 11269336"/>
              <a:gd name="connsiteY159" fmla="*/ 2199902 h 2323145"/>
              <a:gd name="connsiteX160" fmla="*/ 4401354 w 11269336"/>
              <a:gd name="connsiteY160" fmla="*/ 2194745 h 2323145"/>
              <a:gd name="connsiteX161" fmla="*/ 4383151 w 11269336"/>
              <a:gd name="connsiteY161" fmla="*/ 2201140 h 2323145"/>
              <a:gd name="connsiteX162" fmla="*/ 4366646 w 11269336"/>
              <a:gd name="connsiteY162" fmla="*/ 2198564 h 2323145"/>
              <a:gd name="connsiteX163" fmla="*/ 4354009 w 11269336"/>
              <a:gd name="connsiteY163" fmla="*/ 2204984 h 2323145"/>
              <a:gd name="connsiteX164" fmla="*/ 4348284 w 11269336"/>
              <a:gd name="connsiteY164" fmla="*/ 2205270 h 2323145"/>
              <a:gd name="connsiteX165" fmla="*/ 4333906 w 11269336"/>
              <a:gd name="connsiteY165" fmla="*/ 2205251 h 2323145"/>
              <a:gd name="connsiteX166" fmla="*/ 4308819 w 11269336"/>
              <a:gd name="connsiteY166" fmla="*/ 2203822 h 2323145"/>
              <a:gd name="connsiteX167" fmla="*/ 4301210 w 11269336"/>
              <a:gd name="connsiteY167" fmla="*/ 2204456 h 2323145"/>
              <a:gd name="connsiteX168" fmla="*/ 4283095 w 11269336"/>
              <a:gd name="connsiteY168" fmla="*/ 2198177 h 2323145"/>
              <a:gd name="connsiteX169" fmla="*/ 4250119 w 11269336"/>
              <a:gd name="connsiteY169" fmla="*/ 2196342 h 2323145"/>
              <a:gd name="connsiteX170" fmla="*/ 4189203 w 11269336"/>
              <a:gd name="connsiteY170" fmla="*/ 2178994 h 2323145"/>
              <a:gd name="connsiteX171" fmla="*/ 4154035 w 11269336"/>
              <a:gd name="connsiteY171" fmla="*/ 2171950 h 2323145"/>
              <a:gd name="connsiteX172" fmla="*/ 4129569 w 11269336"/>
              <a:gd name="connsiteY172" fmla="*/ 2163850 h 2323145"/>
              <a:gd name="connsiteX173" fmla="*/ 4061250 w 11269336"/>
              <a:gd name="connsiteY173" fmla="*/ 2159236 h 2323145"/>
              <a:gd name="connsiteX174" fmla="*/ 3945480 w 11269336"/>
              <a:gd name="connsiteY174" fmla="*/ 2158279 h 2323145"/>
              <a:gd name="connsiteX175" fmla="*/ 3921468 w 11269336"/>
              <a:gd name="connsiteY175" fmla="*/ 2156588 h 2323145"/>
              <a:gd name="connsiteX176" fmla="*/ 3903348 w 11269336"/>
              <a:gd name="connsiteY176" fmla="*/ 2149220 h 2323145"/>
              <a:gd name="connsiteX177" fmla="*/ 3901342 w 11269336"/>
              <a:gd name="connsiteY177" fmla="*/ 2142355 h 2323145"/>
              <a:gd name="connsiteX178" fmla="*/ 3888539 w 11269336"/>
              <a:gd name="connsiteY178" fmla="*/ 2140476 h 2323145"/>
              <a:gd name="connsiteX179" fmla="*/ 3885662 w 11269336"/>
              <a:gd name="connsiteY179" fmla="*/ 2138740 h 2323145"/>
              <a:gd name="connsiteX180" fmla="*/ 3868627 w 11269336"/>
              <a:gd name="connsiteY180" fmla="*/ 2130023 h 2323145"/>
              <a:gd name="connsiteX181" fmla="*/ 3819177 w 11269336"/>
              <a:gd name="connsiteY181" fmla="*/ 2142111 h 2323145"/>
              <a:gd name="connsiteX182" fmla="*/ 3769100 w 11269336"/>
              <a:gd name="connsiteY182" fmla="*/ 2131731 h 2323145"/>
              <a:gd name="connsiteX183" fmla="*/ 3562752 w 11269336"/>
              <a:gd name="connsiteY183" fmla="*/ 2131785 h 2323145"/>
              <a:gd name="connsiteX184" fmla="*/ 3541402 w 11269336"/>
              <a:gd name="connsiteY184" fmla="*/ 2106821 h 2323145"/>
              <a:gd name="connsiteX185" fmla="*/ 3460591 w 11269336"/>
              <a:gd name="connsiteY185" fmla="*/ 2097951 h 2323145"/>
              <a:gd name="connsiteX186" fmla="*/ 3320348 w 11269336"/>
              <a:gd name="connsiteY186" fmla="*/ 2130191 h 2323145"/>
              <a:gd name="connsiteX187" fmla="*/ 3170922 w 11269336"/>
              <a:gd name="connsiteY187" fmla="*/ 2115957 h 2323145"/>
              <a:gd name="connsiteX188" fmla="*/ 3156256 w 11269336"/>
              <a:gd name="connsiteY188" fmla="*/ 2124773 h 2323145"/>
              <a:gd name="connsiteX189" fmla="*/ 3140298 w 11269336"/>
              <a:gd name="connsiteY189" fmla="*/ 2129182 h 2323145"/>
              <a:gd name="connsiteX190" fmla="*/ 3138514 w 11269336"/>
              <a:gd name="connsiteY190" fmla="*/ 2128069 h 2323145"/>
              <a:gd name="connsiteX191" fmla="*/ 3120467 w 11269336"/>
              <a:gd name="connsiteY191" fmla="*/ 2128281 h 2323145"/>
              <a:gd name="connsiteX192" fmla="*/ 3116175 w 11269336"/>
              <a:gd name="connsiteY192" fmla="*/ 2131633 h 2323145"/>
              <a:gd name="connsiteX193" fmla="*/ 3103685 w 11269336"/>
              <a:gd name="connsiteY193" fmla="*/ 2132814 h 2323145"/>
              <a:gd name="connsiteX194" fmla="*/ 3078794 w 11269336"/>
              <a:gd name="connsiteY194" fmla="*/ 2137935 h 2323145"/>
              <a:gd name="connsiteX195" fmla="*/ 3074407 w 11269336"/>
              <a:gd name="connsiteY195" fmla="*/ 2136274 h 2323145"/>
              <a:gd name="connsiteX196" fmla="*/ 3037285 w 11269336"/>
              <a:gd name="connsiteY196" fmla="*/ 2139919 h 2323145"/>
              <a:gd name="connsiteX197" fmla="*/ 3036901 w 11269336"/>
              <a:gd name="connsiteY197" fmla="*/ 2138726 h 2323145"/>
              <a:gd name="connsiteX198" fmla="*/ 3026996 w 11269336"/>
              <a:gd name="connsiteY198" fmla="*/ 2134322 h 2323145"/>
              <a:gd name="connsiteX199" fmla="*/ 3007772 w 11269336"/>
              <a:gd name="connsiteY199" fmla="*/ 2128742 h 2323145"/>
              <a:gd name="connsiteX200" fmla="*/ 2965030 w 11269336"/>
              <a:gd name="connsiteY200" fmla="*/ 2100494 h 2323145"/>
              <a:gd name="connsiteX201" fmla="*/ 2926342 w 11269336"/>
              <a:gd name="connsiteY201" fmla="*/ 2104155 h 2323145"/>
              <a:gd name="connsiteX202" fmla="*/ 2918608 w 11269336"/>
              <a:gd name="connsiteY202" fmla="*/ 2104215 h 2323145"/>
              <a:gd name="connsiteX203" fmla="*/ 2918475 w 11269336"/>
              <a:gd name="connsiteY203" fmla="*/ 2103937 h 2323145"/>
              <a:gd name="connsiteX204" fmla="*/ 2910360 w 11269336"/>
              <a:gd name="connsiteY204" fmla="*/ 2103444 h 2323145"/>
              <a:gd name="connsiteX205" fmla="*/ 2904507 w 11269336"/>
              <a:gd name="connsiteY205" fmla="*/ 2104326 h 2323145"/>
              <a:gd name="connsiteX206" fmla="*/ 2889503 w 11269336"/>
              <a:gd name="connsiteY206" fmla="*/ 2104443 h 2323145"/>
              <a:gd name="connsiteX207" fmla="*/ 2884480 w 11269336"/>
              <a:gd name="connsiteY207" fmla="*/ 2102626 h 2323145"/>
              <a:gd name="connsiteX208" fmla="*/ 2882689 w 11269336"/>
              <a:gd name="connsiteY208" fmla="*/ 2099228 h 2323145"/>
              <a:gd name="connsiteX209" fmla="*/ 2881291 w 11269336"/>
              <a:gd name="connsiteY209" fmla="*/ 2099618 h 2323145"/>
              <a:gd name="connsiteX210" fmla="*/ 2853979 w 11269336"/>
              <a:gd name="connsiteY210" fmla="*/ 2090388 h 2323145"/>
              <a:gd name="connsiteX211" fmla="*/ 2791790 w 11269336"/>
              <a:gd name="connsiteY211" fmla="*/ 2080332 h 2323145"/>
              <a:gd name="connsiteX212" fmla="*/ 2755844 w 11269336"/>
              <a:gd name="connsiteY212" fmla="*/ 2078874 h 2323145"/>
              <a:gd name="connsiteX213" fmla="*/ 2657742 w 11269336"/>
              <a:gd name="connsiteY213" fmla="*/ 2070179 h 2323145"/>
              <a:gd name="connsiteX214" fmla="*/ 2559549 w 11269336"/>
              <a:gd name="connsiteY214" fmla="*/ 2057873 h 2323145"/>
              <a:gd name="connsiteX215" fmla="*/ 2512054 w 11269336"/>
              <a:gd name="connsiteY215" fmla="*/ 2031671 h 2323145"/>
              <a:gd name="connsiteX216" fmla="*/ 2506437 w 11269336"/>
              <a:gd name="connsiteY216" fmla="*/ 2030918 h 2323145"/>
              <a:gd name="connsiteX217" fmla="*/ 2491752 w 11269336"/>
              <a:gd name="connsiteY217" fmla="*/ 2033906 h 2323145"/>
              <a:gd name="connsiteX218" fmla="*/ 2486338 w 11269336"/>
              <a:gd name="connsiteY218" fmla="*/ 2035862 h 2323145"/>
              <a:gd name="connsiteX219" fmla="*/ 2478186 w 11269336"/>
              <a:gd name="connsiteY219" fmla="*/ 2036953 h 2323145"/>
              <a:gd name="connsiteX220" fmla="*/ 2477950 w 11269336"/>
              <a:gd name="connsiteY220" fmla="*/ 2036715 h 2323145"/>
              <a:gd name="connsiteX221" fmla="*/ 2470381 w 11269336"/>
              <a:gd name="connsiteY221" fmla="*/ 2038256 h 2323145"/>
              <a:gd name="connsiteX222" fmla="*/ 2433781 w 11269336"/>
              <a:gd name="connsiteY222" fmla="*/ 2049140 h 2323145"/>
              <a:gd name="connsiteX223" fmla="*/ 2381172 w 11269336"/>
              <a:gd name="connsiteY223" fmla="*/ 2030645 h 2323145"/>
              <a:gd name="connsiteX224" fmla="*/ 2360198 w 11269336"/>
              <a:gd name="connsiteY224" fmla="*/ 2029059 h 2323145"/>
              <a:gd name="connsiteX225" fmla="*/ 2348815 w 11269336"/>
              <a:gd name="connsiteY225" fmla="*/ 2026798 h 2323145"/>
              <a:gd name="connsiteX226" fmla="*/ 2347988 w 11269336"/>
              <a:gd name="connsiteY226" fmla="*/ 2025745 h 2323145"/>
              <a:gd name="connsiteX227" fmla="*/ 2312920 w 11269336"/>
              <a:gd name="connsiteY227" fmla="*/ 2036311 h 2323145"/>
              <a:gd name="connsiteX228" fmla="*/ 2307986 w 11269336"/>
              <a:gd name="connsiteY228" fmla="*/ 2035583 h 2323145"/>
              <a:gd name="connsiteX229" fmla="*/ 2285481 w 11269336"/>
              <a:gd name="connsiteY229" fmla="*/ 2045197 h 2323145"/>
              <a:gd name="connsiteX230" fmla="*/ 2273666 w 11269336"/>
              <a:gd name="connsiteY230" fmla="*/ 2048710 h 2323145"/>
              <a:gd name="connsiteX231" fmla="*/ 2270719 w 11269336"/>
              <a:gd name="connsiteY231" fmla="*/ 2052702 h 2323145"/>
              <a:gd name="connsiteX232" fmla="*/ 2253080 w 11269336"/>
              <a:gd name="connsiteY232" fmla="*/ 2056363 h 2323145"/>
              <a:gd name="connsiteX233" fmla="*/ 2250906 w 11269336"/>
              <a:gd name="connsiteY233" fmla="*/ 2055654 h 2323145"/>
              <a:gd name="connsiteX234" fmla="*/ 2236905 w 11269336"/>
              <a:gd name="connsiteY234" fmla="*/ 2062882 h 2323145"/>
              <a:gd name="connsiteX235" fmla="*/ 2225830 w 11269336"/>
              <a:gd name="connsiteY235" fmla="*/ 2074027 h 2323145"/>
              <a:gd name="connsiteX236" fmla="*/ 2073776 w 11269336"/>
              <a:gd name="connsiteY236" fmla="*/ 2089244 h 2323145"/>
              <a:gd name="connsiteX237" fmla="*/ 1948256 w 11269336"/>
              <a:gd name="connsiteY237" fmla="*/ 2146616 h 2323145"/>
              <a:gd name="connsiteX238" fmla="*/ 1865582 w 11269336"/>
              <a:gd name="connsiteY238" fmla="*/ 2153738 h 2323145"/>
              <a:gd name="connsiteX239" fmla="*/ 1835210 w 11269336"/>
              <a:gd name="connsiteY239" fmla="*/ 2134244 h 2323145"/>
              <a:gd name="connsiteX240" fmla="*/ 1632661 w 11269336"/>
              <a:gd name="connsiteY240" fmla="*/ 2173882 h 2323145"/>
              <a:gd name="connsiteX241" fmla="*/ 1579590 w 11269336"/>
              <a:gd name="connsiteY241" fmla="*/ 2173680 h 2323145"/>
              <a:gd name="connsiteX242" fmla="*/ 1535601 w 11269336"/>
              <a:gd name="connsiteY242" fmla="*/ 2194590 h 2323145"/>
              <a:gd name="connsiteX243" fmla="*/ 1515594 w 11269336"/>
              <a:gd name="connsiteY243" fmla="*/ 2189622 h 2323145"/>
              <a:gd name="connsiteX244" fmla="*/ 1512113 w 11269336"/>
              <a:gd name="connsiteY244" fmla="*/ 2188534 h 2323145"/>
              <a:gd name="connsiteX245" fmla="*/ 1498838 w 11269336"/>
              <a:gd name="connsiteY245" fmla="*/ 2189213 h 2323145"/>
              <a:gd name="connsiteX246" fmla="*/ 1494279 w 11269336"/>
              <a:gd name="connsiteY246" fmla="*/ 2183112 h 2323145"/>
              <a:gd name="connsiteX247" fmla="*/ 1473714 w 11269336"/>
              <a:gd name="connsiteY247" fmla="*/ 2179625 h 2323145"/>
              <a:gd name="connsiteX248" fmla="*/ 1449503 w 11269336"/>
              <a:gd name="connsiteY248" fmla="*/ 2182633 h 2323145"/>
              <a:gd name="connsiteX249" fmla="*/ 1335495 w 11269336"/>
              <a:gd name="connsiteY249" fmla="*/ 2203940 h 2323145"/>
              <a:gd name="connsiteX250" fmla="*/ 1266687 w 11269336"/>
              <a:gd name="connsiteY250" fmla="*/ 2212688 h 2323145"/>
              <a:gd name="connsiteX251" fmla="*/ 1239614 w 11269336"/>
              <a:gd name="connsiteY251" fmla="*/ 2209727 h 2323145"/>
              <a:gd name="connsiteX252" fmla="*/ 1202436 w 11269336"/>
              <a:gd name="connsiteY252" fmla="*/ 2209817 h 2323145"/>
              <a:gd name="connsiteX253" fmla="*/ 1136097 w 11269336"/>
              <a:gd name="connsiteY253" fmla="*/ 2205112 h 2323145"/>
              <a:gd name="connsiteX254" fmla="*/ 1048229 w 11269336"/>
              <a:gd name="connsiteY254" fmla="*/ 2207249 h 2323145"/>
              <a:gd name="connsiteX255" fmla="*/ 988232 w 11269336"/>
              <a:gd name="connsiteY255" fmla="*/ 2235635 h 2323145"/>
              <a:gd name="connsiteX256" fmla="*/ 981959 w 11269336"/>
              <a:gd name="connsiteY256" fmla="*/ 2231607 h 2323145"/>
              <a:gd name="connsiteX257" fmla="*/ 938600 w 11269336"/>
              <a:gd name="connsiteY257" fmla="*/ 2238113 h 2323145"/>
              <a:gd name="connsiteX258" fmla="*/ 791788 w 11269336"/>
              <a:gd name="connsiteY258" fmla="*/ 2293224 h 2323145"/>
              <a:gd name="connsiteX259" fmla="*/ 706914 w 11269336"/>
              <a:gd name="connsiteY259" fmla="*/ 2305046 h 2323145"/>
              <a:gd name="connsiteX260" fmla="*/ 675971 w 11269336"/>
              <a:gd name="connsiteY260" fmla="*/ 2304030 h 2323145"/>
              <a:gd name="connsiteX261" fmla="*/ 624180 w 11269336"/>
              <a:gd name="connsiteY261" fmla="*/ 2302650 h 2323145"/>
              <a:gd name="connsiteX262" fmla="*/ 583453 w 11269336"/>
              <a:gd name="connsiteY262" fmla="*/ 2288788 h 2323145"/>
              <a:gd name="connsiteX263" fmla="*/ 540946 w 11269336"/>
              <a:gd name="connsiteY263" fmla="*/ 2292721 h 2323145"/>
              <a:gd name="connsiteX264" fmla="*/ 533680 w 11269336"/>
              <a:gd name="connsiteY264" fmla="*/ 2310233 h 2323145"/>
              <a:gd name="connsiteX265" fmla="*/ 487366 w 11269336"/>
              <a:gd name="connsiteY265" fmla="*/ 2309053 h 2323145"/>
              <a:gd name="connsiteX266" fmla="*/ 416820 w 11269336"/>
              <a:gd name="connsiteY266" fmla="*/ 2305443 h 2323145"/>
              <a:gd name="connsiteX267" fmla="*/ 376805 w 11269336"/>
              <a:gd name="connsiteY267" fmla="*/ 2307647 h 2323145"/>
              <a:gd name="connsiteX268" fmla="*/ 266777 w 11269336"/>
              <a:gd name="connsiteY268" fmla="*/ 2309012 h 2323145"/>
              <a:gd name="connsiteX269" fmla="*/ 156013 w 11269336"/>
              <a:gd name="connsiteY269" fmla="*/ 2306832 h 2323145"/>
              <a:gd name="connsiteX270" fmla="*/ 87258 w 11269336"/>
              <a:gd name="connsiteY270" fmla="*/ 2285511 h 2323145"/>
              <a:gd name="connsiteX271" fmla="*/ 23798 w 11269336"/>
              <a:gd name="connsiteY271" fmla="*/ 2281822 h 2323145"/>
              <a:gd name="connsiteX272" fmla="*/ 0 w 11269336"/>
              <a:gd name="connsiteY272" fmla="*/ 2285369 h 2323145"/>
              <a:gd name="connsiteX273" fmla="*/ 0 w 11269336"/>
              <a:gd name="connsiteY27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092476 w 11269336"/>
              <a:gd name="connsiteY139" fmla="*/ 2100737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60738 w 11269336"/>
              <a:gd name="connsiteY140" fmla="*/ 208327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320348 w 11269336"/>
              <a:gd name="connsiteY185" fmla="*/ 2130191 h 2323145"/>
              <a:gd name="connsiteX186" fmla="*/ 3170922 w 11269336"/>
              <a:gd name="connsiteY186" fmla="*/ 2115957 h 2323145"/>
              <a:gd name="connsiteX187" fmla="*/ 3156256 w 11269336"/>
              <a:gd name="connsiteY187" fmla="*/ 2124773 h 2323145"/>
              <a:gd name="connsiteX188" fmla="*/ 3140298 w 11269336"/>
              <a:gd name="connsiteY188" fmla="*/ 2129182 h 2323145"/>
              <a:gd name="connsiteX189" fmla="*/ 3138514 w 11269336"/>
              <a:gd name="connsiteY189" fmla="*/ 2128069 h 2323145"/>
              <a:gd name="connsiteX190" fmla="*/ 3120467 w 11269336"/>
              <a:gd name="connsiteY190" fmla="*/ 2128281 h 2323145"/>
              <a:gd name="connsiteX191" fmla="*/ 3116175 w 11269336"/>
              <a:gd name="connsiteY191" fmla="*/ 2131633 h 2323145"/>
              <a:gd name="connsiteX192" fmla="*/ 3103685 w 11269336"/>
              <a:gd name="connsiteY192" fmla="*/ 2132814 h 2323145"/>
              <a:gd name="connsiteX193" fmla="*/ 3078794 w 11269336"/>
              <a:gd name="connsiteY193" fmla="*/ 2137935 h 2323145"/>
              <a:gd name="connsiteX194" fmla="*/ 3074407 w 11269336"/>
              <a:gd name="connsiteY194" fmla="*/ 2136274 h 2323145"/>
              <a:gd name="connsiteX195" fmla="*/ 3037285 w 11269336"/>
              <a:gd name="connsiteY195" fmla="*/ 2139919 h 2323145"/>
              <a:gd name="connsiteX196" fmla="*/ 3036901 w 11269336"/>
              <a:gd name="connsiteY196" fmla="*/ 2138726 h 2323145"/>
              <a:gd name="connsiteX197" fmla="*/ 3026996 w 11269336"/>
              <a:gd name="connsiteY197" fmla="*/ 2134322 h 2323145"/>
              <a:gd name="connsiteX198" fmla="*/ 3007772 w 11269336"/>
              <a:gd name="connsiteY198" fmla="*/ 2128742 h 2323145"/>
              <a:gd name="connsiteX199" fmla="*/ 2965030 w 11269336"/>
              <a:gd name="connsiteY199" fmla="*/ 2100494 h 2323145"/>
              <a:gd name="connsiteX200" fmla="*/ 2926342 w 11269336"/>
              <a:gd name="connsiteY200" fmla="*/ 2104155 h 2323145"/>
              <a:gd name="connsiteX201" fmla="*/ 2918608 w 11269336"/>
              <a:gd name="connsiteY201" fmla="*/ 2104215 h 2323145"/>
              <a:gd name="connsiteX202" fmla="*/ 2918475 w 11269336"/>
              <a:gd name="connsiteY202" fmla="*/ 2103937 h 2323145"/>
              <a:gd name="connsiteX203" fmla="*/ 2910360 w 11269336"/>
              <a:gd name="connsiteY203" fmla="*/ 2103444 h 2323145"/>
              <a:gd name="connsiteX204" fmla="*/ 2904507 w 11269336"/>
              <a:gd name="connsiteY204" fmla="*/ 2104326 h 2323145"/>
              <a:gd name="connsiteX205" fmla="*/ 2889503 w 11269336"/>
              <a:gd name="connsiteY205" fmla="*/ 2104443 h 2323145"/>
              <a:gd name="connsiteX206" fmla="*/ 2884480 w 11269336"/>
              <a:gd name="connsiteY206" fmla="*/ 2102626 h 2323145"/>
              <a:gd name="connsiteX207" fmla="*/ 2882689 w 11269336"/>
              <a:gd name="connsiteY207" fmla="*/ 2099228 h 2323145"/>
              <a:gd name="connsiteX208" fmla="*/ 2881291 w 11269336"/>
              <a:gd name="connsiteY208" fmla="*/ 2099618 h 2323145"/>
              <a:gd name="connsiteX209" fmla="*/ 2853979 w 11269336"/>
              <a:gd name="connsiteY209" fmla="*/ 2090388 h 2323145"/>
              <a:gd name="connsiteX210" fmla="*/ 2791790 w 11269336"/>
              <a:gd name="connsiteY210" fmla="*/ 2080332 h 2323145"/>
              <a:gd name="connsiteX211" fmla="*/ 2755844 w 11269336"/>
              <a:gd name="connsiteY211" fmla="*/ 2078874 h 2323145"/>
              <a:gd name="connsiteX212" fmla="*/ 2657742 w 11269336"/>
              <a:gd name="connsiteY212" fmla="*/ 2070179 h 2323145"/>
              <a:gd name="connsiteX213" fmla="*/ 2559549 w 11269336"/>
              <a:gd name="connsiteY213" fmla="*/ 2057873 h 2323145"/>
              <a:gd name="connsiteX214" fmla="*/ 2512054 w 11269336"/>
              <a:gd name="connsiteY214" fmla="*/ 2031671 h 2323145"/>
              <a:gd name="connsiteX215" fmla="*/ 2506437 w 11269336"/>
              <a:gd name="connsiteY215" fmla="*/ 2030918 h 2323145"/>
              <a:gd name="connsiteX216" fmla="*/ 2491752 w 11269336"/>
              <a:gd name="connsiteY216" fmla="*/ 2033906 h 2323145"/>
              <a:gd name="connsiteX217" fmla="*/ 2486338 w 11269336"/>
              <a:gd name="connsiteY217" fmla="*/ 2035862 h 2323145"/>
              <a:gd name="connsiteX218" fmla="*/ 2478186 w 11269336"/>
              <a:gd name="connsiteY218" fmla="*/ 2036953 h 2323145"/>
              <a:gd name="connsiteX219" fmla="*/ 2477950 w 11269336"/>
              <a:gd name="connsiteY219" fmla="*/ 2036715 h 2323145"/>
              <a:gd name="connsiteX220" fmla="*/ 2470381 w 11269336"/>
              <a:gd name="connsiteY220" fmla="*/ 2038256 h 2323145"/>
              <a:gd name="connsiteX221" fmla="*/ 2433781 w 11269336"/>
              <a:gd name="connsiteY221" fmla="*/ 2049140 h 2323145"/>
              <a:gd name="connsiteX222" fmla="*/ 2381172 w 11269336"/>
              <a:gd name="connsiteY222" fmla="*/ 2030645 h 2323145"/>
              <a:gd name="connsiteX223" fmla="*/ 2360198 w 11269336"/>
              <a:gd name="connsiteY223" fmla="*/ 2029059 h 2323145"/>
              <a:gd name="connsiteX224" fmla="*/ 2348815 w 11269336"/>
              <a:gd name="connsiteY224" fmla="*/ 2026798 h 2323145"/>
              <a:gd name="connsiteX225" fmla="*/ 2347988 w 11269336"/>
              <a:gd name="connsiteY225" fmla="*/ 2025745 h 2323145"/>
              <a:gd name="connsiteX226" fmla="*/ 2312920 w 11269336"/>
              <a:gd name="connsiteY226" fmla="*/ 2036311 h 2323145"/>
              <a:gd name="connsiteX227" fmla="*/ 2307986 w 11269336"/>
              <a:gd name="connsiteY227" fmla="*/ 2035583 h 2323145"/>
              <a:gd name="connsiteX228" fmla="*/ 2285481 w 11269336"/>
              <a:gd name="connsiteY228" fmla="*/ 2045197 h 2323145"/>
              <a:gd name="connsiteX229" fmla="*/ 2273666 w 11269336"/>
              <a:gd name="connsiteY229" fmla="*/ 2048710 h 2323145"/>
              <a:gd name="connsiteX230" fmla="*/ 2270719 w 11269336"/>
              <a:gd name="connsiteY230" fmla="*/ 2052702 h 2323145"/>
              <a:gd name="connsiteX231" fmla="*/ 2253080 w 11269336"/>
              <a:gd name="connsiteY231" fmla="*/ 2056363 h 2323145"/>
              <a:gd name="connsiteX232" fmla="*/ 2250906 w 11269336"/>
              <a:gd name="connsiteY232" fmla="*/ 2055654 h 2323145"/>
              <a:gd name="connsiteX233" fmla="*/ 2236905 w 11269336"/>
              <a:gd name="connsiteY233" fmla="*/ 2062882 h 2323145"/>
              <a:gd name="connsiteX234" fmla="*/ 2225830 w 11269336"/>
              <a:gd name="connsiteY234" fmla="*/ 2074027 h 2323145"/>
              <a:gd name="connsiteX235" fmla="*/ 2073776 w 11269336"/>
              <a:gd name="connsiteY235" fmla="*/ 2089244 h 2323145"/>
              <a:gd name="connsiteX236" fmla="*/ 1948256 w 11269336"/>
              <a:gd name="connsiteY236" fmla="*/ 2146616 h 2323145"/>
              <a:gd name="connsiteX237" fmla="*/ 1865582 w 11269336"/>
              <a:gd name="connsiteY237" fmla="*/ 2153738 h 2323145"/>
              <a:gd name="connsiteX238" fmla="*/ 1835210 w 11269336"/>
              <a:gd name="connsiteY238" fmla="*/ 2134244 h 2323145"/>
              <a:gd name="connsiteX239" fmla="*/ 1632661 w 11269336"/>
              <a:gd name="connsiteY239" fmla="*/ 2173882 h 2323145"/>
              <a:gd name="connsiteX240" fmla="*/ 1579590 w 11269336"/>
              <a:gd name="connsiteY240" fmla="*/ 2173680 h 2323145"/>
              <a:gd name="connsiteX241" fmla="*/ 1535601 w 11269336"/>
              <a:gd name="connsiteY241" fmla="*/ 2194590 h 2323145"/>
              <a:gd name="connsiteX242" fmla="*/ 1515594 w 11269336"/>
              <a:gd name="connsiteY242" fmla="*/ 2189622 h 2323145"/>
              <a:gd name="connsiteX243" fmla="*/ 1512113 w 11269336"/>
              <a:gd name="connsiteY243" fmla="*/ 2188534 h 2323145"/>
              <a:gd name="connsiteX244" fmla="*/ 1498838 w 11269336"/>
              <a:gd name="connsiteY244" fmla="*/ 2189213 h 2323145"/>
              <a:gd name="connsiteX245" fmla="*/ 1494279 w 11269336"/>
              <a:gd name="connsiteY245" fmla="*/ 2183112 h 2323145"/>
              <a:gd name="connsiteX246" fmla="*/ 1473714 w 11269336"/>
              <a:gd name="connsiteY246" fmla="*/ 2179625 h 2323145"/>
              <a:gd name="connsiteX247" fmla="*/ 1449503 w 11269336"/>
              <a:gd name="connsiteY247" fmla="*/ 2182633 h 2323145"/>
              <a:gd name="connsiteX248" fmla="*/ 1335495 w 11269336"/>
              <a:gd name="connsiteY248" fmla="*/ 2203940 h 2323145"/>
              <a:gd name="connsiteX249" fmla="*/ 1266687 w 11269336"/>
              <a:gd name="connsiteY249" fmla="*/ 2212688 h 2323145"/>
              <a:gd name="connsiteX250" fmla="*/ 1239614 w 11269336"/>
              <a:gd name="connsiteY250" fmla="*/ 2209727 h 2323145"/>
              <a:gd name="connsiteX251" fmla="*/ 1202436 w 11269336"/>
              <a:gd name="connsiteY251" fmla="*/ 2209817 h 2323145"/>
              <a:gd name="connsiteX252" fmla="*/ 1136097 w 11269336"/>
              <a:gd name="connsiteY252" fmla="*/ 2205112 h 2323145"/>
              <a:gd name="connsiteX253" fmla="*/ 1048229 w 11269336"/>
              <a:gd name="connsiteY253" fmla="*/ 2207249 h 2323145"/>
              <a:gd name="connsiteX254" fmla="*/ 988232 w 11269336"/>
              <a:gd name="connsiteY254" fmla="*/ 2235635 h 2323145"/>
              <a:gd name="connsiteX255" fmla="*/ 981959 w 11269336"/>
              <a:gd name="connsiteY255" fmla="*/ 2231607 h 2323145"/>
              <a:gd name="connsiteX256" fmla="*/ 938600 w 11269336"/>
              <a:gd name="connsiteY256" fmla="*/ 2238113 h 2323145"/>
              <a:gd name="connsiteX257" fmla="*/ 791788 w 11269336"/>
              <a:gd name="connsiteY257" fmla="*/ 2293224 h 2323145"/>
              <a:gd name="connsiteX258" fmla="*/ 706914 w 11269336"/>
              <a:gd name="connsiteY258" fmla="*/ 2305046 h 2323145"/>
              <a:gd name="connsiteX259" fmla="*/ 675971 w 11269336"/>
              <a:gd name="connsiteY259" fmla="*/ 2304030 h 2323145"/>
              <a:gd name="connsiteX260" fmla="*/ 624180 w 11269336"/>
              <a:gd name="connsiteY260" fmla="*/ 2302650 h 2323145"/>
              <a:gd name="connsiteX261" fmla="*/ 583453 w 11269336"/>
              <a:gd name="connsiteY261" fmla="*/ 2288788 h 2323145"/>
              <a:gd name="connsiteX262" fmla="*/ 540946 w 11269336"/>
              <a:gd name="connsiteY262" fmla="*/ 2292721 h 2323145"/>
              <a:gd name="connsiteX263" fmla="*/ 533680 w 11269336"/>
              <a:gd name="connsiteY263" fmla="*/ 2310233 h 2323145"/>
              <a:gd name="connsiteX264" fmla="*/ 487366 w 11269336"/>
              <a:gd name="connsiteY264" fmla="*/ 2309053 h 2323145"/>
              <a:gd name="connsiteX265" fmla="*/ 416820 w 11269336"/>
              <a:gd name="connsiteY265" fmla="*/ 2305443 h 2323145"/>
              <a:gd name="connsiteX266" fmla="*/ 376805 w 11269336"/>
              <a:gd name="connsiteY266" fmla="*/ 2307647 h 2323145"/>
              <a:gd name="connsiteX267" fmla="*/ 266777 w 11269336"/>
              <a:gd name="connsiteY267" fmla="*/ 2309012 h 2323145"/>
              <a:gd name="connsiteX268" fmla="*/ 156013 w 11269336"/>
              <a:gd name="connsiteY268" fmla="*/ 2306832 h 2323145"/>
              <a:gd name="connsiteX269" fmla="*/ 87258 w 11269336"/>
              <a:gd name="connsiteY269" fmla="*/ 2285511 h 2323145"/>
              <a:gd name="connsiteX270" fmla="*/ 23798 w 11269336"/>
              <a:gd name="connsiteY270" fmla="*/ 2281822 h 2323145"/>
              <a:gd name="connsiteX271" fmla="*/ 0 w 11269336"/>
              <a:gd name="connsiteY271" fmla="*/ 2285369 h 2323145"/>
              <a:gd name="connsiteX272" fmla="*/ 0 w 11269336"/>
              <a:gd name="connsiteY27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460591 w 11269336"/>
              <a:gd name="connsiteY184" fmla="*/ 2097951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1048229 w 11269336"/>
              <a:gd name="connsiteY252" fmla="*/ 2207249 h 2323145"/>
              <a:gd name="connsiteX253" fmla="*/ 988232 w 11269336"/>
              <a:gd name="connsiteY253" fmla="*/ 2235635 h 2323145"/>
              <a:gd name="connsiteX254" fmla="*/ 981959 w 11269336"/>
              <a:gd name="connsiteY254" fmla="*/ 2231607 h 2323145"/>
              <a:gd name="connsiteX255" fmla="*/ 938600 w 11269336"/>
              <a:gd name="connsiteY255" fmla="*/ 2238113 h 2323145"/>
              <a:gd name="connsiteX256" fmla="*/ 791788 w 11269336"/>
              <a:gd name="connsiteY256" fmla="*/ 2293224 h 2323145"/>
              <a:gd name="connsiteX257" fmla="*/ 706914 w 11269336"/>
              <a:gd name="connsiteY257" fmla="*/ 2305046 h 2323145"/>
              <a:gd name="connsiteX258" fmla="*/ 675971 w 11269336"/>
              <a:gd name="connsiteY258" fmla="*/ 2304030 h 2323145"/>
              <a:gd name="connsiteX259" fmla="*/ 624180 w 11269336"/>
              <a:gd name="connsiteY259" fmla="*/ 2302650 h 2323145"/>
              <a:gd name="connsiteX260" fmla="*/ 583453 w 11269336"/>
              <a:gd name="connsiteY260" fmla="*/ 2288788 h 2323145"/>
              <a:gd name="connsiteX261" fmla="*/ 540946 w 11269336"/>
              <a:gd name="connsiteY261" fmla="*/ 2292721 h 2323145"/>
              <a:gd name="connsiteX262" fmla="*/ 533680 w 11269336"/>
              <a:gd name="connsiteY262" fmla="*/ 2310233 h 2323145"/>
              <a:gd name="connsiteX263" fmla="*/ 487366 w 11269336"/>
              <a:gd name="connsiteY263" fmla="*/ 2309053 h 2323145"/>
              <a:gd name="connsiteX264" fmla="*/ 416820 w 11269336"/>
              <a:gd name="connsiteY264" fmla="*/ 2305443 h 2323145"/>
              <a:gd name="connsiteX265" fmla="*/ 376805 w 11269336"/>
              <a:gd name="connsiteY265" fmla="*/ 2307647 h 2323145"/>
              <a:gd name="connsiteX266" fmla="*/ 266777 w 11269336"/>
              <a:gd name="connsiteY266" fmla="*/ 2309012 h 2323145"/>
              <a:gd name="connsiteX267" fmla="*/ 156013 w 11269336"/>
              <a:gd name="connsiteY267" fmla="*/ 2306832 h 2323145"/>
              <a:gd name="connsiteX268" fmla="*/ 87258 w 11269336"/>
              <a:gd name="connsiteY268" fmla="*/ 2285511 h 2323145"/>
              <a:gd name="connsiteX269" fmla="*/ 23798 w 11269336"/>
              <a:gd name="connsiteY269" fmla="*/ 2281822 h 2323145"/>
              <a:gd name="connsiteX270" fmla="*/ 0 w 11269336"/>
              <a:gd name="connsiteY270" fmla="*/ 2285369 h 2323145"/>
              <a:gd name="connsiteX271" fmla="*/ 0 w 11269336"/>
              <a:gd name="connsiteY27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335495 w 11269336"/>
              <a:gd name="connsiteY247" fmla="*/ 2203940 h 2323145"/>
              <a:gd name="connsiteX248" fmla="*/ 1266687 w 11269336"/>
              <a:gd name="connsiteY248" fmla="*/ 2212688 h 2323145"/>
              <a:gd name="connsiteX249" fmla="*/ 1239614 w 11269336"/>
              <a:gd name="connsiteY249" fmla="*/ 2209727 h 2323145"/>
              <a:gd name="connsiteX250" fmla="*/ 1202436 w 11269336"/>
              <a:gd name="connsiteY250" fmla="*/ 2209817 h 2323145"/>
              <a:gd name="connsiteX251" fmla="*/ 1136097 w 11269336"/>
              <a:gd name="connsiteY251" fmla="*/ 2205112 h 2323145"/>
              <a:gd name="connsiteX252" fmla="*/ 988232 w 11269336"/>
              <a:gd name="connsiteY252" fmla="*/ 2235635 h 2323145"/>
              <a:gd name="connsiteX253" fmla="*/ 981959 w 11269336"/>
              <a:gd name="connsiteY253" fmla="*/ 2231607 h 2323145"/>
              <a:gd name="connsiteX254" fmla="*/ 938600 w 11269336"/>
              <a:gd name="connsiteY254" fmla="*/ 2238113 h 2323145"/>
              <a:gd name="connsiteX255" fmla="*/ 791788 w 11269336"/>
              <a:gd name="connsiteY255" fmla="*/ 2293224 h 2323145"/>
              <a:gd name="connsiteX256" fmla="*/ 706914 w 11269336"/>
              <a:gd name="connsiteY256" fmla="*/ 2305046 h 2323145"/>
              <a:gd name="connsiteX257" fmla="*/ 675971 w 11269336"/>
              <a:gd name="connsiteY257" fmla="*/ 2304030 h 2323145"/>
              <a:gd name="connsiteX258" fmla="*/ 624180 w 11269336"/>
              <a:gd name="connsiteY258" fmla="*/ 2302650 h 2323145"/>
              <a:gd name="connsiteX259" fmla="*/ 583453 w 11269336"/>
              <a:gd name="connsiteY259" fmla="*/ 2288788 h 2323145"/>
              <a:gd name="connsiteX260" fmla="*/ 540946 w 11269336"/>
              <a:gd name="connsiteY260" fmla="*/ 2292721 h 2323145"/>
              <a:gd name="connsiteX261" fmla="*/ 533680 w 11269336"/>
              <a:gd name="connsiteY261" fmla="*/ 2310233 h 2323145"/>
              <a:gd name="connsiteX262" fmla="*/ 487366 w 11269336"/>
              <a:gd name="connsiteY262" fmla="*/ 2309053 h 2323145"/>
              <a:gd name="connsiteX263" fmla="*/ 416820 w 11269336"/>
              <a:gd name="connsiteY263" fmla="*/ 2305443 h 2323145"/>
              <a:gd name="connsiteX264" fmla="*/ 376805 w 11269336"/>
              <a:gd name="connsiteY264" fmla="*/ 2307647 h 2323145"/>
              <a:gd name="connsiteX265" fmla="*/ 266777 w 11269336"/>
              <a:gd name="connsiteY265" fmla="*/ 2309012 h 2323145"/>
              <a:gd name="connsiteX266" fmla="*/ 156013 w 11269336"/>
              <a:gd name="connsiteY266" fmla="*/ 2306832 h 2323145"/>
              <a:gd name="connsiteX267" fmla="*/ 87258 w 11269336"/>
              <a:gd name="connsiteY267" fmla="*/ 2285511 h 2323145"/>
              <a:gd name="connsiteX268" fmla="*/ 23798 w 11269336"/>
              <a:gd name="connsiteY268" fmla="*/ 2281822 h 2323145"/>
              <a:gd name="connsiteX269" fmla="*/ 0 w 11269336"/>
              <a:gd name="connsiteY269" fmla="*/ 2285369 h 2323145"/>
              <a:gd name="connsiteX270" fmla="*/ 0 w 11269336"/>
              <a:gd name="connsiteY27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218531 w 11269336"/>
              <a:gd name="connsiteY54" fmla="*/ 1107622 h 2323145"/>
              <a:gd name="connsiteX55" fmla="*/ 8197391 w 11269336"/>
              <a:gd name="connsiteY55" fmla="*/ 1107746 h 2323145"/>
              <a:gd name="connsiteX56" fmla="*/ 8081474 w 11269336"/>
              <a:gd name="connsiteY56" fmla="*/ 1130125 h 2323145"/>
              <a:gd name="connsiteX57" fmla="*/ 8053585 w 11269336"/>
              <a:gd name="connsiteY57" fmla="*/ 1129169 h 2323145"/>
              <a:gd name="connsiteX58" fmla="*/ 8038422 w 11269336"/>
              <a:gd name="connsiteY58" fmla="*/ 1119092 h 2323145"/>
              <a:gd name="connsiteX59" fmla="*/ 8029450 w 11269336"/>
              <a:gd name="connsiteY59" fmla="*/ 1125592 h 2323145"/>
              <a:gd name="connsiteX60" fmla="*/ 7959552 w 11269336"/>
              <a:gd name="connsiteY60" fmla="*/ 1140188 h 2323145"/>
              <a:gd name="connsiteX61" fmla="*/ 7914188 w 11269336"/>
              <a:gd name="connsiteY61" fmla="*/ 1150862 h 2323145"/>
              <a:gd name="connsiteX62" fmla="*/ 7914918 w 11269336"/>
              <a:gd name="connsiteY62" fmla="*/ 1168758 h 2323145"/>
              <a:gd name="connsiteX63" fmla="*/ 7875510 w 11269336"/>
              <a:gd name="connsiteY63" fmla="*/ 1183153 h 2323145"/>
              <a:gd name="connsiteX64" fmla="*/ 7829932 w 11269336"/>
              <a:gd name="connsiteY64" fmla="*/ 1180782 h 2323145"/>
              <a:gd name="connsiteX65" fmla="*/ 7779182 w 11269336"/>
              <a:gd name="connsiteY65" fmla="*/ 1192665 h 2323145"/>
              <a:gd name="connsiteX66" fmla="*/ 7748774 w 11269336"/>
              <a:gd name="connsiteY66" fmla="*/ 1199586 h 2323145"/>
              <a:gd name="connsiteX67" fmla="*/ 7671846 w 11269336"/>
              <a:gd name="connsiteY67" fmla="*/ 1231966 h 2323145"/>
              <a:gd name="connsiteX68" fmla="*/ 7554146 w 11269336"/>
              <a:gd name="connsiteY68" fmla="*/ 1319748 h 2323145"/>
              <a:gd name="connsiteX69" fmla="*/ 7515052 w 11269336"/>
              <a:gd name="connsiteY69" fmla="*/ 1336718 h 2323145"/>
              <a:gd name="connsiteX70" fmla="*/ 7507193 w 11269336"/>
              <a:gd name="connsiteY70" fmla="*/ 1334617 h 2323145"/>
              <a:gd name="connsiteX71" fmla="*/ 7461694 w 11269336"/>
              <a:gd name="connsiteY71" fmla="*/ 1375866 h 2323145"/>
              <a:gd name="connsiteX72" fmla="*/ 7377571 w 11269336"/>
              <a:gd name="connsiteY72" fmla="*/ 1400128 h 2323145"/>
              <a:gd name="connsiteX73" fmla="*/ 7311261 w 11269336"/>
              <a:gd name="connsiteY73" fmla="*/ 1412652 h 2323145"/>
              <a:gd name="connsiteX74" fmla="*/ 7275307 w 11269336"/>
              <a:gd name="connsiteY74" fmla="*/ 1422171 h 2323145"/>
              <a:gd name="connsiteX75" fmla="*/ 7247783 w 11269336"/>
              <a:gd name="connsiteY75" fmla="*/ 1426330 h 2323145"/>
              <a:gd name="connsiteX76" fmla="*/ 7185047 w 11269336"/>
              <a:gd name="connsiteY76" fmla="*/ 1451812 h 2323145"/>
              <a:gd name="connsiteX77" fmla="*/ 7084117 w 11269336"/>
              <a:gd name="connsiteY77" fmla="*/ 1500281 h 2323145"/>
              <a:gd name="connsiteX78" fmla="*/ 7062011 w 11269336"/>
              <a:gd name="connsiteY78" fmla="*/ 1509183 h 2323145"/>
              <a:gd name="connsiteX79" fmla="*/ 7040555 w 11269336"/>
              <a:gd name="connsiteY79" fmla="*/ 1511207 h 2323145"/>
              <a:gd name="connsiteX80" fmla="*/ 7033438 w 11269336"/>
              <a:gd name="connsiteY80" fmla="*/ 1506772 h 2323145"/>
              <a:gd name="connsiteX81" fmla="*/ 7020886 w 11269336"/>
              <a:gd name="connsiteY81" fmla="*/ 1510764 h 2323145"/>
              <a:gd name="connsiteX82" fmla="*/ 7017033 w 11269336"/>
              <a:gd name="connsiteY82" fmla="*/ 1510650 h 2323145"/>
              <a:gd name="connsiteX83" fmla="*/ 6995460 w 11269336"/>
              <a:gd name="connsiteY83" fmla="*/ 1511173 h 2323145"/>
              <a:gd name="connsiteX84" fmla="*/ 6962144 w 11269336"/>
              <a:gd name="connsiteY84" fmla="*/ 1541508 h 2323145"/>
              <a:gd name="connsiteX85" fmla="*/ 6910674 w 11269336"/>
              <a:gd name="connsiteY85" fmla="*/ 1554793 h 2323145"/>
              <a:gd name="connsiteX86" fmla="*/ 6732152 w 11269336"/>
              <a:gd name="connsiteY86" fmla="*/ 1642538 h 2323145"/>
              <a:gd name="connsiteX87" fmla="*/ 6694106 w 11269336"/>
              <a:gd name="connsiteY87" fmla="*/ 1632377 h 2323145"/>
              <a:gd name="connsiteX88" fmla="*/ 6617223 w 11269336"/>
              <a:gd name="connsiteY88" fmla="*/ 1659889 h 2323145"/>
              <a:gd name="connsiteX89" fmla="*/ 6521138 w 11269336"/>
              <a:gd name="connsiteY89" fmla="*/ 1744340 h 2323145"/>
              <a:gd name="connsiteX90" fmla="*/ 6380677 w 11269336"/>
              <a:gd name="connsiteY90" fmla="*/ 1796883 h 2323145"/>
              <a:gd name="connsiteX91" fmla="*/ 6374897 w 11269336"/>
              <a:gd name="connsiteY91" fmla="*/ 1809910 h 2323145"/>
              <a:gd name="connsiteX92" fmla="*/ 6364545 w 11269336"/>
              <a:gd name="connsiteY92" fmla="*/ 1820090 h 2323145"/>
              <a:gd name="connsiteX93" fmla="*/ 6362126 w 11269336"/>
              <a:gd name="connsiteY93" fmla="*/ 1819991 h 2323145"/>
              <a:gd name="connsiteX94" fmla="*/ 6346673 w 11269336"/>
              <a:gd name="connsiteY94" fmla="*/ 1827824 h 2323145"/>
              <a:gd name="connsiteX95" fmla="*/ 6345588 w 11269336"/>
              <a:gd name="connsiteY95" fmla="*/ 1832232 h 2323145"/>
              <a:gd name="connsiteX96" fmla="*/ 6335708 w 11269336"/>
              <a:gd name="connsiteY96" fmla="*/ 1838451 h 2323145"/>
              <a:gd name="connsiteX97" fmla="*/ 6318182 w 11269336"/>
              <a:gd name="connsiteY97" fmla="*/ 1852975 h 2323145"/>
              <a:gd name="connsiteX98" fmla="*/ 6313084 w 11269336"/>
              <a:gd name="connsiteY98" fmla="*/ 1853561 h 2323145"/>
              <a:gd name="connsiteX99" fmla="*/ 6283816 w 11269336"/>
              <a:gd name="connsiteY99" fmla="*/ 1872148 h 2323145"/>
              <a:gd name="connsiteX100" fmla="*/ 6282550 w 11269336"/>
              <a:gd name="connsiteY100" fmla="*/ 1871392 h 2323145"/>
              <a:gd name="connsiteX101" fmla="*/ 6270527 w 11269336"/>
              <a:gd name="connsiteY101" fmla="*/ 1872208 h 2323145"/>
              <a:gd name="connsiteX102" fmla="*/ 6249518 w 11269336"/>
              <a:gd name="connsiteY102" fmla="*/ 1876079 h 2323145"/>
              <a:gd name="connsiteX103" fmla="*/ 6190386 w 11269336"/>
              <a:gd name="connsiteY103" fmla="*/ 1872478 h 2323145"/>
              <a:gd name="connsiteX104" fmla="*/ 6159777 w 11269336"/>
              <a:gd name="connsiteY104" fmla="*/ 1891745 h 2323145"/>
              <a:gd name="connsiteX105" fmla="*/ 6153131 w 11269336"/>
              <a:gd name="connsiteY105" fmla="*/ 1895079 h 2323145"/>
              <a:gd name="connsiteX106" fmla="*/ 6152798 w 11269336"/>
              <a:gd name="connsiteY106" fmla="*/ 1894920 h 2323145"/>
              <a:gd name="connsiteX107" fmla="*/ 6145388 w 11269336"/>
              <a:gd name="connsiteY107" fmla="*/ 1897990 h 2323145"/>
              <a:gd name="connsiteX108" fmla="*/ 6141014 w 11269336"/>
              <a:gd name="connsiteY108" fmla="*/ 1901155 h 2323145"/>
              <a:gd name="connsiteX109" fmla="*/ 6128122 w 11269336"/>
              <a:gd name="connsiteY109" fmla="*/ 1907623 h 2323145"/>
              <a:gd name="connsiteX110" fmla="*/ 6122351 w 11269336"/>
              <a:gd name="connsiteY110" fmla="*/ 1908359 h 2323145"/>
              <a:gd name="connsiteX111" fmla="*/ 6064750 w 11269336"/>
              <a:gd name="connsiteY111" fmla="*/ 1896394 h 2323145"/>
              <a:gd name="connsiteX112" fmla="*/ 5964230 w 11269336"/>
              <a:gd name="connsiteY112" fmla="*/ 1910038 h 2323145"/>
              <a:gd name="connsiteX113" fmla="*/ 5865399 w 11269336"/>
              <a:gd name="connsiteY113" fmla="*/ 1926966 h 2323145"/>
              <a:gd name="connsiteX114" fmla="*/ 5829951 w 11269336"/>
              <a:gd name="connsiteY114" fmla="*/ 1934755 h 2323145"/>
              <a:gd name="connsiteX115" fmla="*/ 5765285 w 11269336"/>
              <a:gd name="connsiteY115" fmla="*/ 1941322 h 2323145"/>
              <a:gd name="connsiteX116" fmla="*/ 5734750 w 11269336"/>
              <a:gd name="connsiteY116" fmla="*/ 1939793 h 2323145"/>
              <a:gd name="connsiteX117" fmla="*/ 5733569 w 11269336"/>
              <a:gd name="connsiteY117" fmla="*/ 1940505 h 2323145"/>
              <a:gd name="connsiteX118" fmla="*/ 5730329 w 11269336"/>
              <a:gd name="connsiteY118" fmla="*/ 1937845 h 2323145"/>
              <a:gd name="connsiteX119" fmla="*/ 5724661 w 11269336"/>
              <a:gd name="connsiteY119" fmla="*/ 1937455 h 2323145"/>
              <a:gd name="connsiteX120" fmla="*/ 5710186 w 11269336"/>
              <a:gd name="connsiteY120" fmla="*/ 1941370 h 2323145"/>
              <a:gd name="connsiteX121" fmla="*/ 5704910 w 11269336"/>
              <a:gd name="connsiteY121" fmla="*/ 1943663 h 2323145"/>
              <a:gd name="connsiteX122" fmla="*/ 5696836 w 11269336"/>
              <a:gd name="connsiteY122" fmla="*/ 1945271 h 2323145"/>
              <a:gd name="connsiteX123" fmla="*/ 5696583 w 11269336"/>
              <a:gd name="connsiteY123" fmla="*/ 1945050 h 2323145"/>
              <a:gd name="connsiteX124" fmla="*/ 5689123 w 11269336"/>
              <a:gd name="connsiteY124" fmla="*/ 1947067 h 2323145"/>
              <a:gd name="connsiteX125" fmla="*/ 5653291 w 11269336"/>
              <a:gd name="connsiteY125" fmla="*/ 1960245 h 2323145"/>
              <a:gd name="connsiteX126" fmla="*/ 5599385 w 11269336"/>
              <a:gd name="connsiteY126" fmla="*/ 1945198 h 2323145"/>
              <a:gd name="connsiteX127" fmla="*/ 5578300 w 11269336"/>
              <a:gd name="connsiteY127" fmla="*/ 1944963 h 2323145"/>
              <a:gd name="connsiteX128" fmla="*/ 5566758 w 11269336"/>
              <a:gd name="connsiteY128" fmla="*/ 1943441 h 2323145"/>
              <a:gd name="connsiteX129" fmla="*/ 5565857 w 11269336"/>
              <a:gd name="connsiteY129" fmla="*/ 1942445 h 2323145"/>
              <a:gd name="connsiteX130" fmla="*/ 5531534 w 11269336"/>
              <a:gd name="connsiteY130" fmla="*/ 1955208 h 2323145"/>
              <a:gd name="connsiteX131" fmla="*/ 5526552 w 11269336"/>
              <a:gd name="connsiteY131" fmla="*/ 1954799 h 2323145"/>
              <a:gd name="connsiteX132" fmla="*/ 5504723 w 11269336"/>
              <a:gd name="connsiteY132" fmla="*/ 1965811 h 2323145"/>
              <a:gd name="connsiteX133" fmla="*/ 5493156 w 11269336"/>
              <a:gd name="connsiteY133" fmla="*/ 1970063 h 2323145"/>
              <a:gd name="connsiteX134" fmla="*/ 5490486 w 11269336"/>
              <a:gd name="connsiteY134" fmla="*/ 1974227 h 2323145"/>
              <a:gd name="connsiteX135" fmla="*/ 5473107 w 11269336"/>
              <a:gd name="connsiteY135" fmla="*/ 1979001 h 2323145"/>
              <a:gd name="connsiteX136" fmla="*/ 5470885 w 11269336"/>
              <a:gd name="connsiteY136" fmla="*/ 1978432 h 2323145"/>
              <a:gd name="connsiteX137" fmla="*/ 5457393 w 11269336"/>
              <a:gd name="connsiteY137" fmla="*/ 1986525 h 2323145"/>
              <a:gd name="connsiteX138" fmla="*/ 5447102 w 11269336"/>
              <a:gd name="connsiteY138" fmla="*/ 1998329 h 2323145"/>
              <a:gd name="connsiteX139" fmla="*/ 5159151 w 11269336"/>
              <a:gd name="connsiteY139" fmla="*/ 2029640 h 2323145"/>
              <a:gd name="connsiteX140" fmla="*/ 5041688 w 11269336"/>
              <a:gd name="connsiteY140" fmla="*/ 2022334 h 2323145"/>
              <a:gd name="connsiteX141" fmla="*/ 4860988 w 11269336"/>
              <a:gd name="connsiteY141" fmla="*/ 2135698 h 2323145"/>
              <a:gd name="connsiteX142" fmla="*/ 4807902 w 11269336"/>
              <a:gd name="connsiteY142" fmla="*/ 2138894 h 2323145"/>
              <a:gd name="connsiteX143" fmla="*/ 4765388 w 11269336"/>
              <a:gd name="connsiteY143" fmla="*/ 2162525 h 2323145"/>
              <a:gd name="connsiteX144" fmla="*/ 4745033 w 11269336"/>
              <a:gd name="connsiteY144" fmla="*/ 2158859 h 2323145"/>
              <a:gd name="connsiteX145" fmla="*/ 4741475 w 11269336"/>
              <a:gd name="connsiteY145" fmla="*/ 2157998 h 2323145"/>
              <a:gd name="connsiteX146" fmla="*/ 4728247 w 11269336"/>
              <a:gd name="connsiteY146" fmla="*/ 2159526 h 2323145"/>
              <a:gd name="connsiteX147" fmla="*/ 4723263 w 11269336"/>
              <a:gd name="connsiteY147" fmla="*/ 2153742 h 2323145"/>
              <a:gd name="connsiteX148" fmla="*/ 4702453 w 11269336"/>
              <a:gd name="connsiteY148" fmla="*/ 2151586 h 2323145"/>
              <a:gd name="connsiteX149" fmla="*/ 4678455 w 11269336"/>
              <a:gd name="connsiteY149" fmla="*/ 2156131 h 2323145"/>
              <a:gd name="connsiteX150" fmla="*/ 4593061 w 11269336"/>
              <a:gd name="connsiteY150" fmla="*/ 2171597 h 2323145"/>
              <a:gd name="connsiteX151" fmla="*/ 4579902 w 11269336"/>
              <a:gd name="connsiteY151" fmla="*/ 2177927 h 2323145"/>
              <a:gd name="connsiteX152" fmla="*/ 4533444 w 11269336"/>
              <a:gd name="connsiteY152" fmla="*/ 2181200 h 2323145"/>
              <a:gd name="connsiteX153" fmla="*/ 4492832 w 11269336"/>
              <a:gd name="connsiteY153" fmla="*/ 2188033 h 2323145"/>
              <a:gd name="connsiteX154" fmla="*/ 4467257 w 11269336"/>
              <a:gd name="connsiteY154" fmla="*/ 2196121 h 2323145"/>
              <a:gd name="connsiteX155" fmla="*/ 4459937 w 11269336"/>
              <a:gd name="connsiteY155" fmla="*/ 2195182 h 2323145"/>
              <a:gd name="connsiteX156" fmla="*/ 4433312 w 11269336"/>
              <a:gd name="connsiteY156" fmla="*/ 2199004 h 2323145"/>
              <a:gd name="connsiteX157" fmla="*/ 4420601 w 11269336"/>
              <a:gd name="connsiteY157" fmla="*/ 2205158 h 2323145"/>
              <a:gd name="connsiteX158" fmla="*/ 4405765 w 11269336"/>
              <a:gd name="connsiteY158" fmla="*/ 2199902 h 2323145"/>
              <a:gd name="connsiteX159" fmla="*/ 4401354 w 11269336"/>
              <a:gd name="connsiteY159" fmla="*/ 2194745 h 2323145"/>
              <a:gd name="connsiteX160" fmla="*/ 4383151 w 11269336"/>
              <a:gd name="connsiteY160" fmla="*/ 2201140 h 2323145"/>
              <a:gd name="connsiteX161" fmla="*/ 4366646 w 11269336"/>
              <a:gd name="connsiteY161" fmla="*/ 2198564 h 2323145"/>
              <a:gd name="connsiteX162" fmla="*/ 4354009 w 11269336"/>
              <a:gd name="connsiteY162" fmla="*/ 2204984 h 2323145"/>
              <a:gd name="connsiteX163" fmla="*/ 4348284 w 11269336"/>
              <a:gd name="connsiteY163" fmla="*/ 2205270 h 2323145"/>
              <a:gd name="connsiteX164" fmla="*/ 4333906 w 11269336"/>
              <a:gd name="connsiteY164" fmla="*/ 2205251 h 2323145"/>
              <a:gd name="connsiteX165" fmla="*/ 4308819 w 11269336"/>
              <a:gd name="connsiteY165" fmla="*/ 2203822 h 2323145"/>
              <a:gd name="connsiteX166" fmla="*/ 4301210 w 11269336"/>
              <a:gd name="connsiteY166" fmla="*/ 2204456 h 2323145"/>
              <a:gd name="connsiteX167" fmla="*/ 4283095 w 11269336"/>
              <a:gd name="connsiteY167" fmla="*/ 2198177 h 2323145"/>
              <a:gd name="connsiteX168" fmla="*/ 4250119 w 11269336"/>
              <a:gd name="connsiteY168" fmla="*/ 2196342 h 2323145"/>
              <a:gd name="connsiteX169" fmla="*/ 4189203 w 11269336"/>
              <a:gd name="connsiteY169" fmla="*/ 2178994 h 2323145"/>
              <a:gd name="connsiteX170" fmla="*/ 4154035 w 11269336"/>
              <a:gd name="connsiteY170" fmla="*/ 2171950 h 2323145"/>
              <a:gd name="connsiteX171" fmla="*/ 4129569 w 11269336"/>
              <a:gd name="connsiteY171" fmla="*/ 2163850 h 2323145"/>
              <a:gd name="connsiteX172" fmla="*/ 4061250 w 11269336"/>
              <a:gd name="connsiteY172" fmla="*/ 2159236 h 2323145"/>
              <a:gd name="connsiteX173" fmla="*/ 3945480 w 11269336"/>
              <a:gd name="connsiteY173" fmla="*/ 2158279 h 2323145"/>
              <a:gd name="connsiteX174" fmla="*/ 3921468 w 11269336"/>
              <a:gd name="connsiteY174" fmla="*/ 2156588 h 2323145"/>
              <a:gd name="connsiteX175" fmla="*/ 3903348 w 11269336"/>
              <a:gd name="connsiteY175" fmla="*/ 2149220 h 2323145"/>
              <a:gd name="connsiteX176" fmla="*/ 3901342 w 11269336"/>
              <a:gd name="connsiteY176" fmla="*/ 2142355 h 2323145"/>
              <a:gd name="connsiteX177" fmla="*/ 3888539 w 11269336"/>
              <a:gd name="connsiteY177" fmla="*/ 2140476 h 2323145"/>
              <a:gd name="connsiteX178" fmla="*/ 3885662 w 11269336"/>
              <a:gd name="connsiteY178" fmla="*/ 2138740 h 2323145"/>
              <a:gd name="connsiteX179" fmla="*/ 3868627 w 11269336"/>
              <a:gd name="connsiteY179" fmla="*/ 2130023 h 2323145"/>
              <a:gd name="connsiteX180" fmla="*/ 3819177 w 11269336"/>
              <a:gd name="connsiteY180" fmla="*/ 2142111 h 2323145"/>
              <a:gd name="connsiteX181" fmla="*/ 3769100 w 11269336"/>
              <a:gd name="connsiteY181" fmla="*/ 2131731 h 2323145"/>
              <a:gd name="connsiteX182" fmla="*/ 3562752 w 11269336"/>
              <a:gd name="connsiteY182" fmla="*/ 2131785 h 2323145"/>
              <a:gd name="connsiteX183" fmla="*/ 3541402 w 11269336"/>
              <a:gd name="connsiteY183" fmla="*/ 2106821 h 2323145"/>
              <a:gd name="connsiteX184" fmla="*/ 3365341 w 11269336"/>
              <a:gd name="connsiteY184" fmla="*/ 2077638 h 2323145"/>
              <a:gd name="connsiteX185" fmla="*/ 3170922 w 11269336"/>
              <a:gd name="connsiteY185" fmla="*/ 2115957 h 2323145"/>
              <a:gd name="connsiteX186" fmla="*/ 3156256 w 11269336"/>
              <a:gd name="connsiteY186" fmla="*/ 2124773 h 2323145"/>
              <a:gd name="connsiteX187" fmla="*/ 3140298 w 11269336"/>
              <a:gd name="connsiteY187" fmla="*/ 2129182 h 2323145"/>
              <a:gd name="connsiteX188" fmla="*/ 3138514 w 11269336"/>
              <a:gd name="connsiteY188" fmla="*/ 2128069 h 2323145"/>
              <a:gd name="connsiteX189" fmla="*/ 3120467 w 11269336"/>
              <a:gd name="connsiteY189" fmla="*/ 2128281 h 2323145"/>
              <a:gd name="connsiteX190" fmla="*/ 3116175 w 11269336"/>
              <a:gd name="connsiteY190" fmla="*/ 2131633 h 2323145"/>
              <a:gd name="connsiteX191" fmla="*/ 3103685 w 11269336"/>
              <a:gd name="connsiteY191" fmla="*/ 2132814 h 2323145"/>
              <a:gd name="connsiteX192" fmla="*/ 3078794 w 11269336"/>
              <a:gd name="connsiteY192" fmla="*/ 2137935 h 2323145"/>
              <a:gd name="connsiteX193" fmla="*/ 3074407 w 11269336"/>
              <a:gd name="connsiteY193" fmla="*/ 2136274 h 2323145"/>
              <a:gd name="connsiteX194" fmla="*/ 3037285 w 11269336"/>
              <a:gd name="connsiteY194" fmla="*/ 2139919 h 2323145"/>
              <a:gd name="connsiteX195" fmla="*/ 3036901 w 11269336"/>
              <a:gd name="connsiteY195" fmla="*/ 2138726 h 2323145"/>
              <a:gd name="connsiteX196" fmla="*/ 3026996 w 11269336"/>
              <a:gd name="connsiteY196" fmla="*/ 2134322 h 2323145"/>
              <a:gd name="connsiteX197" fmla="*/ 3007772 w 11269336"/>
              <a:gd name="connsiteY197" fmla="*/ 2128742 h 2323145"/>
              <a:gd name="connsiteX198" fmla="*/ 2965030 w 11269336"/>
              <a:gd name="connsiteY198" fmla="*/ 2100494 h 2323145"/>
              <a:gd name="connsiteX199" fmla="*/ 2926342 w 11269336"/>
              <a:gd name="connsiteY199" fmla="*/ 2104155 h 2323145"/>
              <a:gd name="connsiteX200" fmla="*/ 2918608 w 11269336"/>
              <a:gd name="connsiteY200" fmla="*/ 2104215 h 2323145"/>
              <a:gd name="connsiteX201" fmla="*/ 2918475 w 11269336"/>
              <a:gd name="connsiteY201" fmla="*/ 2103937 h 2323145"/>
              <a:gd name="connsiteX202" fmla="*/ 2910360 w 11269336"/>
              <a:gd name="connsiteY202" fmla="*/ 2103444 h 2323145"/>
              <a:gd name="connsiteX203" fmla="*/ 2904507 w 11269336"/>
              <a:gd name="connsiteY203" fmla="*/ 2104326 h 2323145"/>
              <a:gd name="connsiteX204" fmla="*/ 2889503 w 11269336"/>
              <a:gd name="connsiteY204" fmla="*/ 2104443 h 2323145"/>
              <a:gd name="connsiteX205" fmla="*/ 2884480 w 11269336"/>
              <a:gd name="connsiteY205" fmla="*/ 2102626 h 2323145"/>
              <a:gd name="connsiteX206" fmla="*/ 2882689 w 11269336"/>
              <a:gd name="connsiteY206" fmla="*/ 2099228 h 2323145"/>
              <a:gd name="connsiteX207" fmla="*/ 2881291 w 11269336"/>
              <a:gd name="connsiteY207" fmla="*/ 2099618 h 2323145"/>
              <a:gd name="connsiteX208" fmla="*/ 2853979 w 11269336"/>
              <a:gd name="connsiteY208" fmla="*/ 2090388 h 2323145"/>
              <a:gd name="connsiteX209" fmla="*/ 2791790 w 11269336"/>
              <a:gd name="connsiteY209" fmla="*/ 2080332 h 2323145"/>
              <a:gd name="connsiteX210" fmla="*/ 2755844 w 11269336"/>
              <a:gd name="connsiteY210" fmla="*/ 2078874 h 2323145"/>
              <a:gd name="connsiteX211" fmla="*/ 2657742 w 11269336"/>
              <a:gd name="connsiteY211" fmla="*/ 2070179 h 2323145"/>
              <a:gd name="connsiteX212" fmla="*/ 2559549 w 11269336"/>
              <a:gd name="connsiteY212" fmla="*/ 2057873 h 2323145"/>
              <a:gd name="connsiteX213" fmla="*/ 2512054 w 11269336"/>
              <a:gd name="connsiteY213" fmla="*/ 2031671 h 2323145"/>
              <a:gd name="connsiteX214" fmla="*/ 2506437 w 11269336"/>
              <a:gd name="connsiteY214" fmla="*/ 2030918 h 2323145"/>
              <a:gd name="connsiteX215" fmla="*/ 2491752 w 11269336"/>
              <a:gd name="connsiteY215" fmla="*/ 2033906 h 2323145"/>
              <a:gd name="connsiteX216" fmla="*/ 2486338 w 11269336"/>
              <a:gd name="connsiteY216" fmla="*/ 2035862 h 2323145"/>
              <a:gd name="connsiteX217" fmla="*/ 2478186 w 11269336"/>
              <a:gd name="connsiteY217" fmla="*/ 2036953 h 2323145"/>
              <a:gd name="connsiteX218" fmla="*/ 2477950 w 11269336"/>
              <a:gd name="connsiteY218" fmla="*/ 2036715 h 2323145"/>
              <a:gd name="connsiteX219" fmla="*/ 2470381 w 11269336"/>
              <a:gd name="connsiteY219" fmla="*/ 2038256 h 2323145"/>
              <a:gd name="connsiteX220" fmla="*/ 2433781 w 11269336"/>
              <a:gd name="connsiteY220" fmla="*/ 2049140 h 2323145"/>
              <a:gd name="connsiteX221" fmla="*/ 2381172 w 11269336"/>
              <a:gd name="connsiteY221" fmla="*/ 2030645 h 2323145"/>
              <a:gd name="connsiteX222" fmla="*/ 2360198 w 11269336"/>
              <a:gd name="connsiteY222" fmla="*/ 2029059 h 2323145"/>
              <a:gd name="connsiteX223" fmla="*/ 2348815 w 11269336"/>
              <a:gd name="connsiteY223" fmla="*/ 2026798 h 2323145"/>
              <a:gd name="connsiteX224" fmla="*/ 2347988 w 11269336"/>
              <a:gd name="connsiteY224" fmla="*/ 2025745 h 2323145"/>
              <a:gd name="connsiteX225" fmla="*/ 2312920 w 11269336"/>
              <a:gd name="connsiteY225" fmla="*/ 2036311 h 2323145"/>
              <a:gd name="connsiteX226" fmla="*/ 2307986 w 11269336"/>
              <a:gd name="connsiteY226" fmla="*/ 2035583 h 2323145"/>
              <a:gd name="connsiteX227" fmla="*/ 2285481 w 11269336"/>
              <a:gd name="connsiteY227" fmla="*/ 2045197 h 2323145"/>
              <a:gd name="connsiteX228" fmla="*/ 2273666 w 11269336"/>
              <a:gd name="connsiteY228" fmla="*/ 2048710 h 2323145"/>
              <a:gd name="connsiteX229" fmla="*/ 2270719 w 11269336"/>
              <a:gd name="connsiteY229" fmla="*/ 2052702 h 2323145"/>
              <a:gd name="connsiteX230" fmla="*/ 2253080 w 11269336"/>
              <a:gd name="connsiteY230" fmla="*/ 2056363 h 2323145"/>
              <a:gd name="connsiteX231" fmla="*/ 2250906 w 11269336"/>
              <a:gd name="connsiteY231" fmla="*/ 2055654 h 2323145"/>
              <a:gd name="connsiteX232" fmla="*/ 2236905 w 11269336"/>
              <a:gd name="connsiteY232" fmla="*/ 2062882 h 2323145"/>
              <a:gd name="connsiteX233" fmla="*/ 2225830 w 11269336"/>
              <a:gd name="connsiteY233" fmla="*/ 2074027 h 2323145"/>
              <a:gd name="connsiteX234" fmla="*/ 2073776 w 11269336"/>
              <a:gd name="connsiteY234" fmla="*/ 2089244 h 2323145"/>
              <a:gd name="connsiteX235" fmla="*/ 1948256 w 11269336"/>
              <a:gd name="connsiteY235" fmla="*/ 2146616 h 2323145"/>
              <a:gd name="connsiteX236" fmla="*/ 1865582 w 11269336"/>
              <a:gd name="connsiteY236" fmla="*/ 2153738 h 2323145"/>
              <a:gd name="connsiteX237" fmla="*/ 1835210 w 11269336"/>
              <a:gd name="connsiteY237" fmla="*/ 2134244 h 2323145"/>
              <a:gd name="connsiteX238" fmla="*/ 1632661 w 11269336"/>
              <a:gd name="connsiteY238" fmla="*/ 2173882 h 2323145"/>
              <a:gd name="connsiteX239" fmla="*/ 1579590 w 11269336"/>
              <a:gd name="connsiteY239" fmla="*/ 2173680 h 2323145"/>
              <a:gd name="connsiteX240" fmla="*/ 1535601 w 11269336"/>
              <a:gd name="connsiteY240" fmla="*/ 2194590 h 2323145"/>
              <a:gd name="connsiteX241" fmla="*/ 1515594 w 11269336"/>
              <a:gd name="connsiteY241" fmla="*/ 2189622 h 2323145"/>
              <a:gd name="connsiteX242" fmla="*/ 1512113 w 11269336"/>
              <a:gd name="connsiteY242" fmla="*/ 2188534 h 2323145"/>
              <a:gd name="connsiteX243" fmla="*/ 1498838 w 11269336"/>
              <a:gd name="connsiteY243" fmla="*/ 2189213 h 2323145"/>
              <a:gd name="connsiteX244" fmla="*/ 1494279 w 11269336"/>
              <a:gd name="connsiteY244" fmla="*/ 2183112 h 2323145"/>
              <a:gd name="connsiteX245" fmla="*/ 1473714 w 11269336"/>
              <a:gd name="connsiteY245" fmla="*/ 2179625 h 2323145"/>
              <a:gd name="connsiteX246" fmla="*/ 1449503 w 11269336"/>
              <a:gd name="connsiteY246" fmla="*/ 2182633 h 2323145"/>
              <a:gd name="connsiteX247" fmla="*/ 1266687 w 11269336"/>
              <a:gd name="connsiteY247" fmla="*/ 2212688 h 2323145"/>
              <a:gd name="connsiteX248" fmla="*/ 1239614 w 11269336"/>
              <a:gd name="connsiteY248" fmla="*/ 2209727 h 2323145"/>
              <a:gd name="connsiteX249" fmla="*/ 1202436 w 11269336"/>
              <a:gd name="connsiteY249" fmla="*/ 2209817 h 2323145"/>
              <a:gd name="connsiteX250" fmla="*/ 1136097 w 11269336"/>
              <a:gd name="connsiteY250" fmla="*/ 2205112 h 2323145"/>
              <a:gd name="connsiteX251" fmla="*/ 988232 w 11269336"/>
              <a:gd name="connsiteY251" fmla="*/ 2235635 h 2323145"/>
              <a:gd name="connsiteX252" fmla="*/ 981959 w 11269336"/>
              <a:gd name="connsiteY252" fmla="*/ 2231607 h 2323145"/>
              <a:gd name="connsiteX253" fmla="*/ 938600 w 11269336"/>
              <a:gd name="connsiteY253" fmla="*/ 2238113 h 2323145"/>
              <a:gd name="connsiteX254" fmla="*/ 791788 w 11269336"/>
              <a:gd name="connsiteY254" fmla="*/ 2293224 h 2323145"/>
              <a:gd name="connsiteX255" fmla="*/ 706914 w 11269336"/>
              <a:gd name="connsiteY255" fmla="*/ 2305046 h 2323145"/>
              <a:gd name="connsiteX256" fmla="*/ 675971 w 11269336"/>
              <a:gd name="connsiteY256" fmla="*/ 2304030 h 2323145"/>
              <a:gd name="connsiteX257" fmla="*/ 624180 w 11269336"/>
              <a:gd name="connsiteY257" fmla="*/ 2302650 h 2323145"/>
              <a:gd name="connsiteX258" fmla="*/ 583453 w 11269336"/>
              <a:gd name="connsiteY258" fmla="*/ 2288788 h 2323145"/>
              <a:gd name="connsiteX259" fmla="*/ 540946 w 11269336"/>
              <a:gd name="connsiteY259" fmla="*/ 2292721 h 2323145"/>
              <a:gd name="connsiteX260" fmla="*/ 533680 w 11269336"/>
              <a:gd name="connsiteY260" fmla="*/ 2310233 h 2323145"/>
              <a:gd name="connsiteX261" fmla="*/ 487366 w 11269336"/>
              <a:gd name="connsiteY261" fmla="*/ 2309053 h 2323145"/>
              <a:gd name="connsiteX262" fmla="*/ 416820 w 11269336"/>
              <a:gd name="connsiteY262" fmla="*/ 2305443 h 2323145"/>
              <a:gd name="connsiteX263" fmla="*/ 376805 w 11269336"/>
              <a:gd name="connsiteY263" fmla="*/ 2307647 h 2323145"/>
              <a:gd name="connsiteX264" fmla="*/ 266777 w 11269336"/>
              <a:gd name="connsiteY264" fmla="*/ 2309012 h 2323145"/>
              <a:gd name="connsiteX265" fmla="*/ 156013 w 11269336"/>
              <a:gd name="connsiteY265" fmla="*/ 2306832 h 2323145"/>
              <a:gd name="connsiteX266" fmla="*/ 87258 w 11269336"/>
              <a:gd name="connsiteY266" fmla="*/ 2285511 h 2323145"/>
              <a:gd name="connsiteX267" fmla="*/ 23798 w 11269336"/>
              <a:gd name="connsiteY267" fmla="*/ 2281822 h 2323145"/>
              <a:gd name="connsiteX268" fmla="*/ 0 w 11269336"/>
              <a:gd name="connsiteY268" fmla="*/ 2285369 h 2323145"/>
              <a:gd name="connsiteX269" fmla="*/ 0 w 11269336"/>
              <a:gd name="connsiteY26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837498 w 11269336"/>
              <a:gd name="connsiteY32" fmla="*/ 885664 h 2323145"/>
              <a:gd name="connsiteX33" fmla="*/ 8795998 w 11269336"/>
              <a:gd name="connsiteY33" fmla="*/ 863337 h 2323145"/>
              <a:gd name="connsiteX34" fmla="*/ 8776970 w 11269336"/>
              <a:gd name="connsiteY34" fmla="*/ 885177 h 2323145"/>
              <a:gd name="connsiteX35" fmla="*/ 8755719 w 11269336"/>
              <a:gd name="connsiteY35" fmla="*/ 889754 h 2323145"/>
              <a:gd name="connsiteX36" fmla="*/ 8743257 w 11269336"/>
              <a:gd name="connsiteY36" fmla="*/ 904723 h 2323145"/>
              <a:gd name="connsiteX37" fmla="*/ 8721366 w 11269336"/>
              <a:gd name="connsiteY37" fmla="*/ 904711 h 2323145"/>
              <a:gd name="connsiteX38" fmla="*/ 8678353 w 11269336"/>
              <a:gd name="connsiteY38" fmla="*/ 926318 h 2323145"/>
              <a:gd name="connsiteX39" fmla="*/ 8636849 w 11269336"/>
              <a:gd name="connsiteY39" fmla="*/ 937900 h 2323145"/>
              <a:gd name="connsiteX40" fmla="*/ 8620213 w 11269336"/>
              <a:gd name="connsiteY40" fmla="*/ 943068 h 2323145"/>
              <a:gd name="connsiteX41" fmla="*/ 8612581 w 11269336"/>
              <a:gd name="connsiteY41" fmla="*/ 952695 h 2323145"/>
              <a:gd name="connsiteX42" fmla="*/ 8589038 w 11269336"/>
              <a:gd name="connsiteY42" fmla="*/ 963892 h 2323145"/>
              <a:gd name="connsiteX43" fmla="*/ 8579950 w 11269336"/>
              <a:gd name="connsiteY43" fmla="*/ 960899 h 2323145"/>
              <a:gd name="connsiteX44" fmla="*/ 8579319 w 11269336"/>
              <a:gd name="connsiteY44" fmla="*/ 965630 h 2323145"/>
              <a:gd name="connsiteX45" fmla="*/ 8547429 w 11269336"/>
              <a:gd name="connsiteY45" fmla="*/ 984506 h 2323145"/>
              <a:gd name="connsiteX46" fmla="*/ 8478704 w 11269336"/>
              <a:gd name="connsiteY46" fmla="*/ 1025490 h 2323145"/>
              <a:gd name="connsiteX47" fmla="*/ 8461421 w 11269336"/>
              <a:gd name="connsiteY47" fmla="*/ 1035512 h 2323145"/>
              <a:gd name="connsiteX48" fmla="*/ 8445003 w 11269336"/>
              <a:gd name="connsiteY48" fmla="*/ 1036851 h 2323145"/>
              <a:gd name="connsiteX49" fmla="*/ 8357350 w 11269336"/>
              <a:gd name="connsiteY49" fmla="*/ 1060213 h 2323145"/>
              <a:gd name="connsiteX50" fmla="*/ 8335565 w 11269336"/>
              <a:gd name="connsiteY50" fmla="*/ 1061151 h 2323145"/>
              <a:gd name="connsiteX51" fmla="*/ 8325267 w 11269336"/>
              <a:gd name="connsiteY51" fmla="*/ 1055919 h 2323145"/>
              <a:gd name="connsiteX52" fmla="*/ 8293586 w 11269336"/>
              <a:gd name="connsiteY52" fmla="*/ 1076144 h 2323145"/>
              <a:gd name="connsiteX53" fmla="*/ 8242405 w 11269336"/>
              <a:gd name="connsiteY53" fmla="*/ 1095960 h 2323145"/>
              <a:gd name="connsiteX54" fmla="*/ 8197391 w 11269336"/>
              <a:gd name="connsiteY54" fmla="*/ 1107746 h 2323145"/>
              <a:gd name="connsiteX55" fmla="*/ 8081474 w 11269336"/>
              <a:gd name="connsiteY55" fmla="*/ 1130125 h 2323145"/>
              <a:gd name="connsiteX56" fmla="*/ 8053585 w 11269336"/>
              <a:gd name="connsiteY56" fmla="*/ 1129169 h 2323145"/>
              <a:gd name="connsiteX57" fmla="*/ 8038422 w 11269336"/>
              <a:gd name="connsiteY57" fmla="*/ 1119092 h 2323145"/>
              <a:gd name="connsiteX58" fmla="*/ 8029450 w 11269336"/>
              <a:gd name="connsiteY58" fmla="*/ 1125592 h 2323145"/>
              <a:gd name="connsiteX59" fmla="*/ 7959552 w 11269336"/>
              <a:gd name="connsiteY59" fmla="*/ 1140188 h 2323145"/>
              <a:gd name="connsiteX60" fmla="*/ 7914188 w 11269336"/>
              <a:gd name="connsiteY60" fmla="*/ 1150862 h 2323145"/>
              <a:gd name="connsiteX61" fmla="*/ 7914918 w 11269336"/>
              <a:gd name="connsiteY61" fmla="*/ 1168758 h 2323145"/>
              <a:gd name="connsiteX62" fmla="*/ 7875510 w 11269336"/>
              <a:gd name="connsiteY62" fmla="*/ 1183153 h 2323145"/>
              <a:gd name="connsiteX63" fmla="*/ 7829932 w 11269336"/>
              <a:gd name="connsiteY63" fmla="*/ 1180782 h 2323145"/>
              <a:gd name="connsiteX64" fmla="*/ 7779182 w 11269336"/>
              <a:gd name="connsiteY64" fmla="*/ 1192665 h 2323145"/>
              <a:gd name="connsiteX65" fmla="*/ 7748774 w 11269336"/>
              <a:gd name="connsiteY65" fmla="*/ 1199586 h 2323145"/>
              <a:gd name="connsiteX66" fmla="*/ 7671846 w 11269336"/>
              <a:gd name="connsiteY66" fmla="*/ 1231966 h 2323145"/>
              <a:gd name="connsiteX67" fmla="*/ 7554146 w 11269336"/>
              <a:gd name="connsiteY67" fmla="*/ 1319748 h 2323145"/>
              <a:gd name="connsiteX68" fmla="*/ 7515052 w 11269336"/>
              <a:gd name="connsiteY68" fmla="*/ 1336718 h 2323145"/>
              <a:gd name="connsiteX69" fmla="*/ 7507193 w 11269336"/>
              <a:gd name="connsiteY69" fmla="*/ 1334617 h 2323145"/>
              <a:gd name="connsiteX70" fmla="*/ 7461694 w 11269336"/>
              <a:gd name="connsiteY70" fmla="*/ 1375866 h 2323145"/>
              <a:gd name="connsiteX71" fmla="*/ 7377571 w 11269336"/>
              <a:gd name="connsiteY71" fmla="*/ 1400128 h 2323145"/>
              <a:gd name="connsiteX72" fmla="*/ 7311261 w 11269336"/>
              <a:gd name="connsiteY72" fmla="*/ 1412652 h 2323145"/>
              <a:gd name="connsiteX73" fmla="*/ 7275307 w 11269336"/>
              <a:gd name="connsiteY73" fmla="*/ 1422171 h 2323145"/>
              <a:gd name="connsiteX74" fmla="*/ 7247783 w 11269336"/>
              <a:gd name="connsiteY74" fmla="*/ 1426330 h 2323145"/>
              <a:gd name="connsiteX75" fmla="*/ 7185047 w 11269336"/>
              <a:gd name="connsiteY75" fmla="*/ 1451812 h 2323145"/>
              <a:gd name="connsiteX76" fmla="*/ 7084117 w 11269336"/>
              <a:gd name="connsiteY76" fmla="*/ 1500281 h 2323145"/>
              <a:gd name="connsiteX77" fmla="*/ 7062011 w 11269336"/>
              <a:gd name="connsiteY77" fmla="*/ 1509183 h 2323145"/>
              <a:gd name="connsiteX78" fmla="*/ 7040555 w 11269336"/>
              <a:gd name="connsiteY78" fmla="*/ 1511207 h 2323145"/>
              <a:gd name="connsiteX79" fmla="*/ 7033438 w 11269336"/>
              <a:gd name="connsiteY79" fmla="*/ 1506772 h 2323145"/>
              <a:gd name="connsiteX80" fmla="*/ 7020886 w 11269336"/>
              <a:gd name="connsiteY80" fmla="*/ 1510764 h 2323145"/>
              <a:gd name="connsiteX81" fmla="*/ 7017033 w 11269336"/>
              <a:gd name="connsiteY81" fmla="*/ 1510650 h 2323145"/>
              <a:gd name="connsiteX82" fmla="*/ 6995460 w 11269336"/>
              <a:gd name="connsiteY82" fmla="*/ 1511173 h 2323145"/>
              <a:gd name="connsiteX83" fmla="*/ 6962144 w 11269336"/>
              <a:gd name="connsiteY83" fmla="*/ 1541508 h 2323145"/>
              <a:gd name="connsiteX84" fmla="*/ 6910674 w 11269336"/>
              <a:gd name="connsiteY84" fmla="*/ 1554793 h 2323145"/>
              <a:gd name="connsiteX85" fmla="*/ 6732152 w 11269336"/>
              <a:gd name="connsiteY85" fmla="*/ 1642538 h 2323145"/>
              <a:gd name="connsiteX86" fmla="*/ 6694106 w 11269336"/>
              <a:gd name="connsiteY86" fmla="*/ 1632377 h 2323145"/>
              <a:gd name="connsiteX87" fmla="*/ 6617223 w 11269336"/>
              <a:gd name="connsiteY87" fmla="*/ 1659889 h 2323145"/>
              <a:gd name="connsiteX88" fmla="*/ 6521138 w 11269336"/>
              <a:gd name="connsiteY88" fmla="*/ 1744340 h 2323145"/>
              <a:gd name="connsiteX89" fmla="*/ 6380677 w 11269336"/>
              <a:gd name="connsiteY89" fmla="*/ 1796883 h 2323145"/>
              <a:gd name="connsiteX90" fmla="*/ 6374897 w 11269336"/>
              <a:gd name="connsiteY90" fmla="*/ 1809910 h 2323145"/>
              <a:gd name="connsiteX91" fmla="*/ 6364545 w 11269336"/>
              <a:gd name="connsiteY91" fmla="*/ 1820090 h 2323145"/>
              <a:gd name="connsiteX92" fmla="*/ 6362126 w 11269336"/>
              <a:gd name="connsiteY92" fmla="*/ 1819991 h 2323145"/>
              <a:gd name="connsiteX93" fmla="*/ 6346673 w 11269336"/>
              <a:gd name="connsiteY93" fmla="*/ 1827824 h 2323145"/>
              <a:gd name="connsiteX94" fmla="*/ 6345588 w 11269336"/>
              <a:gd name="connsiteY94" fmla="*/ 1832232 h 2323145"/>
              <a:gd name="connsiteX95" fmla="*/ 6335708 w 11269336"/>
              <a:gd name="connsiteY95" fmla="*/ 1838451 h 2323145"/>
              <a:gd name="connsiteX96" fmla="*/ 6318182 w 11269336"/>
              <a:gd name="connsiteY96" fmla="*/ 1852975 h 2323145"/>
              <a:gd name="connsiteX97" fmla="*/ 6313084 w 11269336"/>
              <a:gd name="connsiteY97" fmla="*/ 1853561 h 2323145"/>
              <a:gd name="connsiteX98" fmla="*/ 6283816 w 11269336"/>
              <a:gd name="connsiteY98" fmla="*/ 1872148 h 2323145"/>
              <a:gd name="connsiteX99" fmla="*/ 6282550 w 11269336"/>
              <a:gd name="connsiteY99" fmla="*/ 1871392 h 2323145"/>
              <a:gd name="connsiteX100" fmla="*/ 6270527 w 11269336"/>
              <a:gd name="connsiteY100" fmla="*/ 1872208 h 2323145"/>
              <a:gd name="connsiteX101" fmla="*/ 6249518 w 11269336"/>
              <a:gd name="connsiteY101" fmla="*/ 1876079 h 2323145"/>
              <a:gd name="connsiteX102" fmla="*/ 6190386 w 11269336"/>
              <a:gd name="connsiteY102" fmla="*/ 1872478 h 2323145"/>
              <a:gd name="connsiteX103" fmla="*/ 6159777 w 11269336"/>
              <a:gd name="connsiteY103" fmla="*/ 1891745 h 2323145"/>
              <a:gd name="connsiteX104" fmla="*/ 6153131 w 11269336"/>
              <a:gd name="connsiteY104" fmla="*/ 1895079 h 2323145"/>
              <a:gd name="connsiteX105" fmla="*/ 6152798 w 11269336"/>
              <a:gd name="connsiteY105" fmla="*/ 1894920 h 2323145"/>
              <a:gd name="connsiteX106" fmla="*/ 6145388 w 11269336"/>
              <a:gd name="connsiteY106" fmla="*/ 1897990 h 2323145"/>
              <a:gd name="connsiteX107" fmla="*/ 6141014 w 11269336"/>
              <a:gd name="connsiteY107" fmla="*/ 1901155 h 2323145"/>
              <a:gd name="connsiteX108" fmla="*/ 6128122 w 11269336"/>
              <a:gd name="connsiteY108" fmla="*/ 1907623 h 2323145"/>
              <a:gd name="connsiteX109" fmla="*/ 6122351 w 11269336"/>
              <a:gd name="connsiteY109" fmla="*/ 1908359 h 2323145"/>
              <a:gd name="connsiteX110" fmla="*/ 6064750 w 11269336"/>
              <a:gd name="connsiteY110" fmla="*/ 1896394 h 2323145"/>
              <a:gd name="connsiteX111" fmla="*/ 5964230 w 11269336"/>
              <a:gd name="connsiteY111" fmla="*/ 1910038 h 2323145"/>
              <a:gd name="connsiteX112" fmla="*/ 5865399 w 11269336"/>
              <a:gd name="connsiteY112" fmla="*/ 1926966 h 2323145"/>
              <a:gd name="connsiteX113" fmla="*/ 5829951 w 11269336"/>
              <a:gd name="connsiteY113" fmla="*/ 1934755 h 2323145"/>
              <a:gd name="connsiteX114" fmla="*/ 5765285 w 11269336"/>
              <a:gd name="connsiteY114" fmla="*/ 1941322 h 2323145"/>
              <a:gd name="connsiteX115" fmla="*/ 5734750 w 11269336"/>
              <a:gd name="connsiteY115" fmla="*/ 1939793 h 2323145"/>
              <a:gd name="connsiteX116" fmla="*/ 5733569 w 11269336"/>
              <a:gd name="connsiteY116" fmla="*/ 1940505 h 2323145"/>
              <a:gd name="connsiteX117" fmla="*/ 5730329 w 11269336"/>
              <a:gd name="connsiteY117" fmla="*/ 1937845 h 2323145"/>
              <a:gd name="connsiteX118" fmla="*/ 5724661 w 11269336"/>
              <a:gd name="connsiteY118" fmla="*/ 1937455 h 2323145"/>
              <a:gd name="connsiteX119" fmla="*/ 5710186 w 11269336"/>
              <a:gd name="connsiteY119" fmla="*/ 1941370 h 2323145"/>
              <a:gd name="connsiteX120" fmla="*/ 5704910 w 11269336"/>
              <a:gd name="connsiteY120" fmla="*/ 1943663 h 2323145"/>
              <a:gd name="connsiteX121" fmla="*/ 5696836 w 11269336"/>
              <a:gd name="connsiteY121" fmla="*/ 1945271 h 2323145"/>
              <a:gd name="connsiteX122" fmla="*/ 5696583 w 11269336"/>
              <a:gd name="connsiteY122" fmla="*/ 1945050 h 2323145"/>
              <a:gd name="connsiteX123" fmla="*/ 5689123 w 11269336"/>
              <a:gd name="connsiteY123" fmla="*/ 1947067 h 2323145"/>
              <a:gd name="connsiteX124" fmla="*/ 5653291 w 11269336"/>
              <a:gd name="connsiteY124" fmla="*/ 1960245 h 2323145"/>
              <a:gd name="connsiteX125" fmla="*/ 5599385 w 11269336"/>
              <a:gd name="connsiteY125" fmla="*/ 1945198 h 2323145"/>
              <a:gd name="connsiteX126" fmla="*/ 5578300 w 11269336"/>
              <a:gd name="connsiteY126" fmla="*/ 1944963 h 2323145"/>
              <a:gd name="connsiteX127" fmla="*/ 5566758 w 11269336"/>
              <a:gd name="connsiteY127" fmla="*/ 1943441 h 2323145"/>
              <a:gd name="connsiteX128" fmla="*/ 5565857 w 11269336"/>
              <a:gd name="connsiteY128" fmla="*/ 1942445 h 2323145"/>
              <a:gd name="connsiteX129" fmla="*/ 5531534 w 11269336"/>
              <a:gd name="connsiteY129" fmla="*/ 1955208 h 2323145"/>
              <a:gd name="connsiteX130" fmla="*/ 5526552 w 11269336"/>
              <a:gd name="connsiteY130" fmla="*/ 1954799 h 2323145"/>
              <a:gd name="connsiteX131" fmla="*/ 5504723 w 11269336"/>
              <a:gd name="connsiteY131" fmla="*/ 1965811 h 2323145"/>
              <a:gd name="connsiteX132" fmla="*/ 5493156 w 11269336"/>
              <a:gd name="connsiteY132" fmla="*/ 1970063 h 2323145"/>
              <a:gd name="connsiteX133" fmla="*/ 5490486 w 11269336"/>
              <a:gd name="connsiteY133" fmla="*/ 1974227 h 2323145"/>
              <a:gd name="connsiteX134" fmla="*/ 5473107 w 11269336"/>
              <a:gd name="connsiteY134" fmla="*/ 1979001 h 2323145"/>
              <a:gd name="connsiteX135" fmla="*/ 5470885 w 11269336"/>
              <a:gd name="connsiteY135" fmla="*/ 1978432 h 2323145"/>
              <a:gd name="connsiteX136" fmla="*/ 5457393 w 11269336"/>
              <a:gd name="connsiteY136" fmla="*/ 1986525 h 2323145"/>
              <a:gd name="connsiteX137" fmla="*/ 5447102 w 11269336"/>
              <a:gd name="connsiteY137" fmla="*/ 1998329 h 2323145"/>
              <a:gd name="connsiteX138" fmla="*/ 5159151 w 11269336"/>
              <a:gd name="connsiteY138" fmla="*/ 2029640 h 2323145"/>
              <a:gd name="connsiteX139" fmla="*/ 5041688 w 11269336"/>
              <a:gd name="connsiteY139" fmla="*/ 2022334 h 2323145"/>
              <a:gd name="connsiteX140" fmla="*/ 4860988 w 11269336"/>
              <a:gd name="connsiteY140" fmla="*/ 2135698 h 2323145"/>
              <a:gd name="connsiteX141" fmla="*/ 4807902 w 11269336"/>
              <a:gd name="connsiteY141" fmla="*/ 2138894 h 2323145"/>
              <a:gd name="connsiteX142" fmla="*/ 4765388 w 11269336"/>
              <a:gd name="connsiteY142" fmla="*/ 2162525 h 2323145"/>
              <a:gd name="connsiteX143" fmla="*/ 4745033 w 11269336"/>
              <a:gd name="connsiteY143" fmla="*/ 2158859 h 2323145"/>
              <a:gd name="connsiteX144" fmla="*/ 4741475 w 11269336"/>
              <a:gd name="connsiteY144" fmla="*/ 2157998 h 2323145"/>
              <a:gd name="connsiteX145" fmla="*/ 4728247 w 11269336"/>
              <a:gd name="connsiteY145" fmla="*/ 2159526 h 2323145"/>
              <a:gd name="connsiteX146" fmla="*/ 4723263 w 11269336"/>
              <a:gd name="connsiteY146" fmla="*/ 2153742 h 2323145"/>
              <a:gd name="connsiteX147" fmla="*/ 4702453 w 11269336"/>
              <a:gd name="connsiteY147" fmla="*/ 2151586 h 2323145"/>
              <a:gd name="connsiteX148" fmla="*/ 4678455 w 11269336"/>
              <a:gd name="connsiteY148" fmla="*/ 2156131 h 2323145"/>
              <a:gd name="connsiteX149" fmla="*/ 4593061 w 11269336"/>
              <a:gd name="connsiteY149" fmla="*/ 2171597 h 2323145"/>
              <a:gd name="connsiteX150" fmla="*/ 4579902 w 11269336"/>
              <a:gd name="connsiteY150" fmla="*/ 2177927 h 2323145"/>
              <a:gd name="connsiteX151" fmla="*/ 4533444 w 11269336"/>
              <a:gd name="connsiteY151" fmla="*/ 2181200 h 2323145"/>
              <a:gd name="connsiteX152" fmla="*/ 4492832 w 11269336"/>
              <a:gd name="connsiteY152" fmla="*/ 2188033 h 2323145"/>
              <a:gd name="connsiteX153" fmla="*/ 4467257 w 11269336"/>
              <a:gd name="connsiteY153" fmla="*/ 2196121 h 2323145"/>
              <a:gd name="connsiteX154" fmla="*/ 4459937 w 11269336"/>
              <a:gd name="connsiteY154" fmla="*/ 2195182 h 2323145"/>
              <a:gd name="connsiteX155" fmla="*/ 4433312 w 11269336"/>
              <a:gd name="connsiteY155" fmla="*/ 2199004 h 2323145"/>
              <a:gd name="connsiteX156" fmla="*/ 4420601 w 11269336"/>
              <a:gd name="connsiteY156" fmla="*/ 2205158 h 2323145"/>
              <a:gd name="connsiteX157" fmla="*/ 4405765 w 11269336"/>
              <a:gd name="connsiteY157" fmla="*/ 2199902 h 2323145"/>
              <a:gd name="connsiteX158" fmla="*/ 4401354 w 11269336"/>
              <a:gd name="connsiteY158" fmla="*/ 2194745 h 2323145"/>
              <a:gd name="connsiteX159" fmla="*/ 4383151 w 11269336"/>
              <a:gd name="connsiteY159" fmla="*/ 2201140 h 2323145"/>
              <a:gd name="connsiteX160" fmla="*/ 4366646 w 11269336"/>
              <a:gd name="connsiteY160" fmla="*/ 2198564 h 2323145"/>
              <a:gd name="connsiteX161" fmla="*/ 4354009 w 11269336"/>
              <a:gd name="connsiteY161" fmla="*/ 2204984 h 2323145"/>
              <a:gd name="connsiteX162" fmla="*/ 4348284 w 11269336"/>
              <a:gd name="connsiteY162" fmla="*/ 2205270 h 2323145"/>
              <a:gd name="connsiteX163" fmla="*/ 4333906 w 11269336"/>
              <a:gd name="connsiteY163" fmla="*/ 2205251 h 2323145"/>
              <a:gd name="connsiteX164" fmla="*/ 4308819 w 11269336"/>
              <a:gd name="connsiteY164" fmla="*/ 2203822 h 2323145"/>
              <a:gd name="connsiteX165" fmla="*/ 4301210 w 11269336"/>
              <a:gd name="connsiteY165" fmla="*/ 2204456 h 2323145"/>
              <a:gd name="connsiteX166" fmla="*/ 4283095 w 11269336"/>
              <a:gd name="connsiteY166" fmla="*/ 2198177 h 2323145"/>
              <a:gd name="connsiteX167" fmla="*/ 4250119 w 11269336"/>
              <a:gd name="connsiteY167" fmla="*/ 2196342 h 2323145"/>
              <a:gd name="connsiteX168" fmla="*/ 4189203 w 11269336"/>
              <a:gd name="connsiteY168" fmla="*/ 2178994 h 2323145"/>
              <a:gd name="connsiteX169" fmla="*/ 4154035 w 11269336"/>
              <a:gd name="connsiteY169" fmla="*/ 2171950 h 2323145"/>
              <a:gd name="connsiteX170" fmla="*/ 4129569 w 11269336"/>
              <a:gd name="connsiteY170" fmla="*/ 2163850 h 2323145"/>
              <a:gd name="connsiteX171" fmla="*/ 4061250 w 11269336"/>
              <a:gd name="connsiteY171" fmla="*/ 2159236 h 2323145"/>
              <a:gd name="connsiteX172" fmla="*/ 3945480 w 11269336"/>
              <a:gd name="connsiteY172" fmla="*/ 2158279 h 2323145"/>
              <a:gd name="connsiteX173" fmla="*/ 3921468 w 11269336"/>
              <a:gd name="connsiteY173" fmla="*/ 2156588 h 2323145"/>
              <a:gd name="connsiteX174" fmla="*/ 3903348 w 11269336"/>
              <a:gd name="connsiteY174" fmla="*/ 2149220 h 2323145"/>
              <a:gd name="connsiteX175" fmla="*/ 3901342 w 11269336"/>
              <a:gd name="connsiteY175" fmla="*/ 2142355 h 2323145"/>
              <a:gd name="connsiteX176" fmla="*/ 3888539 w 11269336"/>
              <a:gd name="connsiteY176" fmla="*/ 2140476 h 2323145"/>
              <a:gd name="connsiteX177" fmla="*/ 3885662 w 11269336"/>
              <a:gd name="connsiteY177" fmla="*/ 2138740 h 2323145"/>
              <a:gd name="connsiteX178" fmla="*/ 3868627 w 11269336"/>
              <a:gd name="connsiteY178" fmla="*/ 2130023 h 2323145"/>
              <a:gd name="connsiteX179" fmla="*/ 3819177 w 11269336"/>
              <a:gd name="connsiteY179" fmla="*/ 2142111 h 2323145"/>
              <a:gd name="connsiteX180" fmla="*/ 3769100 w 11269336"/>
              <a:gd name="connsiteY180" fmla="*/ 2131731 h 2323145"/>
              <a:gd name="connsiteX181" fmla="*/ 3562752 w 11269336"/>
              <a:gd name="connsiteY181" fmla="*/ 2131785 h 2323145"/>
              <a:gd name="connsiteX182" fmla="*/ 3541402 w 11269336"/>
              <a:gd name="connsiteY182" fmla="*/ 2106821 h 2323145"/>
              <a:gd name="connsiteX183" fmla="*/ 3365341 w 11269336"/>
              <a:gd name="connsiteY183" fmla="*/ 2077638 h 2323145"/>
              <a:gd name="connsiteX184" fmla="*/ 3170922 w 11269336"/>
              <a:gd name="connsiteY184" fmla="*/ 2115957 h 2323145"/>
              <a:gd name="connsiteX185" fmla="*/ 3156256 w 11269336"/>
              <a:gd name="connsiteY185" fmla="*/ 2124773 h 2323145"/>
              <a:gd name="connsiteX186" fmla="*/ 3140298 w 11269336"/>
              <a:gd name="connsiteY186" fmla="*/ 2129182 h 2323145"/>
              <a:gd name="connsiteX187" fmla="*/ 3138514 w 11269336"/>
              <a:gd name="connsiteY187" fmla="*/ 2128069 h 2323145"/>
              <a:gd name="connsiteX188" fmla="*/ 3120467 w 11269336"/>
              <a:gd name="connsiteY188" fmla="*/ 2128281 h 2323145"/>
              <a:gd name="connsiteX189" fmla="*/ 3116175 w 11269336"/>
              <a:gd name="connsiteY189" fmla="*/ 2131633 h 2323145"/>
              <a:gd name="connsiteX190" fmla="*/ 3103685 w 11269336"/>
              <a:gd name="connsiteY190" fmla="*/ 2132814 h 2323145"/>
              <a:gd name="connsiteX191" fmla="*/ 3078794 w 11269336"/>
              <a:gd name="connsiteY191" fmla="*/ 2137935 h 2323145"/>
              <a:gd name="connsiteX192" fmla="*/ 3074407 w 11269336"/>
              <a:gd name="connsiteY192" fmla="*/ 2136274 h 2323145"/>
              <a:gd name="connsiteX193" fmla="*/ 3037285 w 11269336"/>
              <a:gd name="connsiteY193" fmla="*/ 2139919 h 2323145"/>
              <a:gd name="connsiteX194" fmla="*/ 3036901 w 11269336"/>
              <a:gd name="connsiteY194" fmla="*/ 2138726 h 2323145"/>
              <a:gd name="connsiteX195" fmla="*/ 3026996 w 11269336"/>
              <a:gd name="connsiteY195" fmla="*/ 2134322 h 2323145"/>
              <a:gd name="connsiteX196" fmla="*/ 3007772 w 11269336"/>
              <a:gd name="connsiteY196" fmla="*/ 2128742 h 2323145"/>
              <a:gd name="connsiteX197" fmla="*/ 2965030 w 11269336"/>
              <a:gd name="connsiteY197" fmla="*/ 2100494 h 2323145"/>
              <a:gd name="connsiteX198" fmla="*/ 2926342 w 11269336"/>
              <a:gd name="connsiteY198" fmla="*/ 2104155 h 2323145"/>
              <a:gd name="connsiteX199" fmla="*/ 2918608 w 11269336"/>
              <a:gd name="connsiteY199" fmla="*/ 2104215 h 2323145"/>
              <a:gd name="connsiteX200" fmla="*/ 2918475 w 11269336"/>
              <a:gd name="connsiteY200" fmla="*/ 2103937 h 2323145"/>
              <a:gd name="connsiteX201" fmla="*/ 2910360 w 11269336"/>
              <a:gd name="connsiteY201" fmla="*/ 2103444 h 2323145"/>
              <a:gd name="connsiteX202" fmla="*/ 2904507 w 11269336"/>
              <a:gd name="connsiteY202" fmla="*/ 2104326 h 2323145"/>
              <a:gd name="connsiteX203" fmla="*/ 2889503 w 11269336"/>
              <a:gd name="connsiteY203" fmla="*/ 2104443 h 2323145"/>
              <a:gd name="connsiteX204" fmla="*/ 2884480 w 11269336"/>
              <a:gd name="connsiteY204" fmla="*/ 2102626 h 2323145"/>
              <a:gd name="connsiteX205" fmla="*/ 2882689 w 11269336"/>
              <a:gd name="connsiteY205" fmla="*/ 2099228 h 2323145"/>
              <a:gd name="connsiteX206" fmla="*/ 2881291 w 11269336"/>
              <a:gd name="connsiteY206" fmla="*/ 2099618 h 2323145"/>
              <a:gd name="connsiteX207" fmla="*/ 2853979 w 11269336"/>
              <a:gd name="connsiteY207" fmla="*/ 2090388 h 2323145"/>
              <a:gd name="connsiteX208" fmla="*/ 2791790 w 11269336"/>
              <a:gd name="connsiteY208" fmla="*/ 2080332 h 2323145"/>
              <a:gd name="connsiteX209" fmla="*/ 2755844 w 11269336"/>
              <a:gd name="connsiteY209" fmla="*/ 2078874 h 2323145"/>
              <a:gd name="connsiteX210" fmla="*/ 2657742 w 11269336"/>
              <a:gd name="connsiteY210" fmla="*/ 2070179 h 2323145"/>
              <a:gd name="connsiteX211" fmla="*/ 2559549 w 11269336"/>
              <a:gd name="connsiteY211" fmla="*/ 2057873 h 2323145"/>
              <a:gd name="connsiteX212" fmla="*/ 2512054 w 11269336"/>
              <a:gd name="connsiteY212" fmla="*/ 2031671 h 2323145"/>
              <a:gd name="connsiteX213" fmla="*/ 2506437 w 11269336"/>
              <a:gd name="connsiteY213" fmla="*/ 2030918 h 2323145"/>
              <a:gd name="connsiteX214" fmla="*/ 2491752 w 11269336"/>
              <a:gd name="connsiteY214" fmla="*/ 2033906 h 2323145"/>
              <a:gd name="connsiteX215" fmla="*/ 2486338 w 11269336"/>
              <a:gd name="connsiteY215" fmla="*/ 2035862 h 2323145"/>
              <a:gd name="connsiteX216" fmla="*/ 2478186 w 11269336"/>
              <a:gd name="connsiteY216" fmla="*/ 2036953 h 2323145"/>
              <a:gd name="connsiteX217" fmla="*/ 2477950 w 11269336"/>
              <a:gd name="connsiteY217" fmla="*/ 2036715 h 2323145"/>
              <a:gd name="connsiteX218" fmla="*/ 2470381 w 11269336"/>
              <a:gd name="connsiteY218" fmla="*/ 2038256 h 2323145"/>
              <a:gd name="connsiteX219" fmla="*/ 2433781 w 11269336"/>
              <a:gd name="connsiteY219" fmla="*/ 2049140 h 2323145"/>
              <a:gd name="connsiteX220" fmla="*/ 2381172 w 11269336"/>
              <a:gd name="connsiteY220" fmla="*/ 2030645 h 2323145"/>
              <a:gd name="connsiteX221" fmla="*/ 2360198 w 11269336"/>
              <a:gd name="connsiteY221" fmla="*/ 2029059 h 2323145"/>
              <a:gd name="connsiteX222" fmla="*/ 2348815 w 11269336"/>
              <a:gd name="connsiteY222" fmla="*/ 2026798 h 2323145"/>
              <a:gd name="connsiteX223" fmla="*/ 2347988 w 11269336"/>
              <a:gd name="connsiteY223" fmla="*/ 2025745 h 2323145"/>
              <a:gd name="connsiteX224" fmla="*/ 2312920 w 11269336"/>
              <a:gd name="connsiteY224" fmla="*/ 2036311 h 2323145"/>
              <a:gd name="connsiteX225" fmla="*/ 2307986 w 11269336"/>
              <a:gd name="connsiteY225" fmla="*/ 2035583 h 2323145"/>
              <a:gd name="connsiteX226" fmla="*/ 2285481 w 11269336"/>
              <a:gd name="connsiteY226" fmla="*/ 2045197 h 2323145"/>
              <a:gd name="connsiteX227" fmla="*/ 2273666 w 11269336"/>
              <a:gd name="connsiteY227" fmla="*/ 2048710 h 2323145"/>
              <a:gd name="connsiteX228" fmla="*/ 2270719 w 11269336"/>
              <a:gd name="connsiteY228" fmla="*/ 2052702 h 2323145"/>
              <a:gd name="connsiteX229" fmla="*/ 2253080 w 11269336"/>
              <a:gd name="connsiteY229" fmla="*/ 2056363 h 2323145"/>
              <a:gd name="connsiteX230" fmla="*/ 2250906 w 11269336"/>
              <a:gd name="connsiteY230" fmla="*/ 2055654 h 2323145"/>
              <a:gd name="connsiteX231" fmla="*/ 2236905 w 11269336"/>
              <a:gd name="connsiteY231" fmla="*/ 2062882 h 2323145"/>
              <a:gd name="connsiteX232" fmla="*/ 2225830 w 11269336"/>
              <a:gd name="connsiteY232" fmla="*/ 2074027 h 2323145"/>
              <a:gd name="connsiteX233" fmla="*/ 2073776 w 11269336"/>
              <a:gd name="connsiteY233" fmla="*/ 2089244 h 2323145"/>
              <a:gd name="connsiteX234" fmla="*/ 1948256 w 11269336"/>
              <a:gd name="connsiteY234" fmla="*/ 2146616 h 2323145"/>
              <a:gd name="connsiteX235" fmla="*/ 1865582 w 11269336"/>
              <a:gd name="connsiteY235" fmla="*/ 2153738 h 2323145"/>
              <a:gd name="connsiteX236" fmla="*/ 1835210 w 11269336"/>
              <a:gd name="connsiteY236" fmla="*/ 2134244 h 2323145"/>
              <a:gd name="connsiteX237" fmla="*/ 1632661 w 11269336"/>
              <a:gd name="connsiteY237" fmla="*/ 2173882 h 2323145"/>
              <a:gd name="connsiteX238" fmla="*/ 1579590 w 11269336"/>
              <a:gd name="connsiteY238" fmla="*/ 2173680 h 2323145"/>
              <a:gd name="connsiteX239" fmla="*/ 1535601 w 11269336"/>
              <a:gd name="connsiteY239" fmla="*/ 2194590 h 2323145"/>
              <a:gd name="connsiteX240" fmla="*/ 1515594 w 11269336"/>
              <a:gd name="connsiteY240" fmla="*/ 2189622 h 2323145"/>
              <a:gd name="connsiteX241" fmla="*/ 1512113 w 11269336"/>
              <a:gd name="connsiteY241" fmla="*/ 2188534 h 2323145"/>
              <a:gd name="connsiteX242" fmla="*/ 1498838 w 11269336"/>
              <a:gd name="connsiteY242" fmla="*/ 2189213 h 2323145"/>
              <a:gd name="connsiteX243" fmla="*/ 1494279 w 11269336"/>
              <a:gd name="connsiteY243" fmla="*/ 2183112 h 2323145"/>
              <a:gd name="connsiteX244" fmla="*/ 1473714 w 11269336"/>
              <a:gd name="connsiteY244" fmla="*/ 2179625 h 2323145"/>
              <a:gd name="connsiteX245" fmla="*/ 1449503 w 11269336"/>
              <a:gd name="connsiteY245" fmla="*/ 2182633 h 2323145"/>
              <a:gd name="connsiteX246" fmla="*/ 1266687 w 11269336"/>
              <a:gd name="connsiteY246" fmla="*/ 2212688 h 2323145"/>
              <a:gd name="connsiteX247" fmla="*/ 1239614 w 11269336"/>
              <a:gd name="connsiteY247" fmla="*/ 2209727 h 2323145"/>
              <a:gd name="connsiteX248" fmla="*/ 1202436 w 11269336"/>
              <a:gd name="connsiteY248" fmla="*/ 2209817 h 2323145"/>
              <a:gd name="connsiteX249" fmla="*/ 1136097 w 11269336"/>
              <a:gd name="connsiteY249" fmla="*/ 2205112 h 2323145"/>
              <a:gd name="connsiteX250" fmla="*/ 988232 w 11269336"/>
              <a:gd name="connsiteY250" fmla="*/ 2235635 h 2323145"/>
              <a:gd name="connsiteX251" fmla="*/ 981959 w 11269336"/>
              <a:gd name="connsiteY251" fmla="*/ 2231607 h 2323145"/>
              <a:gd name="connsiteX252" fmla="*/ 938600 w 11269336"/>
              <a:gd name="connsiteY252" fmla="*/ 2238113 h 2323145"/>
              <a:gd name="connsiteX253" fmla="*/ 791788 w 11269336"/>
              <a:gd name="connsiteY253" fmla="*/ 2293224 h 2323145"/>
              <a:gd name="connsiteX254" fmla="*/ 706914 w 11269336"/>
              <a:gd name="connsiteY254" fmla="*/ 2305046 h 2323145"/>
              <a:gd name="connsiteX255" fmla="*/ 675971 w 11269336"/>
              <a:gd name="connsiteY255" fmla="*/ 2304030 h 2323145"/>
              <a:gd name="connsiteX256" fmla="*/ 624180 w 11269336"/>
              <a:gd name="connsiteY256" fmla="*/ 2302650 h 2323145"/>
              <a:gd name="connsiteX257" fmla="*/ 583453 w 11269336"/>
              <a:gd name="connsiteY257" fmla="*/ 2288788 h 2323145"/>
              <a:gd name="connsiteX258" fmla="*/ 540946 w 11269336"/>
              <a:gd name="connsiteY258" fmla="*/ 2292721 h 2323145"/>
              <a:gd name="connsiteX259" fmla="*/ 533680 w 11269336"/>
              <a:gd name="connsiteY259" fmla="*/ 2310233 h 2323145"/>
              <a:gd name="connsiteX260" fmla="*/ 487366 w 11269336"/>
              <a:gd name="connsiteY260" fmla="*/ 2309053 h 2323145"/>
              <a:gd name="connsiteX261" fmla="*/ 416820 w 11269336"/>
              <a:gd name="connsiteY261" fmla="*/ 2305443 h 2323145"/>
              <a:gd name="connsiteX262" fmla="*/ 376805 w 11269336"/>
              <a:gd name="connsiteY262" fmla="*/ 2307647 h 2323145"/>
              <a:gd name="connsiteX263" fmla="*/ 266777 w 11269336"/>
              <a:gd name="connsiteY263" fmla="*/ 2309012 h 2323145"/>
              <a:gd name="connsiteX264" fmla="*/ 156013 w 11269336"/>
              <a:gd name="connsiteY264" fmla="*/ 2306832 h 2323145"/>
              <a:gd name="connsiteX265" fmla="*/ 87258 w 11269336"/>
              <a:gd name="connsiteY265" fmla="*/ 2285511 h 2323145"/>
              <a:gd name="connsiteX266" fmla="*/ 23798 w 11269336"/>
              <a:gd name="connsiteY266" fmla="*/ 2281822 h 2323145"/>
              <a:gd name="connsiteX267" fmla="*/ 0 w 11269336"/>
              <a:gd name="connsiteY267" fmla="*/ 2285369 h 2323145"/>
              <a:gd name="connsiteX268" fmla="*/ 0 w 11269336"/>
              <a:gd name="connsiteY26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561831 w 11269336"/>
              <a:gd name="connsiteY19" fmla="*/ 547649 h 2323145"/>
              <a:gd name="connsiteX20" fmla="*/ 9380600 w 11269336"/>
              <a:gd name="connsiteY20" fmla="*/ 549821 h 2323145"/>
              <a:gd name="connsiteX21" fmla="*/ 9139429 w 11269336"/>
              <a:gd name="connsiteY21" fmla="*/ 696446 h 2323145"/>
              <a:gd name="connsiteX22" fmla="*/ 9114263 w 11269336"/>
              <a:gd name="connsiteY22" fmla="*/ 709213 h 2323145"/>
              <a:gd name="connsiteX23" fmla="*/ 9028928 w 11269336"/>
              <a:gd name="connsiteY23" fmla="*/ 745350 h 2323145"/>
              <a:gd name="connsiteX24" fmla="*/ 8977138 w 11269336"/>
              <a:gd name="connsiteY24" fmla="*/ 774970 h 2323145"/>
              <a:gd name="connsiteX25" fmla="*/ 8947030 w 11269336"/>
              <a:gd name="connsiteY25" fmla="*/ 814934 h 2323145"/>
              <a:gd name="connsiteX26" fmla="*/ 8914746 w 11269336"/>
              <a:gd name="connsiteY26" fmla="*/ 826428 h 2323145"/>
              <a:gd name="connsiteX27" fmla="*/ 8917778 w 11269336"/>
              <a:gd name="connsiteY27" fmla="*/ 835198 h 2323145"/>
              <a:gd name="connsiteX28" fmla="*/ 8905560 w 11269336"/>
              <a:gd name="connsiteY28" fmla="*/ 838358 h 2323145"/>
              <a:gd name="connsiteX29" fmla="*/ 8897564 w 11269336"/>
              <a:gd name="connsiteY29" fmla="*/ 834287 h 2323145"/>
              <a:gd name="connsiteX30" fmla="*/ 8878040 w 11269336"/>
              <a:gd name="connsiteY30" fmla="*/ 844150 h 2323145"/>
              <a:gd name="connsiteX31" fmla="*/ 8882654 w 11269336"/>
              <a:gd name="connsiteY31" fmla="*/ 892768 h 2323145"/>
              <a:gd name="connsiteX32" fmla="*/ 8795998 w 11269336"/>
              <a:gd name="connsiteY32" fmla="*/ 863337 h 2323145"/>
              <a:gd name="connsiteX33" fmla="*/ 8776970 w 11269336"/>
              <a:gd name="connsiteY33" fmla="*/ 885177 h 2323145"/>
              <a:gd name="connsiteX34" fmla="*/ 8755719 w 11269336"/>
              <a:gd name="connsiteY34" fmla="*/ 889754 h 2323145"/>
              <a:gd name="connsiteX35" fmla="*/ 8743257 w 11269336"/>
              <a:gd name="connsiteY35" fmla="*/ 904723 h 2323145"/>
              <a:gd name="connsiteX36" fmla="*/ 8721366 w 11269336"/>
              <a:gd name="connsiteY36" fmla="*/ 904711 h 2323145"/>
              <a:gd name="connsiteX37" fmla="*/ 8678353 w 11269336"/>
              <a:gd name="connsiteY37" fmla="*/ 926318 h 2323145"/>
              <a:gd name="connsiteX38" fmla="*/ 8636849 w 11269336"/>
              <a:gd name="connsiteY38" fmla="*/ 937900 h 2323145"/>
              <a:gd name="connsiteX39" fmla="*/ 8620213 w 11269336"/>
              <a:gd name="connsiteY39" fmla="*/ 943068 h 2323145"/>
              <a:gd name="connsiteX40" fmla="*/ 8612581 w 11269336"/>
              <a:gd name="connsiteY40" fmla="*/ 952695 h 2323145"/>
              <a:gd name="connsiteX41" fmla="*/ 8589038 w 11269336"/>
              <a:gd name="connsiteY41" fmla="*/ 963892 h 2323145"/>
              <a:gd name="connsiteX42" fmla="*/ 8579950 w 11269336"/>
              <a:gd name="connsiteY42" fmla="*/ 960899 h 2323145"/>
              <a:gd name="connsiteX43" fmla="*/ 8579319 w 11269336"/>
              <a:gd name="connsiteY43" fmla="*/ 965630 h 2323145"/>
              <a:gd name="connsiteX44" fmla="*/ 8547429 w 11269336"/>
              <a:gd name="connsiteY44" fmla="*/ 984506 h 2323145"/>
              <a:gd name="connsiteX45" fmla="*/ 8478704 w 11269336"/>
              <a:gd name="connsiteY45" fmla="*/ 1025490 h 2323145"/>
              <a:gd name="connsiteX46" fmla="*/ 8461421 w 11269336"/>
              <a:gd name="connsiteY46" fmla="*/ 1035512 h 2323145"/>
              <a:gd name="connsiteX47" fmla="*/ 8445003 w 11269336"/>
              <a:gd name="connsiteY47" fmla="*/ 1036851 h 2323145"/>
              <a:gd name="connsiteX48" fmla="*/ 8357350 w 11269336"/>
              <a:gd name="connsiteY48" fmla="*/ 1060213 h 2323145"/>
              <a:gd name="connsiteX49" fmla="*/ 8335565 w 11269336"/>
              <a:gd name="connsiteY49" fmla="*/ 1061151 h 2323145"/>
              <a:gd name="connsiteX50" fmla="*/ 8325267 w 11269336"/>
              <a:gd name="connsiteY50" fmla="*/ 1055919 h 2323145"/>
              <a:gd name="connsiteX51" fmla="*/ 8293586 w 11269336"/>
              <a:gd name="connsiteY51" fmla="*/ 1076144 h 2323145"/>
              <a:gd name="connsiteX52" fmla="*/ 8242405 w 11269336"/>
              <a:gd name="connsiteY52" fmla="*/ 1095960 h 2323145"/>
              <a:gd name="connsiteX53" fmla="*/ 8197391 w 11269336"/>
              <a:gd name="connsiteY53" fmla="*/ 1107746 h 2323145"/>
              <a:gd name="connsiteX54" fmla="*/ 8081474 w 11269336"/>
              <a:gd name="connsiteY54" fmla="*/ 1130125 h 2323145"/>
              <a:gd name="connsiteX55" fmla="*/ 8053585 w 11269336"/>
              <a:gd name="connsiteY55" fmla="*/ 1129169 h 2323145"/>
              <a:gd name="connsiteX56" fmla="*/ 8038422 w 11269336"/>
              <a:gd name="connsiteY56" fmla="*/ 1119092 h 2323145"/>
              <a:gd name="connsiteX57" fmla="*/ 8029450 w 11269336"/>
              <a:gd name="connsiteY57" fmla="*/ 1125592 h 2323145"/>
              <a:gd name="connsiteX58" fmla="*/ 7959552 w 11269336"/>
              <a:gd name="connsiteY58" fmla="*/ 1140188 h 2323145"/>
              <a:gd name="connsiteX59" fmla="*/ 7914188 w 11269336"/>
              <a:gd name="connsiteY59" fmla="*/ 1150862 h 2323145"/>
              <a:gd name="connsiteX60" fmla="*/ 7914918 w 11269336"/>
              <a:gd name="connsiteY60" fmla="*/ 1168758 h 2323145"/>
              <a:gd name="connsiteX61" fmla="*/ 7875510 w 11269336"/>
              <a:gd name="connsiteY61" fmla="*/ 1183153 h 2323145"/>
              <a:gd name="connsiteX62" fmla="*/ 7829932 w 11269336"/>
              <a:gd name="connsiteY62" fmla="*/ 1180782 h 2323145"/>
              <a:gd name="connsiteX63" fmla="*/ 7779182 w 11269336"/>
              <a:gd name="connsiteY63" fmla="*/ 1192665 h 2323145"/>
              <a:gd name="connsiteX64" fmla="*/ 7748774 w 11269336"/>
              <a:gd name="connsiteY64" fmla="*/ 1199586 h 2323145"/>
              <a:gd name="connsiteX65" fmla="*/ 7671846 w 11269336"/>
              <a:gd name="connsiteY65" fmla="*/ 1231966 h 2323145"/>
              <a:gd name="connsiteX66" fmla="*/ 7554146 w 11269336"/>
              <a:gd name="connsiteY66" fmla="*/ 1319748 h 2323145"/>
              <a:gd name="connsiteX67" fmla="*/ 7515052 w 11269336"/>
              <a:gd name="connsiteY67" fmla="*/ 1336718 h 2323145"/>
              <a:gd name="connsiteX68" fmla="*/ 7507193 w 11269336"/>
              <a:gd name="connsiteY68" fmla="*/ 1334617 h 2323145"/>
              <a:gd name="connsiteX69" fmla="*/ 7461694 w 11269336"/>
              <a:gd name="connsiteY69" fmla="*/ 1375866 h 2323145"/>
              <a:gd name="connsiteX70" fmla="*/ 7377571 w 11269336"/>
              <a:gd name="connsiteY70" fmla="*/ 1400128 h 2323145"/>
              <a:gd name="connsiteX71" fmla="*/ 7311261 w 11269336"/>
              <a:gd name="connsiteY71" fmla="*/ 1412652 h 2323145"/>
              <a:gd name="connsiteX72" fmla="*/ 7275307 w 11269336"/>
              <a:gd name="connsiteY72" fmla="*/ 1422171 h 2323145"/>
              <a:gd name="connsiteX73" fmla="*/ 7247783 w 11269336"/>
              <a:gd name="connsiteY73" fmla="*/ 1426330 h 2323145"/>
              <a:gd name="connsiteX74" fmla="*/ 7185047 w 11269336"/>
              <a:gd name="connsiteY74" fmla="*/ 1451812 h 2323145"/>
              <a:gd name="connsiteX75" fmla="*/ 7084117 w 11269336"/>
              <a:gd name="connsiteY75" fmla="*/ 1500281 h 2323145"/>
              <a:gd name="connsiteX76" fmla="*/ 7062011 w 11269336"/>
              <a:gd name="connsiteY76" fmla="*/ 1509183 h 2323145"/>
              <a:gd name="connsiteX77" fmla="*/ 7040555 w 11269336"/>
              <a:gd name="connsiteY77" fmla="*/ 1511207 h 2323145"/>
              <a:gd name="connsiteX78" fmla="*/ 7033438 w 11269336"/>
              <a:gd name="connsiteY78" fmla="*/ 1506772 h 2323145"/>
              <a:gd name="connsiteX79" fmla="*/ 7020886 w 11269336"/>
              <a:gd name="connsiteY79" fmla="*/ 1510764 h 2323145"/>
              <a:gd name="connsiteX80" fmla="*/ 7017033 w 11269336"/>
              <a:gd name="connsiteY80" fmla="*/ 1510650 h 2323145"/>
              <a:gd name="connsiteX81" fmla="*/ 6995460 w 11269336"/>
              <a:gd name="connsiteY81" fmla="*/ 1511173 h 2323145"/>
              <a:gd name="connsiteX82" fmla="*/ 6962144 w 11269336"/>
              <a:gd name="connsiteY82" fmla="*/ 1541508 h 2323145"/>
              <a:gd name="connsiteX83" fmla="*/ 6910674 w 11269336"/>
              <a:gd name="connsiteY83" fmla="*/ 1554793 h 2323145"/>
              <a:gd name="connsiteX84" fmla="*/ 6732152 w 11269336"/>
              <a:gd name="connsiteY84" fmla="*/ 1642538 h 2323145"/>
              <a:gd name="connsiteX85" fmla="*/ 6694106 w 11269336"/>
              <a:gd name="connsiteY85" fmla="*/ 1632377 h 2323145"/>
              <a:gd name="connsiteX86" fmla="*/ 6617223 w 11269336"/>
              <a:gd name="connsiteY86" fmla="*/ 1659889 h 2323145"/>
              <a:gd name="connsiteX87" fmla="*/ 6521138 w 11269336"/>
              <a:gd name="connsiteY87" fmla="*/ 1744340 h 2323145"/>
              <a:gd name="connsiteX88" fmla="*/ 6380677 w 11269336"/>
              <a:gd name="connsiteY88" fmla="*/ 1796883 h 2323145"/>
              <a:gd name="connsiteX89" fmla="*/ 6374897 w 11269336"/>
              <a:gd name="connsiteY89" fmla="*/ 1809910 h 2323145"/>
              <a:gd name="connsiteX90" fmla="*/ 6364545 w 11269336"/>
              <a:gd name="connsiteY90" fmla="*/ 1820090 h 2323145"/>
              <a:gd name="connsiteX91" fmla="*/ 6362126 w 11269336"/>
              <a:gd name="connsiteY91" fmla="*/ 1819991 h 2323145"/>
              <a:gd name="connsiteX92" fmla="*/ 6346673 w 11269336"/>
              <a:gd name="connsiteY92" fmla="*/ 1827824 h 2323145"/>
              <a:gd name="connsiteX93" fmla="*/ 6345588 w 11269336"/>
              <a:gd name="connsiteY93" fmla="*/ 1832232 h 2323145"/>
              <a:gd name="connsiteX94" fmla="*/ 6335708 w 11269336"/>
              <a:gd name="connsiteY94" fmla="*/ 1838451 h 2323145"/>
              <a:gd name="connsiteX95" fmla="*/ 6318182 w 11269336"/>
              <a:gd name="connsiteY95" fmla="*/ 1852975 h 2323145"/>
              <a:gd name="connsiteX96" fmla="*/ 6313084 w 11269336"/>
              <a:gd name="connsiteY96" fmla="*/ 1853561 h 2323145"/>
              <a:gd name="connsiteX97" fmla="*/ 6283816 w 11269336"/>
              <a:gd name="connsiteY97" fmla="*/ 1872148 h 2323145"/>
              <a:gd name="connsiteX98" fmla="*/ 6282550 w 11269336"/>
              <a:gd name="connsiteY98" fmla="*/ 1871392 h 2323145"/>
              <a:gd name="connsiteX99" fmla="*/ 6270527 w 11269336"/>
              <a:gd name="connsiteY99" fmla="*/ 1872208 h 2323145"/>
              <a:gd name="connsiteX100" fmla="*/ 6249518 w 11269336"/>
              <a:gd name="connsiteY100" fmla="*/ 1876079 h 2323145"/>
              <a:gd name="connsiteX101" fmla="*/ 6190386 w 11269336"/>
              <a:gd name="connsiteY101" fmla="*/ 1872478 h 2323145"/>
              <a:gd name="connsiteX102" fmla="*/ 6159777 w 11269336"/>
              <a:gd name="connsiteY102" fmla="*/ 1891745 h 2323145"/>
              <a:gd name="connsiteX103" fmla="*/ 6153131 w 11269336"/>
              <a:gd name="connsiteY103" fmla="*/ 1895079 h 2323145"/>
              <a:gd name="connsiteX104" fmla="*/ 6152798 w 11269336"/>
              <a:gd name="connsiteY104" fmla="*/ 1894920 h 2323145"/>
              <a:gd name="connsiteX105" fmla="*/ 6145388 w 11269336"/>
              <a:gd name="connsiteY105" fmla="*/ 1897990 h 2323145"/>
              <a:gd name="connsiteX106" fmla="*/ 6141014 w 11269336"/>
              <a:gd name="connsiteY106" fmla="*/ 1901155 h 2323145"/>
              <a:gd name="connsiteX107" fmla="*/ 6128122 w 11269336"/>
              <a:gd name="connsiteY107" fmla="*/ 1907623 h 2323145"/>
              <a:gd name="connsiteX108" fmla="*/ 6122351 w 11269336"/>
              <a:gd name="connsiteY108" fmla="*/ 1908359 h 2323145"/>
              <a:gd name="connsiteX109" fmla="*/ 6064750 w 11269336"/>
              <a:gd name="connsiteY109" fmla="*/ 1896394 h 2323145"/>
              <a:gd name="connsiteX110" fmla="*/ 5964230 w 11269336"/>
              <a:gd name="connsiteY110" fmla="*/ 1910038 h 2323145"/>
              <a:gd name="connsiteX111" fmla="*/ 5865399 w 11269336"/>
              <a:gd name="connsiteY111" fmla="*/ 1926966 h 2323145"/>
              <a:gd name="connsiteX112" fmla="*/ 5829951 w 11269336"/>
              <a:gd name="connsiteY112" fmla="*/ 1934755 h 2323145"/>
              <a:gd name="connsiteX113" fmla="*/ 5765285 w 11269336"/>
              <a:gd name="connsiteY113" fmla="*/ 1941322 h 2323145"/>
              <a:gd name="connsiteX114" fmla="*/ 5734750 w 11269336"/>
              <a:gd name="connsiteY114" fmla="*/ 1939793 h 2323145"/>
              <a:gd name="connsiteX115" fmla="*/ 5733569 w 11269336"/>
              <a:gd name="connsiteY115" fmla="*/ 1940505 h 2323145"/>
              <a:gd name="connsiteX116" fmla="*/ 5730329 w 11269336"/>
              <a:gd name="connsiteY116" fmla="*/ 1937845 h 2323145"/>
              <a:gd name="connsiteX117" fmla="*/ 5724661 w 11269336"/>
              <a:gd name="connsiteY117" fmla="*/ 1937455 h 2323145"/>
              <a:gd name="connsiteX118" fmla="*/ 5710186 w 11269336"/>
              <a:gd name="connsiteY118" fmla="*/ 1941370 h 2323145"/>
              <a:gd name="connsiteX119" fmla="*/ 5704910 w 11269336"/>
              <a:gd name="connsiteY119" fmla="*/ 1943663 h 2323145"/>
              <a:gd name="connsiteX120" fmla="*/ 5696836 w 11269336"/>
              <a:gd name="connsiteY120" fmla="*/ 1945271 h 2323145"/>
              <a:gd name="connsiteX121" fmla="*/ 5696583 w 11269336"/>
              <a:gd name="connsiteY121" fmla="*/ 1945050 h 2323145"/>
              <a:gd name="connsiteX122" fmla="*/ 5689123 w 11269336"/>
              <a:gd name="connsiteY122" fmla="*/ 1947067 h 2323145"/>
              <a:gd name="connsiteX123" fmla="*/ 5653291 w 11269336"/>
              <a:gd name="connsiteY123" fmla="*/ 1960245 h 2323145"/>
              <a:gd name="connsiteX124" fmla="*/ 5599385 w 11269336"/>
              <a:gd name="connsiteY124" fmla="*/ 1945198 h 2323145"/>
              <a:gd name="connsiteX125" fmla="*/ 5578300 w 11269336"/>
              <a:gd name="connsiteY125" fmla="*/ 1944963 h 2323145"/>
              <a:gd name="connsiteX126" fmla="*/ 5566758 w 11269336"/>
              <a:gd name="connsiteY126" fmla="*/ 1943441 h 2323145"/>
              <a:gd name="connsiteX127" fmla="*/ 5565857 w 11269336"/>
              <a:gd name="connsiteY127" fmla="*/ 1942445 h 2323145"/>
              <a:gd name="connsiteX128" fmla="*/ 5531534 w 11269336"/>
              <a:gd name="connsiteY128" fmla="*/ 1955208 h 2323145"/>
              <a:gd name="connsiteX129" fmla="*/ 5526552 w 11269336"/>
              <a:gd name="connsiteY129" fmla="*/ 1954799 h 2323145"/>
              <a:gd name="connsiteX130" fmla="*/ 5504723 w 11269336"/>
              <a:gd name="connsiteY130" fmla="*/ 1965811 h 2323145"/>
              <a:gd name="connsiteX131" fmla="*/ 5493156 w 11269336"/>
              <a:gd name="connsiteY131" fmla="*/ 1970063 h 2323145"/>
              <a:gd name="connsiteX132" fmla="*/ 5490486 w 11269336"/>
              <a:gd name="connsiteY132" fmla="*/ 1974227 h 2323145"/>
              <a:gd name="connsiteX133" fmla="*/ 5473107 w 11269336"/>
              <a:gd name="connsiteY133" fmla="*/ 1979001 h 2323145"/>
              <a:gd name="connsiteX134" fmla="*/ 5470885 w 11269336"/>
              <a:gd name="connsiteY134" fmla="*/ 1978432 h 2323145"/>
              <a:gd name="connsiteX135" fmla="*/ 5457393 w 11269336"/>
              <a:gd name="connsiteY135" fmla="*/ 1986525 h 2323145"/>
              <a:gd name="connsiteX136" fmla="*/ 5447102 w 11269336"/>
              <a:gd name="connsiteY136" fmla="*/ 1998329 h 2323145"/>
              <a:gd name="connsiteX137" fmla="*/ 5159151 w 11269336"/>
              <a:gd name="connsiteY137" fmla="*/ 2029640 h 2323145"/>
              <a:gd name="connsiteX138" fmla="*/ 5041688 w 11269336"/>
              <a:gd name="connsiteY138" fmla="*/ 2022334 h 2323145"/>
              <a:gd name="connsiteX139" fmla="*/ 4860988 w 11269336"/>
              <a:gd name="connsiteY139" fmla="*/ 2135698 h 2323145"/>
              <a:gd name="connsiteX140" fmla="*/ 4807902 w 11269336"/>
              <a:gd name="connsiteY140" fmla="*/ 2138894 h 2323145"/>
              <a:gd name="connsiteX141" fmla="*/ 4765388 w 11269336"/>
              <a:gd name="connsiteY141" fmla="*/ 2162525 h 2323145"/>
              <a:gd name="connsiteX142" fmla="*/ 4745033 w 11269336"/>
              <a:gd name="connsiteY142" fmla="*/ 2158859 h 2323145"/>
              <a:gd name="connsiteX143" fmla="*/ 4741475 w 11269336"/>
              <a:gd name="connsiteY143" fmla="*/ 2157998 h 2323145"/>
              <a:gd name="connsiteX144" fmla="*/ 4728247 w 11269336"/>
              <a:gd name="connsiteY144" fmla="*/ 2159526 h 2323145"/>
              <a:gd name="connsiteX145" fmla="*/ 4723263 w 11269336"/>
              <a:gd name="connsiteY145" fmla="*/ 2153742 h 2323145"/>
              <a:gd name="connsiteX146" fmla="*/ 4702453 w 11269336"/>
              <a:gd name="connsiteY146" fmla="*/ 2151586 h 2323145"/>
              <a:gd name="connsiteX147" fmla="*/ 4678455 w 11269336"/>
              <a:gd name="connsiteY147" fmla="*/ 2156131 h 2323145"/>
              <a:gd name="connsiteX148" fmla="*/ 4593061 w 11269336"/>
              <a:gd name="connsiteY148" fmla="*/ 2171597 h 2323145"/>
              <a:gd name="connsiteX149" fmla="*/ 4579902 w 11269336"/>
              <a:gd name="connsiteY149" fmla="*/ 2177927 h 2323145"/>
              <a:gd name="connsiteX150" fmla="*/ 4533444 w 11269336"/>
              <a:gd name="connsiteY150" fmla="*/ 2181200 h 2323145"/>
              <a:gd name="connsiteX151" fmla="*/ 4492832 w 11269336"/>
              <a:gd name="connsiteY151" fmla="*/ 2188033 h 2323145"/>
              <a:gd name="connsiteX152" fmla="*/ 4467257 w 11269336"/>
              <a:gd name="connsiteY152" fmla="*/ 2196121 h 2323145"/>
              <a:gd name="connsiteX153" fmla="*/ 4459937 w 11269336"/>
              <a:gd name="connsiteY153" fmla="*/ 2195182 h 2323145"/>
              <a:gd name="connsiteX154" fmla="*/ 4433312 w 11269336"/>
              <a:gd name="connsiteY154" fmla="*/ 2199004 h 2323145"/>
              <a:gd name="connsiteX155" fmla="*/ 4420601 w 11269336"/>
              <a:gd name="connsiteY155" fmla="*/ 2205158 h 2323145"/>
              <a:gd name="connsiteX156" fmla="*/ 4405765 w 11269336"/>
              <a:gd name="connsiteY156" fmla="*/ 2199902 h 2323145"/>
              <a:gd name="connsiteX157" fmla="*/ 4401354 w 11269336"/>
              <a:gd name="connsiteY157" fmla="*/ 2194745 h 2323145"/>
              <a:gd name="connsiteX158" fmla="*/ 4383151 w 11269336"/>
              <a:gd name="connsiteY158" fmla="*/ 2201140 h 2323145"/>
              <a:gd name="connsiteX159" fmla="*/ 4366646 w 11269336"/>
              <a:gd name="connsiteY159" fmla="*/ 2198564 h 2323145"/>
              <a:gd name="connsiteX160" fmla="*/ 4354009 w 11269336"/>
              <a:gd name="connsiteY160" fmla="*/ 2204984 h 2323145"/>
              <a:gd name="connsiteX161" fmla="*/ 4348284 w 11269336"/>
              <a:gd name="connsiteY161" fmla="*/ 2205270 h 2323145"/>
              <a:gd name="connsiteX162" fmla="*/ 4333906 w 11269336"/>
              <a:gd name="connsiteY162" fmla="*/ 2205251 h 2323145"/>
              <a:gd name="connsiteX163" fmla="*/ 4308819 w 11269336"/>
              <a:gd name="connsiteY163" fmla="*/ 2203822 h 2323145"/>
              <a:gd name="connsiteX164" fmla="*/ 4301210 w 11269336"/>
              <a:gd name="connsiteY164" fmla="*/ 2204456 h 2323145"/>
              <a:gd name="connsiteX165" fmla="*/ 4283095 w 11269336"/>
              <a:gd name="connsiteY165" fmla="*/ 2198177 h 2323145"/>
              <a:gd name="connsiteX166" fmla="*/ 4250119 w 11269336"/>
              <a:gd name="connsiteY166" fmla="*/ 2196342 h 2323145"/>
              <a:gd name="connsiteX167" fmla="*/ 4189203 w 11269336"/>
              <a:gd name="connsiteY167" fmla="*/ 2178994 h 2323145"/>
              <a:gd name="connsiteX168" fmla="*/ 4154035 w 11269336"/>
              <a:gd name="connsiteY168" fmla="*/ 2171950 h 2323145"/>
              <a:gd name="connsiteX169" fmla="*/ 4129569 w 11269336"/>
              <a:gd name="connsiteY169" fmla="*/ 2163850 h 2323145"/>
              <a:gd name="connsiteX170" fmla="*/ 4061250 w 11269336"/>
              <a:gd name="connsiteY170" fmla="*/ 2159236 h 2323145"/>
              <a:gd name="connsiteX171" fmla="*/ 3945480 w 11269336"/>
              <a:gd name="connsiteY171" fmla="*/ 2158279 h 2323145"/>
              <a:gd name="connsiteX172" fmla="*/ 3921468 w 11269336"/>
              <a:gd name="connsiteY172" fmla="*/ 2156588 h 2323145"/>
              <a:gd name="connsiteX173" fmla="*/ 3903348 w 11269336"/>
              <a:gd name="connsiteY173" fmla="*/ 2149220 h 2323145"/>
              <a:gd name="connsiteX174" fmla="*/ 3901342 w 11269336"/>
              <a:gd name="connsiteY174" fmla="*/ 2142355 h 2323145"/>
              <a:gd name="connsiteX175" fmla="*/ 3888539 w 11269336"/>
              <a:gd name="connsiteY175" fmla="*/ 2140476 h 2323145"/>
              <a:gd name="connsiteX176" fmla="*/ 3885662 w 11269336"/>
              <a:gd name="connsiteY176" fmla="*/ 2138740 h 2323145"/>
              <a:gd name="connsiteX177" fmla="*/ 3868627 w 11269336"/>
              <a:gd name="connsiteY177" fmla="*/ 2130023 h 2323145"/>
              <a:gd name="connsiteX178" fmla="*/ 3819177 w 11269336"/>
              <a:gd name="connsiteY178" fmla="*/ 2142111 h 2323145"/>
              <a:gd name="connsiteX179" fmla="*/ 3769100 w 11269336"/>
              <a:gd name="connsiteY179" fmla="*/ 2131731 h 2323145"/>
              <a:gd name="connsiteX180" fmla="*/ 3562752 w 11269336"/>
              <a:gd name="connsiteY180" fmla="*/ 2131785 h 2323145"/>
              <a:gd name="connsiteX181" fmla="*/ 3541402 w 11269336"/>
              <a:gd name="connsiteY181" fmla="*/ 2106821 h 2323145"/>
              <a:gd name="connsiteX182" fmla="*/ 3365341 w 11269336"/>
              <a:gd name="connsiteY182" fmla="*/ 2077638 h 2323145"/>
              <a:gd name="connsiteX183" fmla="*/ 3170922 w 11269336"/>
              <a:gd name="connsiteY183" fmla="*/ 2115957 h 2323145"/>
              <a:gd name="connsiteX184" fmla="*/ 3156256 w 11269336"/>
              <a:gd name="connsiteY184" fmla="*/ 2124773 h 2323145"/>
              <a:gd name="connsiteX185" fmla="*/ 3140298 w 11269336"/>
              <a:gd name="connsiteY185" fmla="*/ 2129182 h 2323145"/>
              <a:gd name="connsiteX186" fmla="*/ 3138514 w 11269336"/>
              <a:gd name="connsiteY186" fmla="*/ 2128069 h 2323145"/>
              <a:gd name="connsiteX187" fmla="*/ 3120467 w 11269336"/>
              <a:gd name="connsiteY187" fmla="*/ 2128281 h 2323145"/>
              <a:gd name="connsiteX188" fmla="*/ 3116175 w 11269336"/>
              <a:gd name="connsiteY188" fmla="*/ 2131633 h 2323145"/>
              <a:gd name="connsiteX189" fmla="*/ 3103685 w 11269336"/>
              <a:gd name="connsiteY189" fmla="*/ 2132814 h 2323145"/>
              <a:gd name="connsiteX190" fmla="*/ 3078794 w 11269336"/>
              <a:gd name="connsiteY190" fmla="*/ 2137935 h 2323145"/>
              <a:gd name="connsiteX191" fmla="*/ 3074407 w 11269336"/>
              <a:gd name="connsiteY191" fmla="*/ 2136274 h 2323145"/>
              <a:gd name="connsiteX192" fmla="*/ 3037285 w 11269336"/>
              <a:gd name="connsiteY192" fmla="*/ 2139919 h 2323145"/>
              <a:gd name="connsiteX193" fmla="*/ 3036901 w 11269336"/>
              <a:gd name="connsiteY193" fmla="*/ 2138726 h 2323145"/>
              <a:gd name="connsiteX194" fmla="*/ 3026996 w 11269336"/>
              <a:gd name="connsiteY194" fmla="*/ 2134322 h 2323145"/>
              <a:gd name="connsiteX195" fmla="*/ 3007772 w 11269336"/>
              <a:gd name="connsiteY195" fmla="*/ 2128742 h 2323145"/>
              <a:gd name="connsiteX196" fmla="*/ 2965030 w 11269336"/>
              <a:gd name="connsiteY196" fmla="*/ 2100494 h 2323145"/>
              <a:gd name="connsiteX197" fmla="*/ 2926342 w 11269336"/>
              <a:gd name="connsiteY197" fmla="*/ 2104155 h 2323145"/>
              <a:gd name="connsiteX198" fmla="*/ 2918608 w 11269336"/>
              <a:gd name="connsiteY198" fmla="*/ 2104215 h 2323145"/>
              <a:gd name="connsiteX199" fmla="*/ 2918475 w 11269336"/>
              <a:gd name="connsiteY199" fmla="*/ 2103937 h 2323145"/>
              <a:gd name="connsiteX200" fmla="*/ 2910360 w 11269336"/>
              <a:gd name="connsiteY200" fmla="*/ 2103444 h 2323145"/>
              <a:gd name="connsiteX201" fmla="*/ 2904507 w 11269336"/>
              <a:gd name="connsiteY201" fmla="*/ 2104326 h 2323145"/>
              <a:gd name="connsiteX202" fmla="*/ 2889503 w 11269336"/>
              <a:gd name="connsiteY202" fmla="*/ 2104443 h 2323145"/>
              <a:gd name="connsiteX203" fmla="*/ 2884480 w 11269336"/>
              <a:gd name="connsiteY203" fmla="*/ 2102626 h 2323145"/>
              <a:gd name="connsiteX204" fmla="*/ 2882689 w 11269336"/>
              <a:gd name="connsiteY204" fmla="*/ 2099228 h 2323145"/>
              <a:gd name="connsiteX205" fmla="*/ 2881291 w 11269336"/>
              <a:gd name="connsiteY205" fmla="*/ 2099618 h 2323145"/>
              <a:gd name="connsiteX206" fmla="*/ 2853979 w 11269336"/>
              <a:gd name="connsiteY206" fmla="*/ 2090388 h 2323145"/>
              <a:gd name="connsiteX207" fmla="*/ 2791790 w 11269336"/>
              <a:gd name="connsiteY207" fmla="*/ 2080332 h 2323145"/>
              <a:gd name="connsiteX208" fmla="*/ 2755844 w 11269336"/>
              <a:gd name="connsiteY208" fmla="*/ 2078874 h 2323145"/>
              <a:gd name="connsiteX209" fmla="*/ 2657742 w 11269336"/>
              <a:gd name="connsiteY209" fmla="*/ 2070179 h 2323145"/>
              <a:gd name="connsiteX210" fmla="*/ 2559549 w 11269336"/>
              <a:gd name="connsiteY210" fmla="*/ 2057873 h 2323145"/>
              <a:gd name="connsiteX211" fmla="*/ 2512054 w 11269336"/>
              <a:gd name="connsiteY211" fmla="*/ 2031671 h 2323145"/>
              <a:gd name="connsiteX212" fmla="*/ 2506437 w 11269336"/>
              <a:gd name="connsiteY212" fmla="*/ 2030918 h 2323145"/>
              <a:gd name="connsiteX213" fmla="*/ 2491752 w 11269336"/>
              <a:gd name="connsiteY213" fmla="*/ 2033906 h 2323145"/>
              <a:gd name="connsiteX214" fmla="*/ 2486338 w 11269336"/>
              <a:gd name="connsiteY214" fmla="*/ 2035862 h 2323145"/>
              <a:gd name="connsiteX215" fmla="*/ 2478186 w 11269336"/>
              <a:gd name="connsiteY215" fmla="*/ 2036953 h 2323145"/>
              <a:gd name="connsiteX216" fmla="*/ 2477950 w 11269336"/>
              <a:gd name="connsiteY216" fmla="*/ 2036715 h 2323145"/>
              <a:gd name="connsiteX217" fmla="*/ 2470381 w 11269336"/>
              <a:gd name="connsiteY217" fmla="*/ 2038256 h 2323145"/>
              <a:gd name="connsiteX218" fmla="*/ 2433781 w 11269336"/>
              <a:gd name="connsiteY218" fmla="*/ 2049140 h 2323145"/>
              <a:gd name="connsiteX219" fmla="*/ 2381172 w 11269336"/>
              <a:gd name="connsiteY219" fmla="*/ 2030645 h 2323145"/>
              <a:gd name="connsiteX220" fmla="*/ 2360198 w 11269336"/>
              <a:gd name="connsiteY220" fmla="*/ 2029059 h 2323145"/>
              <a:gd name="connsiteX221" fmla="*/ 2348815 w 11269336"/>
              <a:gd name="connsiteY221" fmla="*/ 2026798 h 2323145"/>
              <a:gd name="connsiteX222" fmla="*/ 2347988 w 11269336"/>
              <a:gd name="connsiteY222" fmla="*/ 2025745 h 2323145"/>
              <a:gd name="connsiteX223" fmla="*/ 2312920 w 11269336"/>
              <a:gd name="connsiteY223" fmla="*/ 2036311 h 2323145"/>
              <a:gd name="connsiteX224" fmla="*/ 2307986 w 11269336"/>
              <a:gd name="connsiteY224" fmla="*/ 2035583 h 2323145"/>
              <a:gd name="connsiteX225" fmla="*/ 2285481 w 11269336"/>
              <a:gd name="connsiteY225" fmla="*/ 2045197 h 2323145"/>
              <a:gd name="connsiteX226" fmla="*/ 2273666 w 11269336"/>
              <a:gd name="connsiteY226" fmla="*/ 2048710 h 2323145"/>
              <a:gd name="connsiteX227" fmla="*/ 2270719 w 11269336"/>
              <a:gd name="connsiteY227" fmla="*/ 2052702 h 2323145"/>
              <a:gd name="connsiteX228" fmla="*/ 2253080 w 11269336"/>
              <a:gd name="connsiteY228" fmla="*/ 2056363 h 2323145"/>
              <a:gd name="connsiteX229" fmla="*/ 2250906 w 11269336"/>
              <a:gd name="connsiteY229" fmla="*/ 2055654 h 2323145"/>
              <a:gd name="connsiteX230" fmla="*/ 2236905 w 11269336"/>
              <a:gd name="connsiteY230" fmla="*/ 2062882 h 2323145"/>
              <a:gd name="connsiteX231" fmla="*/ 2225830 w 11269336"/>
              <a:gd name="connsiteY231" fmla="*/ 2074027 h 2323145"/>
              <a:gd name="connsiteX232" fmla="*/ 2073776 w 11269336"/>
              <a:gd name="connsiteY232" fmla="*/ 2089244 h 2323145"/>
              <a:gd name="connsiteX233" fmla="*/ 1948256 w 11269336"/>
              <a:gd name="connsiteY233" fmla="*/ 2146616 h 2323145"/>
              <a:gd name="connsiteX234" fmla="*/ 1865582 w 11269336"/>
              <a:gd name="connsiteY234" fmla="*/ 2153738 h 2323145"/>
              <a:gd name="connsiteX235" fmla="*/ 1835210 w 11269336"/>
              <a:gd name="connsiteY235" fmla="*/ 2134244 h 2323145"/>
              <a:gd name="connsiteX236" fmla="*/ 1632661 w 11269336"/>
              <a:gd name="connsiteY236" fmla="*/ 2173882 h 2323145"/>
              <a:gd name="connsiteX237" fmla="*/ 1579590 w 11269336"/>
              <a:gd name="connsiteY237" fmla="*/ 2173680 h 2323145"/>
              <a:gd name="connsiteX238" fmla="*/ 1535601 w 11269336"/>
              <a:gd name="connsiteY238" fmla="*/ 2194590 h 2323145"/>
              <a:gd name="connsiteX239" fmla="*/ 1515594 w 11269336"/>
              <a:gd name="connsiteY239" fmla="*/ 2189622 h 2323145"/>
              <a:gd name="connsiteX240" fmla="*/ 1512113 w 11269336"/>
              <a:gd name="connsiteY240" fmla="*/ 2188534 h 2323145"/>
              <a:gd name="connsiteX241" fmla="*/ 1498838 w 11269336"/>
              <a:gd name="connsiteY241" fmla="*/ 2189213 h 2323145"/>
              <a:gd name="connsiteX242" fmla="*/ 1494279 w 11269336"/>
              <a:gd name="connsiteY242" fmla="*/ 2183112 h 2323145"/>
              <a:gd name="connsiteX243" fmla="*/ 1473714 w 11269336"/>
              <a:gd name="connsiteY243" fmla="*/ 2179625 h 2323145"/>
              <a:gd name="connsiteX244" fmla="*/ 1449503 w 11269336"/>
              <a:gd name="connsiteY244" fmla="*/ 2182633 h 2323145"/>
              <a:gd name="connsiteX245" fmla="*/ 1266687 w 11269336"/>
              <a:gd name="connsiteY245" fmla="*/ 2212688 h 2323145"/>
              <a:gd name="connsiteX246" fmla="*/ 1239614 w 11269336"/>
              <a:gd name="connsiteY246" fmla="*/ 2209727 h 2323145"/>
              <a:gd name="connsiteX247" fmla="*/ 1202436 w 11269336"/>
              <a:gd name="connsiteY247" fmla="*/ 2209817 h 2323145"/>
              <a:gd name="connsiteX248" fmla="*/ 1136097 w 11269336"/>
              <a:gd name="connsiteY248" fmla="*/ 2205112 h 2323145"/>
              <a:gd name="connsiteX249" fmla="*/ 988232 w 11269336"/>
              <a:gd name="connsiteY249" fmla="*/ 2235635 h 2323145"/>
              <a:gd name="connsiteX250" fmla="*/ 981959 w 11269336"/>
              <a:gd name="connsiteY250" fmla="*/ 2231607 h 2323145"/>
              <a:gd name="connsiteX251" fmla="*/ 938600 w 11269336"/>
              <a:gd name="connsiteY251" fmla="*/ 2238113 h 2323145"/>
              <a:gd name="connsiteX252" fmla="*/ 791788 w 11269336"/>
              <a:gd name="connsiteY252" fmla="*/ 2293224 h 2323145"/>
              <a:gd name="connsiteX253" fmla="*/ 706914 w 11269336"/>
              <a:gd name="connsiteY253" fmla="*/ 2305046 h 2323145"/>
              <a:gd name="connsiteX254" fmla="*/ 675971 w 11269336"/>
              <a:gd name="connsiteY254" fmla="*/ 2304030 h 2323145"/>
              <a:gd name="connsiteX255" fmla="*/ 624180 w 11269336"/>
              <a:gd name="connsiteY255" fmla="*/ 2302650 h 2323145"/>
              <a:gd name="connsiteX256" fmla="*/ 583453 w 11269336"/>
              <a:gd name="connsiteY256" fmla="*/ 2288788 h 2323145"/>
              <a:gd name="connsiteX257" fmla="*/ 540946 w 11269336"/>
              <a:gd name="connsiteY257" fmla="*/ 2292721 h 2323145"/>
              <a:gd name="connsiteX258" fmla="*/ 533680 w 11269336"/>
              <a:gd name="connsiteY258" fmla="*/ 2310233 h 2323145"/>
              <a:gd name="connsiteX259" fmla="*/ 487366 w 11269336"/>
              <a:gd name="connsiteY259" fmla="*/ 2309053 h 2323145"/>
              <a:gd name="connsiteX260" fmla="*/ 416820 w 11269336"/>
              <a:gd name="connsiteY260" fmla="*/ 2305443 h 2323145"/>
              <a:gd name="connsiteX261" fmla="*/ 376805 w 11269336"/>
              <a:gd name="connsiteY261" fmla="*/ 2307647 h 2323145"/>
              <a:gd name="connsiteX262" fmla="*/ 266777 w 11269336"/>
              <a:gd name="connsiteY262" fmla="*/ 2309012 h 2323145"/>
              <a:gd name="connsiteX263" fmla="*/ 156013 w 11269336"/>
              <a:gd name="connsiteY263" fmla="*/ 2306832 h 2323145"/>
              <a:gd name="connsiteX264" fmla="*/ 87258 w 11269336"/>
              <a:gd name="connsiteY264" fmla="*/ 2285511 h 2323145"/>
              <a:gd name="connsiteX265" fmla="*/ 23798 w 11269336"/>
              <a:gd name="connsiteY265" fmla="*/ 2281822 h 2323145"/>
              <a:gd name="connsiteX266" fmla="*/ 0 w 11269336"/>
              <a:gd name="connsiteY266" fmla="*/ 2285369 h 2323145"/>
              <a:gd name="connsiteX267" fmla="*/ 0 w 11269336"/>
              <a:gd name="connsiteY26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742561 w 11269336"/>
              <a:gd name="connsiteY18" fmla="*/ 50043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114263 w 11269336"/>
              <a:gd name="connsiteY21" fmla="*/ 709213 h 2323145"/>
              <a:gd name="connsiteX22" fmla="*/ 9028928 w 11269336"/>
              <a:gd name="connsiteY22" fmla="*/ 745350 h 2323145"/>
              <a:gd name="connsiteX23" fmla="*/ 8977138 w 11269336"/>
              <a:gd name="connsiteY23" fmla="*/ 774970 h 2323145"/>
              <a:gd name="connsiteX24" fmla="*/ 8947030 w 11269336"/>
              <a:gd name="connsiteY24" fmla="*/ 814934 h 2323145"/>
              <a:gd name="connsiteX25" fmla="*/ 8914746 w 11269336"/>
              <a:gd name="connsiteY25" fmla="*/ 826428 h 2323145"/>
              <a:gd name="connsiteX26" fmla="*/ 8917778 w 11269336"/>
              <a:gd name="connsiteY26" fmla="*/ 835198 h 2323145"/>
              <a:gd name="connsiteX27" fmla="*/ 8905560 w 11269336"/>
              <a:gd name="connsiteY27" fmla="*/ 838358 h 2323145"/>
              <a:gd name="connsiteX28" fmla="*/ 8897564 w 11269336"/>
              <a:gd name="connsiteY28" fmla="*/ 834287 h 2323145"/>
              <a:gd name="connsiteX29" fmla="*/ 8878040 w 11269336"/>
              <a:gd name="connsiteY29" fmla="*/ 844150 h 2323145"/>
              <a:gd name="connsiteX30" fmla="*/ 8882654 w 11269336"/>
              <a:gd name="connsiteY30" fmla="*/ 892768 h 2323145"/>
              <a:gd name="connsiteX31" fmla="*/ 8795998 w 11269336"/>
              <a:gd name="connsiteY31" fmla="*/ 863337 h 2323145"/>
              <a:gd name="connsiteX32" fmla="*/ 8776970 w 11269336"/>
              <a:gd name="connsiteY32" fmla="*/ 885177 h 2323145"/>
              <a:gd name="connsiteX33" fmla="*/ 8755719 w 11269336"/>
              <a:gd name="connsiteY33" fmla="*/ 889754 h 2323145"/>
              <a:gd name="connsiteX34" fmla="*/ 8743257 w 11269336"/>
              <a:gd name="connsiteY34" fmla="*/ 904723 h 2323145"/>
              <a:gd name="connsiteX35" fmla="*/ 8721366 w 11269336"/>
              <a:gd name="connsiteY35" fmla="*/ 904711 h 2323145"/>
              <a:gd name="connsiteX36" fmla="*/ 8678353 w 11269336"/>
              <a:gd name="connsiteY36" fmla="*/ 926318 h 2323145"/>
              <a:gd name="connsiteX37" fmla="*/ 8636849 w 11269336"/>
              <a:gd name="connsiteY37" fmla="*/ 937900 h 2323145"/>
              <a:gd name="connsiteX38" fmla="*/ 8620213 w 11269336"/>
              <a:gd name="connsiteY38" fmla="*/ 943068 h 2323145"/>
              <a:gd name="connsiteX39" fmla="*/ 8612581 w 11269336"/>
              <a:gd name="connsiteY39" fmla="*/ 952695 h 2323145"/>
              <a:gd name="connsiteX40" fmla="*/ 8589038 w 11269336"/>
              <a:gd name="connsiteY40" fmla="*/ 963892 h 2323145"/>
              <a:gd name="connsiteX41" fmla="*/ 8579950 w 11269336"/>
              <a:gd name="connsiteY41" fmla="*/ 960899 h 2323145"/>
              <a:gd name="connsiteX42" fmla="*/ 8579319 w 11269336"/>
              <a:gd name="connsiteY42" fmla="*/ 965630 h 2323145"/>
              <a:gd name="connsiteX43" fmla="*/ 8547429 w 11269336"/>
              <a:gd name="connsiteY43" fmla="*/ 984506 h 2323145"/>
              <a:gd name="connsiteX44" fmla="*/ 8478704 w 11269336"/>
              <a:gd name="connsiteY44" fmla="*/ 1025490 h 2323145"/>
              <a:gd name="connsiteX45" fmla="*/ 8461421 w 11269336"/>
              <a:gd name="connsiteY45" fmla="*/ 1035512 h 2323145"/>
              <a:gd name="connsiteX46" fmla="*/ 8445003 w 11269336"/>
              <a:gd name="connsiteY46" fmla="*/ 1036851 h 2323145"/>
              <a:gd name="connsiteX47" fmla="*/ 8357350 w 11269336"/>
              <a:gd name="connsiteY47" fmla="*/ 1060213 h 2323145"/>
              <a:gd name="connsiteX48" fmla="*/ 8335565 w 11269336"/>
              <a:gd name="connsiteY48" fmla="*/ 1061151 h 2323145"/>
              <a:gd name="connsiteX49" fmla="*/ 8325267 w 11269336"/>
              <a:gd name="connsiteY49" fmla="*/ 1055919 h 2323145"/>
              <a:gd name="connsiteX50" fmla="*/ 8293586 w 11269336"/>
              <a:gd name="connsiteY50" fmla="*/ 1076144 h 2323145"/>
              <a:gd name="connsiteX51" fmla="*/ 8242405 w 11269336"/>
              <a:gd name="connsiteY51" fmla="*/ 1095960 h 2323145"/>
              <a:gd name="connsiteX52" fmla="*/ 8197391 w 11269336"/>
              <a:gd name="connsiteY52" fmla="*/ 1107746 h 2323145"/>
              <a:gd name="connsiteX53" fmla="*/ 8081474 w 11269336"/>
              <a:gd name="connsiteY53" fmla="*/ 1130125 h 2323145"/>
              <a:gd name="connsiteX54" fmla="*/ 8053585 w 11269336"/>
              <a:gd name="connsiteY54" fmla="*/ 1129169 h 2323145"/>
              <a:gd name="connsiteX55" fmla="*/ 8038422 w 11269336"/>
              <a:gd name="connsiteY55" fmla="*/ 1119092 h 2323145"/>
              <a:gd name="connsiteX56" fmla="*/ 8029450 w 11269336"/>
              <a:gd name="connsiteY56" fmla="*/ 1125592 h 2323145"/>
              <a:gd name="connsiteX57" fmla="*/ 7959552 w 11269336"/>
              <a:gd name="connsiteY57" fmla="*/ 1140188 h 2323145"/>
              <a:gd name="connsiteX58" fmla="*/ 7914188 w 11269336"/>
              <a:gd name="connsiteY58" fmla="*/ 1150862 h 2323145"/>
              <a:gd name="connsiteX59" fmla="*/ 7914918 w 11269336"/>
              <a:gd name="connsiteY59" fmla="*/ 1168758 h 2323145"/>
              <a:gd name="connsiteX60" fmla="*/ 7875510 w 11269336"/>
              <a:gd name="connsiteY60" fmla="*/ 1183153 h 2323145"/>
              <a:gd name="connsiteX61" fmla="*/ 7829932 w 11269336"/>
              <a:gd name="connsiteY61" fmla="*/ 1180782 h 2323145"/>
              <a:gd name="connsiteX62" fmla="*/ 7779182 w 11269336"/>
              <a:gd name="connsiteY62" fmla="*/ 1192665 h 2323145"/>
              <a:gd name="connsiteX63" fmla="*/ 7748774 w 11269336"/>
              <a:gd name="connsiteY63" fmla="*/ 1199586 h 2323145"/>
              <a:gd name="connsiteX64" fmla="*/ 7671846 w 11269336"/>
              <a:gd name="connsiteY64" fmla="*/ 1231966 h 2323145"/>
              <a:gd name="connsiteX65" fmla="*/ 7554146 w 11269336"/>
              <a:gd name="connsiteY65" fmla="*/ 1319748 h 2323145"/>
              <a:gd name="connsiteX66" fmla="*/ 7515052 w 11269336"/>
              <a:gd name="connsiteY66" fmla="*/ 1336718 h 2323145"/>
              <a:gd name="connsiteX67" fmla="*/ 7507193 w 11269336"/>
              <a:gd name="connsiteY67" fmla="*/ 1334617 h 2323145"/>
              <a:gd name="connsiteX68" fmla="*/ 7461694 w 11269336"/>
              <a:gd name="connsiteY68" fmla="*/ 1375866 h 2323145"/>
              <a:gd name="connsiteX69" fmla="*/ 7377571 w 11269336"/>
              <a:gd name="connsiteY69" fmla="*/ 1400128 h 2323145"/>
              <a:gd name="connsiteX70" fmla="*/ 7311261 w 11269336"/>
              <a:gd name="connsiteY70" fmla="*/ 1412652 h 2323145"/>
              <a:gd name="connsiteX71" fmla="*/ 7275307 w 11269336"/>
              <a:gd name="connsiteY71" fmla="*/ 1422171 h 2323145"/>
              <a:gd name="connsiteX72" fmla="*/ 7247783 w 11269336"/>
              <a:gd name="connsiteY72" fmla="*/ 1426330 h 2323145"/>
              <a:gd name="connsiteX73" fmla="*/ 7185047 w 11269336"/>
              <a:gd name="connsiteY73" fmla="*/ 1451812 h 2323145"/>
              <a:gd name="connsiteX74" fmla="*/ 7084117 w 11269336"/>
              <a:gd name="connsiteY74" fmla="*/ 1500281 h 2323145"/>
              <a:gd name="connsiteX75" fmla="*/ 7062011 w 11269336"/>
              <a:gd name="connsiteY75" fmla="*/ 1509183 h 2323145"/>
              <a:gd name="connsiteX76" fmla="*/ 7040555 w 11269336"/>
              <a:gd name="connsiteY76" fmla="*/ 1511207 h 2323145"/>
              <a:gd name="connsiteX77" fmla="*/ 7033438 w 11269336"/>
              <a:gd name="connsiteY77" fmla="*/ 1506772 h 2323145"/>
              <a:gd name="connsiteX78" fmla="*/ 7020886 w 11269336"/>
              <a:gd name="connsiteY78" fmla="*/ 1510764 h 2323145"/>
              <a:gd name="connsiteX79" fmla="*/ 7017033 w 11269336"/>
              <a:gd name="connsiteY79" fmla="*/ 1510650 h 2323145"/>
              <a:gd name="connsiteX80" fmla="*/ 6995460 w 11269336"/>
              <a:gd name="connsiteY80" fmla="*/ 1511173 h 2323145"/>
              <a:gd name="connsiteX81" fmla="*/ 6962144 w 11269336"/>
              <a:gd name="connsiteY81" fmla="*/ 1541508 h 2323145"/>
              <a:gd name="connsiteX82" fmla="*/ 6910674 w 11269336"/>
              <a:gd name="connsiteY82" fmla="*/ 1554793 h 2323145"/>
              <a:gd name="connsiteX83" fmla="*/ 6732152 w 11269336"/>
              <a:gd name="connsiteY83" fmla="*/ 1642538 h 2323145"/>
              <a:gd name="connsiteX84" fmla="*/ 6694106 w 11269336"/>
              <a:gd name="connsiteY84" fmla="*/ 1632377 h 2323145"/>
              <a:gd name="connsiteX85" fmla="*/ 6617223 w 11269336"/>
              <a:gd name="connsiteY85" fmla="*/ 1659889 h 2323145"/>
              <a:gd name="connsiteX86" fmla="*/ 6521138 w 11269336"/>
              <a:gd name="connsiteY86" fmla="*/ 1744340 h 2323145"/>
              <a:gd name="connsiteX87" fmla="*/ 6380677 w 11269336"/>
              <a:gd name="connsiteY87" fmla="*/ 1796883 h 2323145"/>
              <a:gd name="connsiteX88" fmla="*/ 6374897 w 11269336"/>
              <a:gd name="connsiteY88" fmla="*/ 1809910 h 2323145"/>
              <a:gd name="connsiteX89" fmla="*/ 6364545 w 11269336"/>
              <a:gd name="connsiteY89" fmla="*/ 1820090 h 2323145"/>
              <a:gd name="connsiteX90" fmla="*/ 6362126 w 11269336"/>
              <a:gd name="connsiteY90" fmla="*/ 1819991 h 2323145"/>
              <a:gd name="connsiteX91" fmla="*/ 6346673 w 11269336"/>
              <a:gd name="connsiteY91" fmla="*/ 1827824 h 2323145"/>
              <a:gd name="connsiteX92" fmla="*/ 6345588 w 11269336"/>
              <a:gd name="connsiteY92" fmla="*/ 1832232 h 2323145"/>
              <a:gd name="connsiteX93" fmla="*/ 6335708 w 11269336"/>
              <a:gd name="connsiteY93" fmla="*/ 1838451 h 2323145"/>
              <a:gd name="connsiteX94" fmla="*/ 6318182 w 11269336"/>
              <a:gd name="connsiteY94" fmla="*/ 1852975 h 2323145"/>
              <a:gd name="connsiteX95" fmla="*/ 6313084 w 11269336"/>
              <a:gd name="connsiteY95" fmla="*/ 1853561 h 2323145"/>
              <a:gd name="connsiteX96" fmla="*/ 6283816 w 11269336"/>
              <a:gd name="connsiteY96" fmla="*/ 1872148 h 2323145"/>
              <a:gd name="connsiteX97" fmla="*/ 6282550 w 11269336"/>
              <a:gd name="connsiteY97" fmla="*/ 1871392 h 2323145"/>
              <a:gd name="connsiteX98" fmla="*/ 6270527 w 11269336"/>
              <a:gd name="connsiteY98" fmla="*/ 1872208 h 2323145"/>
              <a:gd name="connsiteX99" fmla="*/ 6249518 w 11269336"/>
              <a:gd name="connsiteY99" fmla="*/ 1876079 h 2323145"/>
              <a:gd name="connsiteX100" fmla="*/ 6190386 w 11269336"/>
              <a:gd name="connsiteY100" fmla="*/ 1872478 h 2323145"/>
              <a:gd name="connsiteX101" fmla="*/ 6159777 w 11269336"/>
              <a:gd name="connsiteY101" fmla="*/ 1891745 h 2323145"/>
              <a:gd name="connsiteX102" fmla="*/ 6153131 w 11269336"/>
              <a:gd name="connsiteY102" fmla="*/ 1895079 h 2323145"/>
              <a:gd name="connsiteX103" fmla="*/ 6152798 w 11269336"/>
              <a:gd name="connsiteY103" fmla="*/ 1894920 h 2323145"/>
              <a:gd name="connsiteX104" fmla="*/ 6145388 w 11269336"/>
              <a:gd name="connsiteY104" fmla="*/ 1897990 h 2323145"/>
              <a:gd name="connsiteX105" fmla="*/ 6141014 w 11269336"/>
              <a:gd name="connsiteY105" fmla="*/ 1901155 h 2323145"/>
              <a:gd name="connsiteX106" fmla="*/ 6128122 w 11269336"/>
              <a:gd name="connsiteY106" fmla="*/ 1907623 h 2323145"/>
              <a:gd name="connsiteX107" fmla="*/ 6122351 w 11269336"/>
              <a:gd name="connsiteY107" fmla="*/ 1908359 h 2323145"/>
              <a:gd name="connsiteX108" fmla="*/ 6064750 w 11269336"/>
              <a:gd name="connsiteY108" fmla="*/ 1896394 h 2323145"/>
              <a:gd name="connsiteX109" fmla="*/ 5964230 w 11269336"/>
              <a:gd name="connsiteY109" fmla="*/ 1910038 h 2323145"/>
              <a:gd name="connsiteX110" fmla="*/ 5865399 w 11269336"/>
              <a:gd name="connsiteY110" fmla="*/ 1926966 h 2323145"/>
              <a:gd name="connsiteX111" fmla="*/ 5829951 w 11269336"/>
              <a:gd name="connsiteY111" fmla="*/ 1934755 h 2323145"/>
              <a:gd name="connsiteX112" fmla="*/ 5765285 w 11269336"/>
              <a:gd name="connsiteY112" fmla="*/ 1941322 h 2323145"/>
              <a:gd name="connsiteX113" fmla="*/ 5734750 w 11269336"/>
              <a:gd name="connsiteY113" fmla="*/ 1939793 h 2323145"/>
              <a:gd name="connsiteX114" fmla="*/ 5733569 w 11269336"/>
              <a:gd name="connsiteY114" fmla="*/ 1940505 h 2323145"/>
              <a:gd name="connsiteX115" fmla="*/ 5730329 w 11269336"/>
              <a:gd name="connsiteY115" fmla="*/ 1937845 h 2323145"/>
              <a:gd name="connsiteX116" fmla="*/ 5724661 w 11269336"/>
              <a:gd name="connsiteY116" fmla="*/ 1937455 h 2323145"/>
              <a:gd name="connsiteX117" fmla="*/ 5710186 w 11269336"/>
              <a:gd name="connsiteY117" fmla="*/ 1941370 h 2323145"/>
              <a:gd name="connsiteX118" fmla="*/ 5704910 w 11269336"/>
              <a:gd name="connsiteY118" fmla="*/ 1943663 h 2323145"/>
              <a:gd name="connsiteX119" fmla="*/ 5696836 w 11269336"/>
              <a:gd name="connsiteY119" fmla="*/ 1945271 h 2323145"/>
              <a:gd name="connsiteX120" fmla="*/ 5696583 w 11269336"/>
              <a:gd name="connsiteY120" fmla="*/ 1945050 h 2323145"/>
              <a:gd name="connsiteX121" fmla="*/ 5689123 w 11269336"/>
              <a:gd name="connsiteY121" fmla="*/ 1947067 h 2323145"/>
              <a:gd name="connsiteX122" fmla="*/ 5653291 w 11269336"/>
              <a:gd name="connsiteY122" fmla="*/ 1960245 h 2323145"/>
              <a:gd name="connsiteX123" fmla="*/ 5599385 w 11269336"/>
              <a:gd name="connsiteY123" fmla="*/ 1945198 h 2323145"/>
              <a:gd name="connsiteX124" fmla="*/ 5578300 w 11269336"/>
              <a:gd name="connsiteY124" fmla="*/ 1944963 h 2323145"/>
              <a:gd name="connsiteX125" fmla="*/ 5566758 w 11269336"/>
              <a:gd name="connsiteY125" fmla="*/ 1943441 h 2323145"/>
              <a:gd name="connsiteX126" fmla="*/ 5565857 w 11269336"/>
              <a:gd name="connsiteY126" fmla="*/ 1942445 h 2323145"/>
              <a:gd name="connsiteX127" fmla="*/ 5531534 w 11269336"/>
              <a:gd name="connsiteY127" fmla="*/ 1955208 h 2323145"/>
              <a:gd name="connsiteX128" fmla="*/ 5526552 w 11269336"/>
              <a:gd name="connsiteY128" fmla="*/ 1954799 h 2323145"/>
              <a:gd name="connsiteX129" fmla="*/ 5504723 w 11269336"/>
              <a:gd name="connsiteY129" fmla="*/ 1965811 h 2323145"/>
              <a:gd name="connsiteX130" fmla="*/ 5493156 w 11269336"/>
              <a:gd name="connsiteY130" fmla="*/ 1970063 h 2323145"/>
              <a:gd name="connsiteX131" fmla="*/ 5490486 w 11269336"/>
              <a:gd name="connsiteY131" fmla="*/ 1974227 h 2323145"/>
              <a:gd name="connsiteX132" fmla="*/ 5473107 w 11269336"/>
              <a:gd name="connsiteY132" fmla="*/ 1979001 h 2323145"/>
              <a:gd name="connsiteX133" fmla="*/ 5470885 w 11269336"/>
              <a:gd name="connsiteY133" fmla="*/ 1978432 h 2323145"/>
              <a:gd name="connsiteX134" fmla="*/ 5457393 w 11269336"/>
              <a:gd name="connsiteY134" fmla="*/ 1986525 h 2323145"/>
              <a:gd name="connsiteX135" fmla="*/ 5447102 w 11269336"/>
              <a:gd name="connsiteY135" fmla="*/ 1998329 h 2323145"/>
              <a:gd name="connsiteX136" fmla="*/ 5159151 w 11269336"/>
              <a:gd name="connsiteY136" fmla="*/ 2029640 h 2323145"/>
              <a:gd name="connsiteX137" fmla="*/ 5041688 w 11269336"/>
              <a:gd name="connsiteY137" fmla="*/ 2022334 h 2323145"/>
              <a:gd name="connsiteX138" fmla="*/ 4860988 w 11269336"/>
              <a:gd name="connsiteY138" fmla="*/ 2135698 h 2323145"/>
              <a:gd name="connsiteX139" fmla="*/ 4807902 w 11269336"/>
              <a:gd name="connsiteY139" fmla="*/ 2138894 h 2323145"/>
              <a:gd name="connsiteX140" fmla="*/ 4765388 w 11269336"/>
              <a:gd name="connsiteY140" fmla="*/ 2162525 h 2323145"/>
              <a:gd name="connsiteX141" fmla="*/ 4745033 w 11269336"/>
              <a:gd name="connsiteY141" fmla="*/ 2158859 h 2323145"/>
              <a:gd name="connsiteX142" fmla="*/ 4741475 w 11269336"/>
              <a:gd name="connsiteY142" fmla="*/ 2157998 h 2323145"/>
              <a:gd name="connsiteX143" fmla="*/ 4728247 w 11269336"/>
              <a:gd name="connsiteY143" fmla="*/ 2159526 h 2323145"/>
              <a:gd name="connsiteX144" fmla="*/ 4723263 w 11269336"/>
              <a:gd name="connsiteY144" fmla="*/ 2153742 h 2323145"/>
              <a:gd name="connsiteX145" fmla="*/ 4702453 w 11269336"/>
              <a:gd name="connsiteY145" fmla="*/ 2151586 h 2323145"/>
              <a:gd name="connsiteX146" fmla="*/ 4678455 w 11269336"/>
              <a:gd name="connsiteY146" fmla="*/ 2156131 h 2323145"/>
              <a:gd name="connsiteX147" fmla="*/ 4593061 w 11269336"/>
              <a:gd name="connsiteY147" fmla="*/ 2171597 h 2323145"/>
              <a:gd name="connsiteX148" fmla="*/ 4579902 w 11269336"/>
              <a:gd name="connsiteY148" fmla="*/ 2177927 h 2323145"/>
              <a:gd name="connsiteX149" fmla="*/ 4533444 w 11269336"/>
              <a:gd name="connsiteY149" fmla="*/ 2181200 h 2323145"/>
              <a:gd name="connsiteX150" fmla="*/ 4492832 w 11269336"/>
              <a:gd name="connsiteY150" fmla="*/ 2188033 h 2323145"/>
              <a:gd name="connsiteX151" fmla="*/ 4467257 w 11269336"/>
              <a:gd name="connsiteY151" fmla="*/ 2196121 h 2323145"/>
              <a:gd name="connsiteX152" fmla="*/ 4459937 w 11269336"/>
              <a:gd name="connsiteY152" fmla="*/ 2195182 h 2323145"/>
              <a:gd name="connsiteX153" fmla="*/ 4433312 w 11269336"/>
              <a:gd name="connsiteY153" fmla="*/ 2199004 h 2323145"/>
              <a:gd name="connsiteX154" fmla="*/ 4420601 w 11269336"/>
              <a:gd name="connsiteY154" fmla="*/ 2205158 h 2323145"/>
              <a:gd name="connsiteX155" fmla="*/ 4405765 w 11269336"/>
              <a:gd name="connsiteY155" fmla="*/ 2199902 h 2323145"/>
              <a:gd name="connsiteX156" fmla="*/ 4401354 w 11269336"/>
              <a:gd name="connsiteY156" fmla="*/ 2194745 h 2323145"/>
              <a:gd name="connsiteX157" fmla="*/ 4383151 w 11269336"/>
              <a:gd name="connsiteY157" fmla="*/ 2201140 h 2323145"/>
              <a:gd name="connsiteX158" fmla="*/ 4366646 w 11269336"/>
              <a:gd name="connsiteY158" fmla="*/ 2198564 h 2323145"/>
              <a:gd name="connsiteX159" fmla="*/ 4354009 w 11269336"/>
              <a:gd name="connsiteY159" fmla="*/ 2204984 h 2323145"/>
              <a:gd name="connsiteX160" fmla="*/ 4348284 w 11269336"/>
              <a:gd name="connsiteY160" fmla="*/ 2205270 h 2323145"/>
              <a:gd name="connsiteX161" fmla="*/ 4333906 w 11269336"/>
              <a:gd name="connsiteY161" fmla="*/ 2205251 h 2323145"/>
              <a:gd name="connsiteX162" fmla="*/ 4308819 w 11269336"/>
              <a:gd name="connsiteY162" fmla="*/ 2203822 h 2323145"/>
              <a:gd name="connsiteX163" fmla="*/ 4301210 w 11269336"/>
              <a:gd name="connsiteY163" fmla="*/ 2204456 h 2323145"/>
              <a:gd name="connsiteX164" fmla="*/ 4283095 w 11269336"/>
              <a:gd name="connsiteY164" fmla="*/ 2198177 h 2323145"/>
              <a:gd name="connsiteX165" fmla="*/ 4250119 w 11269336"/>
              <a:gd name="connsiteY165" fmla="*/ 2196342 h 2323145"/>
              <a:gd name="connsiteX166" fmla="*/ 4189203 w 11269336"/>
              <a:gd name="connsiteY166" fmla="*/ 2178994 h 2323145"/>
              <a:gd name="connsiteX167" fmla="*/ 4154035 w 11269336"/>
              <a:gd name="connsiteY167" fmla="*/ 2171950 h 2323145"/>
              <a:gd name="connsiteX168" fmla="*/ 4129569 w 11269336"/>
              <a:gd name="connsiteY168" fmla="*/ 2163850 h 2323145"/>
              <a:gd name="connsiteX169" fmla="*/ 4061250 w 11269336"/>
              <a:gd name="connsiteY169" fmla="*/ 2159236 h 2323145"/>
              <a:gd name="connsiteX170" fmla="*/ 3945480 w 11269336"/>
              <a:gd name="connsiteY170" fmla="*/ 2158279 h 2323145"/>
              <a:gd name="connsiteX171" fmla="*/ 3921468 w 11269336"/>
              <a:gd name="connsiteY171" fmla="*/ 2156588 h 2323145"/>
              <a:gd name="connsiteX172" fmla="*/ 3903348 w 11269336"/>
              <a:gd name="connsiteY172" fmla="*/ 2149220 h 2323145"/>
              <a:gd name="connsiteX173" fmla="*/ 3901342 w 11269336"/>
              <a:gd name="connsiteY173" fmla="*/ 2142355 h 2323145"/>
              <a:gd name="connsiteX174" fmla="*/ 3888539 w 11269336"/>
              <a:gd name="connsiteY174" fmla="*/ 2140476 h 2323145"/>
              <a:gd name="connsiteX175" fmla="*/ 3885662 w 11269336"/>
              <a:gd name="connsiteY175" fmla="*/ 2138740 h 2323145"/>
              <a:gd name="connsiteX176" fmla="*/ 3868627 w 11269336"/>
              <a:gd name="connsiteY176" fmla="*/ 2130023 h 2323145"/>
              <a:gd name="connsiteX177" fmla="*/ 3819177 w 11269336"/>
              <a:gd name="connsiteY177" fmla="*/ 2142111 h 2323145"/>
              <a:gd name="connsiteX178" fmla="*/ 3769100 w 11269336"/>
              <a:gd name="connsiteY178" fmla="*/ 2131731 h 2323145"/>
              <a:gd name="connsiteX179" fmla="*/ 3562752 w 11269336"/>
              <a:gd name="connsiteY179" fmla="*/ 2131785 h 2323145"/>
              <a:gd name="connsiteX180" fmla="*/ 3541402 w 11269336"/>
              <a:gd name="connsiteY180" fmla="*/ 2106821 h 2323145"/>
              <a:gd name="connsiteX181" fmla="*/ 3365341 w 11269336"/>
              <a:gd name="connsiteY181" fmla="*/ 2077638 h 2323145"/>
              <a:gd name="connsiteX182" fmla="*/ 3170922 w 11269336"/>
              <a:gd name="connsiteY182" fmla="*/ 2115957 h 2323145"/>
              <a:gd name="connsiteX183" fmla="*/ 3156256 w 11269336"/>
              <a:gd name="connsiteY183" fmla="*/ 2124773 h 2323145"/>
              <a:gd name="connsiteX184" fmla="*/ 3140298 w 11269336"/>
              <a:gd name="connsiteY184" fmla="*/ 2129182 h 2323145"/>
              <a:gd name="connsiteX185" fmla="*/ 3138514 w 11269336"/>
              <a:gd name="connsiteY185" fmla="*/ 2128069 h 2323145"/>
              <a:gd name="connsiteX186" fmla="*/ 3120467 w 11269336"/>
              <a:gd name="connsiteY186" fmla="*/ 2128281 h 2323145"/>
              <a:gd name="connsiteX187" fmla="*/ 3116175 w 11269336"/>
              <a:gd name="connsiteY187" fmla="*/ 2131633 h 2323145"/>
              <a:gd name="connsiteX188" fmla="*/ 3103685 w 11269336"/>
              <a:gd name="connsiteY188" fmla="*/ 2132814 h 2323145"/>
              <a:gd name="connsiteX189" fmla="*/ 3078794 w 11269336"/>
              <a:gd name="connsiteY189" fmla="*/ 2137935 h 2323145"/>
              <a:gd name="connsiteX190" fmla="*/ 3074407 w 11269336"/>
              <a:gd name="connsiteY190" fmla="*/ 2136274 h 2323145"/>
              <a:gd name="connsiteX191" fmla="*/ 3037285 w 11269336"/>
              <a:gd name="connsiteY191" fmla="*/ 2139919 h 2323145"/>
              <a:gd name="connsiteX192" fmla="*/ 3036901 w 11269336"/>
              <a:gd name="connsiteY192" fmla="*/ 2138726 h 2323145"/>
              <a:gd name="connsiteX193" fmla="*/ 3026996 w 11269336"/>
              <a:gd name="connsiteY193" fmla="*/ 2134322 h 2323145"/>
              <a:gd name="connsiteX194" fmla="*/ 3007772 w 11269336"/>
              <a:gd name="connsiteY194" fmla="*/ 2128742 h 2323145"/>
              <a:gd name="connsiteX195" fmla="*/ 2965030 w 11269336"/>
              <a:gd name="connsiteY195" fmla="*/ 2100494 h 2323145"/>
              <a:gd name="connsiteX196" fmla="*/ 2926342 w 11269336"/>
              <a:gd name="connsiteY196" fmla="*/ 2104155 h 2323145"/>
              <a:gd name="connsiteX197" fmla="*/ 2918608 w 11269336"/>
              <a:gd name="connsiteY197" fmla="*/ 2104215 h 2323145"/>
              <a:gd name="connsiteX198" fmla="*/ 2918475 w 11269336"/>
              <a:gd name="connsiteY198" fmla="*/ 2103937 h 2323145"/>
              <a:gd name="connsiteX199" fmla="*/ 2910360 w 11269336"/>
              <a:gd name="connsiteY199" fmla="*/ 2103444 h 2323145"/>
              <a:gd name="connsiteX200" fmla="*/ 2904507 w 11269336"/>
              <a:gd name="connsiteY200" fmla="*/ 2104326 h 2323145"/>
              <a:gd name="connsiteX201" fmla="*/ 2889503 w 11269336"/>
              <a:gd name="connsiteY201" fmla="*/ 2104443 h 2323145"/>
              <a:gd name="connsiteX202" fmla="*/ 2884480 w 11269336"/>
              <a:gd name="connsiteY202" fmla="*/ 2102626 h 2323145"/>
              <a:gd name="connsiteX203" fmla="*/ 2882689 w 11269336"/>
              <a:gd name="connsiteY203" fmla="*/ 2099228 h 2323145"/>
              <a:gd name="connsiteX204" fmla="*/ 2881291 w 11269336"/>
              <a:gd name="connsiteY204" fmla="*/ 2099618 h 2323145"/>
              <a:gd name="connsiteX205" fmla="*/ 2853979 w 11269336"/>
              <a:gd name="connsiteY205" fmla="*/ 2090388 h 2323145"/>
              <a:gd name="connsiteX206" fmla="*/ 2791790 w 11269336"/>
              <a:gd name="connsiteY206" fmla="*/ 2080332 h 2323145"/>
              <a:gd name="connsiteX207" fmla="*/ 2755844 w 11269336"/>
              <a:gd name="connsiteY207" fmla="*/ 2078874 h 2323145"/>
              <a:gd name="connsiteX208" fmla="*/ 2657742 w 11269336"/>
              <a:gd name="connsiteY208" fmla="*/ 2070179 h 2323145"/>
              <a:gd name="connsiteX209" fmla="*/ 2559549 w 11269336"/>
              <a:gd name="connsiteY209" fmla="*/ 2057873 h 2323145"/>
              <a:gd name="connsiteX210" fmla="*/ 2512054 w 11269336"/>
              <a:gd name="connsiteY210" fmla="*/ 2031671 h 2323145"/>
              <a:gd name="connsiteX211" fmla="*/ 2506437 w 11269336"/>
              <a:gd name="connsiteY211" fmla="*/ 2030918 h 2323145"/>
              <a:gd name="connsiteX212" fmla="*/ 2491752 w 11269336"/>
              <a:gd name="connsiteY212" fmla="*/ 2033906 h 2323145"/>
              <a:gd name="connsiteX213" fmla="*/ 2486338 w 11269336"/>
              <a:gd name="connsiteY213" fmla="*/ 2035862 h 2323145"/>
              <a:gd name="connsiteX214" fmla="*/ 2478186 w 11269336"/>
              <a:gd name="connsiteY214" fmla="*/ 2036953 h 2323145"/>
              <a:gd name="connsiteX215" fmla="*/ 2477950 w 11269336"/>
              <a:gd name="connsiteY215" fmla="*/ 2036715 h 2323145"/>
              <a:gd name="connsiteX216" fmla="*/ 2470381 w 11269336"/>
              <a:gd name="connsiteY216" fmla="*/ 2038256 h 2323145"/>
              <a:gd name="connsiteX217" fmla="*/ 2433781 w 11269336"/>
              <a:gd name="connsiteY217" fmla="*/ 2049140 h 2323145"/>
              <a:gd name="connsiteX218" fmla="*/ 2381172 w 11269336"/>
              <a:gd name="connsiteY218" fmla="*/ 2030645 h 2323145"/>
              <a:gd name="connsiteX219" fmla="*/ 2360198 w 11269336"/>
              <a:gd name="connsiteY219" fmla="*/ 2029059 h 2323145"/>
              <a:gd name="connsiteX220" fmla="*/ 2348815 w 11269336"/>
              <a:gd name="connsiteY220" fmla="*/ 2026798 h 2323145"/>
              <a:gd name="connsiteX221" fmla="*/ 2347988 w 11269336"/>
              <a:gd name="connsiteY221" fmla="*/ 2025745 h 2323145"/>
              <a:gd name="connsiteX222" fmla="*/ 2312920 w 11269336"/>
              <a:gd name="connsiteY222" fmla="*/ 2036311 h 2323145"/>
              <a:gd name="connsiteX223" fmla="*/ 2307986 w 11269336"/>
              <a:gd name="connsiteY223" fmla="*/ 2035583 h 2323145"/>
              <a:gd name="connsiteX224" fmla="*/ 2285481 w 11269336"/>
              <a:gd name="connsiteY224" fmla="*/ 2045197 h 2323145"/>
              <a:gd name="connsiteX225" fmla="*/ 2273666 w 11269336"/>
              <a:gd name="connsiteY225" fmla="*/ 2048710 h 2323145"/>
              <a:gd name="connsiteX226" fmla="*/ 2270719 w 11269336"/>
              <a:gd name="connsiteY226" fmla="*/ 2052702 h 2323145"/>
              <a:gd name="connsiteX227" fmla="*/ 2253080 w 11269336"/>
              <a:gd name="connsiteY227" fmla="*/ 2056363 h 2323145"/>
              <a:gd name="connsiteX228" fmla="*/ 2250906 w 11269336"/>
              <a:gd name="connsiteY228" fmla="*/ 2055654 h 2323145"/>
              <a:gd name="connsiteX229" fmla="*/ 2236905 w 11269336"/>
              <a:gd name="connsiteY229" fmla="*/ 2062882 h 2323145"/>
              <a:gd name="connsiteX230" fmla="*/ 2225830 w 11269336"/>
              <a:gd name="connsiteY230" fmla="*/ 2074027 h 2323145"/>
              <a:gd name="connsiteX231" fmla="*/ 2073776 w 11269336"/>
              <a:gd name="connsiteY231" fmla="*/ 2089244 h 2323145"/>
              <a:gd name="connsiteX232" fmla="*/ 1948256 w 11269336"/>
              <a:gd name="connsiteY232" fmla="*/ 2146616 h 2323145"/>
              <a:gd name="connsiteX233" fmla="*/ 1865582 w 11269336"/>
              <a:gd name="connsiteY233" fmla="*/ 2153738 h 2323145"/>
              <a:gd name="connsiteX234" fmla="*/ 1835210 w 11269336"/>
              <a:gd name="connsiteY234" fmla="*/ 2134244 h 2323145"/>
              <a:gd name="connsiteX235" fmla="*/ 1632661 w 11269336"/>
              <a:gd name="connsiteY235" fmla="*/ 2173882 h 2323145"/>
              <a:gd name="connsiteX236" fmla="*/ 1579590 w 11269336"/>
              <a:gd name="connsiteY236" fmla="*/ 2173680 h 2323145"/>
              <a:gd name="connsiteX237" fmla="*/ 1535601 w 11269336"/>
              <a:gd name="connsiteY237" fmla="*/ 2194590 h 2323145"/>
              <a:gd name="connsiteX238" fmla="*/ 1515594 w 11269336"/>
              <a:gd name="connsiteY238" fmla="*/ 2189622 h 2323145"/>
              <a:gd name="connsiteX239" fmla="*/ 1512113 w 11269336"/>
              <a:gd name="connsiteY239" fmla="*/ 2188534 h 2323145"/>
              <a:gd name="connsiteX240" fmla="*/ 1498838 w 11269336"/>
              <a:gd name="connsiteY240" fmla="*/ 2189213 h 2323145"/>
              <a:gd name="connsiteX241" fmla="*/ 1494279 w 11269336"/>
              <a:gd name="connsiteY241" fmla="*/ 2183112 h 2323145"/>
              <a:gd name="connsiteX242" fmla="*/ 1473714 w 11269336"/>
              <a:gd name="connsiteY242" fmla="*/ 2179625 h 2323145"/>
              <a:gd name="connsiteX243" fmla="*/ 1449503 w 11269336"/>
              <a:gd name="connsiteY243" fmla="*/ 2182633 h 2323145"/>
              <a:gd name="connsiteX244" fmla="*/ 1266687 w 11269336"/>
              <a:gd name="connsiteY244" fmla="*/ 2212688 h 2323145"/>
              <a:gd name="connsiteX245" fmla="*/ 1239614 w 11269336"/>
              <a:gd name="connsiteY245" fmla="*/ 2209727 h 2323145"/>
              <a:gd name="connsiteX246" fmla="*/ 1202436 w 11269336"/>
              <a:gd name="connsiteY246" fmla="*/ 2209817 h 2323145"/>
              <a:gd name="connsiteX247" fmla="*/ 1136097 w 11269336"/>
              <a:gd name="connsiteY247" fmla="*/ 2205112 h 2323145"/>
              <a:gd name="connsiteX248" fmla="*/ 988232 w 11269336"/>
              <a:gd name="connsiteY248" fmla="*/ 2235635 h 2323145"/>
              <a:gd name="connsiteX249" fmla="*/ 981959 w 11269336"/>
              <a:gd name="connsiteY249" fmla="*/ 2231607 h 2323145"/>
              <a:gd name="connsiteX250" fmla="*/ 938600 w 11269336"/>
              <a:gd name="connsiteY250" fmla="*/ 2238113 h 2323145"/>
              <a:gd name="connsiteX251" fmla="*/ 791788 w 11269336"/>
              <a:gd name="connsiteY251" fmla="*/ 2293224 h 2323145"/>
              <a:gd name="connsiteX252" fmla="*/ 706914 w 11269336"/>
              <a:gd name="connsiteY252" fmla="*/ 2305046 h 2323145"/>
              <a:gd name="connsiteX253" fmla="*/ 675971 w 11269336"/>
              <a:gd name="connsiteY253" fmla="*/ 2304030 h 2323145"/>
              <a:gd name="connsiteX254" fmla="*/ 624180 w 11269336"/>
              <a:gd name="connsiteY254" fmla="*/ 2302650 h 2323145"/>
              <a:gd name="connsiteX255" fmla="*/ 583453 w 11269336"/>
              <a:gd name="connsiteY255" fmla="*/ 2288788 h 2323145"/>
              <a:gd name="connsiteX256" fmla="*/ 540946 w 11269336"/>
              <a:gd name="connsiteY256" fmla="*/ 2292721 h 2323145"/>
              <a:gd name="connsiteX257" fmla="*/ 533680 w 11269336"/>
              <a:gd name="connsiteY257" fmla="*/ 2310233 h 2323145"/>
              <a:gd name="connsiteX258" fmla="*/ 487366 w 11269336"/>
              <a:gd name="connsiteY258" fmla="*/ 2309053 h 2323145"/>
              <a:gd name="connsiteX259" fmla="*/ 416820 w 11269336"/>
              <a:gd name="connsiteY259" fmla="*/ 2305443 h 2323145"/>
              <a:gd name="connsiteX260" fmla="*/ 376805 w 11269336"/>
              <a:gd name="connsiteY260" fmla="*/ 2307647 h 2323145"/>
              <a:gd name="connsiteX261" fmla="*/ 266777 w 11269336"/>
              <a:gd name="connsiteY261" fmla="*/ 2309012 h 2323145"/>
              <a:gd name="connsiteX262" fmla="*/ 156013 w 11269336"/>
              <a:gd name="connsiteY262" fmla="*/ 2306832 h 2323145"/>
              <a:gd name="connsiteX263" fmla="*/ 87258 w 11269336"/>
              <a:gd name="connsiteY263" fmla="*/ 2285511 h 2323145"/>
              <a:gd name="connsiteX264" fmla="*/ 23798 w 11269336"/>
              <a:gd name="connsiteY264" fmla="*/ 2281822 h 2323145"/>
              <a:gd name="connsiteX265" fmla="*/ 0 w 11269336"/>
              <a:gd name="connsiteY265" fmla="*/ 2285369 h 2323145"/>
              <a:gd name="connsiteX266" fmla="*/ 0 w 11269336"/>
              <a:gd name="connsiteY26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39429 w 11269336"/>
              <a:gd name="connsiteY20" fmla="*/ 696446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028928 w 11269336"/>
              <a:gd name="connsiteY21" fmla="*/ 745350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47030 w 11269336"/>
              <a:gd name="connsiteY23" fmla="*/ 814934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882654 w 11269336"/>
              <a:gd name="connsiteY29" fmla="*/ 892768 h 2323145"/>
              <a:gd name="connsiteX30" fmla="*/ 8795998 w 11269336"/>
              <a:gd name="connsiteY30" fmla="*/ 863337 h 2323145"/>
              <a:gd name="connsiteX31" fmla="*/ 8776970 w 11269336"/>
              <a:gd name="connsiteY31" fmla="*/ 885177 h 2323145"/>
              <a:gd name="connsiteX32" fmla="*/ 8755719 w 11269336"/>
              <a:gd name="connsiteY32" fmla="*/ 889754 h 2323145"/>
              <a:gd name="connsiteX33" fmla="*/ 8743257 w 11269336"/>
              <a:gd name="connsiteY33" fmla="*/ 904723 h 2323145"/>
              <a:gd name="connsiteX34" fmla="*/ 8721366 w 11269336"/>
              <a:gd name="connsiteY34" fmla="*/ 904711 h 2323145"/>
              <a:gd name="connsiteX35" fmla="*/ 8678353 w 11269336"/>
              <a:gd name="connsiteY35" fmla="*/ 926318 h 2323145"/>
              <a:gd name="connsiteX36" fmla="*/ 8636849 w 11269336"/>
              <a:gd name="connsiteY36" fmla="*/ 937900 h 2323145"/>
              <a:gd name="connsiteX37" fmla="*/ 8620213 w 11269336"/>
              <a:gd name="connsiteY37" fmla="*/ 943068 h 2323145"/>
              <a:gd name="connsiteX38" fmla="*/ 8612581 w 11269336"/>
              <a:gd name="connsiteY38" fmla="*/ 952695 h 2323145"/>
              <a:gd name="connsiteX39" fmla="*/ 8589038 w 11269336"/>
              <a:gd name="connsiteY39" fmla="*/ 963892 h 2323145"/>
              <a:gd name="connsiteX40" fmla="*/ 8579950 w 11269336"/>
              <a:gd name="connsiteY40" fmla="*/ 960899 h 2323145"/>
              <a:gd name="connsiteX41" fmla="*/ 8579319 w 11269336"/>
              <a:gd name="connsiteY41" fmla="*/ 965630 h 2323145"/>
              <a:gd name="connsiteX42" fmla="*/ 8547429 w 11269336"/>
              <a:gd name="connsiteY42" fmla="*/ 984506 h 2323145"/>
              <a:gd name="connsiteX43" fmla="*/ 8478704 w 11269336"/>
              <a:gd name="connsiteY43" fmla="*/ 1025490 h 2323145"/>
              <a:gd name="connsiteX44" fmla="*/ 8461421 w 11269336"/>
              <a:gd name="connsiteY44" fmla="*/ 1035512 h 2323145"/>
              <a:gd name="connsiteX45" fmla="*/ 8445003 w 11269336"/>
              <a:gd name="connsiteY45" fmla="*/ 1036851 h 2323145"/>
              <a:gd name="connsiteX46" fmla="*/ 8357350 w 11269336"/>
              <a:gd name="connsiteY46" fmla="*/ 1060213 h 2323145"/>
              <a:gd name="connsiteX47" fmla="*/ 8335565 w 11269336"/>
              <a:gd name="connsiteY47" fmla="*/ 1061151 h 2323145"/>
              <a:gd name="connsiteX48" fmla="*/ 8325267 w 11269336"/>
              <a:gd name="connsiteY48" fmla="*/ 1055919 h 2323145"/>
              <a:gd name="connsiteX49" fmla="*/ 8293586 w 11269336"/>
              <a:gd name="connsiteY49" fmla="*/ 1076144 h 2323145"/>
              <a:gd name="connsiteX50" fmla="*/ 8242405 w 11269336"/>
              <a:gd name="connsiteY50" fmla="*/ 1095960 h 2323145"/>
              <a:gd name="connsiteX51" fmla="*/ 8197391 w 11269336"/>
              <a:gd name="connsiteY51" fmla="*/ 1107746 h 2323145"/>
              <a:gd name="connsiteX52" fmla="*/ 8081474 w 11269336"/>
              <a:gd name="connsiteY52" fmla="*/ 1130125 h 2323145"/>
              <a:gd name="connsiteX53" fmla="*/ 8053585 w 11269336"/>
              <a:gd name="connsiteY53" fmla="*/ 1129169 h 2323145"/>
              <a:gd name="connsiteX54" fmla="*/ 8038422 w 11269336"/>
              <a:gd name="connsiteY54" fmla="*/ 1119092 h 2323145"/>
              <a:gd name="connsiteX55" fmla="*/ 8029450 w 11269336"/>
              <a:gd name="connsiteY55" fmla="*/ 1125592 h 2323145"/>
              <a:gd name="connsiteX56" fmla="*/ 7959552 w 11269336"/>
              <a:gd name="connsiteY56" fmla="*/ 1140188 h 2323145"/>
              <a:gd name="connsiteX57" fmla="*/ 7914188 w 11269336"/>
              <a:gd name="connsiteY57" fmla="*/ 1150862 h 2323145"/>
              <a:gd name="connsiteX58" fmla="*/ 7914918 w 11269336"/>
              <a:gd name="connsiteY58" fmla="*/ 1168758 h 2323145"/>
              <a:gd name="connsiteX59" fmla="*/ 7875510 w 11269336"/>
              <a:gd name="connsiteY59" fmla="*/ 1183153 h 2323145"/>
              <a:gd name="connsiteX60" fmla="*/ 7829932 w 11269336"/>
              <a:gd name="connsiteY60" fmla="*/ 1180782 h 2323145"/>
              <a:gd name="connsiteX61" fmla="*/ 7779182 w 11269336"/>
              <a:gd name="connsiteY61" fmla="*/ 1192665 h 2323145"/>
              <a:gd name="connsiteX62" fmla="*/ 7748774 w 11269336"/>
              <a:gd name="connsiteY62" fmla="*/ 1199586 h 2323145"/>
              <a:gd name="connsiteX63" fmla="*/ 7671846 w 11269336"/>
              <a:gd name="connsiteY63" fmla="*/ 1231966 h 2323145"/>
              <a:gd name="connsiteX64" fmla="*/ 7554146 w 11269336"/>
              <a:gd name="connsiteY64" fmla="*/ 1319748 h 2323145"/>
              <a:gd name="connsiteX65" fmla="*/ 7515052 w 11269336"/>
              <a:gd name="connsiteY65" fmla="*/ 1336718 h 2323145"/>
              <a:gd name="connsiteX66" fmla="*/ 7507193 w 11269336"/>
              <a:gd name="connsiteY66" fmla="*/ 1334617 h 2323145"/>
              <a:gd name="connsiteX67" fmla="*/ 7461694 w 11269336"/>
              <a:gd name="connsiteY67" fmla="*/ 1375866 h 2323145"/>
              <a:gd name="connsiteX68" fmla="*/ 7377571 w 11269336"/>
              <a:gd name="connsiteY68" fmla="*/ 1400128 h 2323145"/>
              <a:gd name="connsiteX69" fmla="*/ 7311261 w 11269336"/>
              <a:gd name="connsiteY69" fmla="*/ 1412652 h 2323145"/>
              <a:gd name="connsiteX70" fmla="*/ 7275307 w 11269336"/>
              <a:gd name="connsiteY70" fmla="*/ 1422171 h 2323145"/>
              <a:gd name="connsiteX71" fmla="*/ 7247783 w 11269336"/>
              <a:gd name="connsiteY71" fmla="*/ 1426330 h 2323145"/>
              <a:gd name="connsiteX72" fmla="*/ 7185047 w 11269336"/>
              <a:gd name="connsiteY72" fmla="*/ 1451812 h 2323145"/>
              <a:gd name="connsiteX73" fmla="*/ 7084117 w 11269336"/>
              <a:gd name="connsiteY73" fmla="*/ 1500281 h 2323145"/>
              <a:gd name="connsiteX74" fmla="*/ 7062011 w 11269336"/>
              <a:gd name="connsiteY74" fmla="*/ 1509183 h 2323145"/>
              <a:gd name="connsiteX75" fmla="*/ 7040555 w 11269336"/>
              <a:gd name="connsiteY75" fmla="*/ 1511207 h 2323145"/>
              <a:gd name="connsiteX76" fmla="*/ 7033438 w 11269336"/>
              <a:gd name="connsiteY76" fmla="*/ 1506772 h 2323145"/>
              <a:gd name="connsiteX77" fmla="*/ 7020886 w 11269336"/>
              <a:gd name="connsiteY77" fmla="*/ 1510764 h 2323145"/>
              <a:gd name="connsiteX78" fmla="*/ 7017033 w 11269336"/>
              <a:gd name="connsiteY78" fmla="*/ 1510650 h 2323145"/>
              <a:gd name="connsiteX79" fmla="*/ 6995460 w 11269336"/>
              <a:gd name="connsiteY79" fmla="*/ 1511173 h 2323145"/>
              <a:gd name="connsiteX80" fmla="*/ 6962144 w 11269336"/>
              <a:gd name="connsiteY80" fmla="*/ 1541508 h 2323145"/>
              <a:gd name="connsiteX81" fmla="*/ 6910674 w 11269336"/>
              <a:gd name="connsiteY81" fmla="*/ 1554793 h 2323145"/>
              <a:gd name="connsiteX82" fmla="*/ 6732152 w 11269336"/>
              <a:gd name="connsiteY82" fmla="*/ 1642538 h 2323145"/>
              <a:gd name="connsiteX83" fmla="*/ 6694106 w 11269336"/>
              <a:gd name="connsiteY83" fmla="*/ 1632377 h 2323145"/>
              <a:gd name="connsiteX84" fmla="*/ 6617223 w 11269336"/>
              <a:gd name="connsiteY84" fmla="*/ 1659889 h 2323145"/>
              <a:gd name="connsiteX85" fmla="*/ 6521138 w 11269336"/>
              <a:gd name="connsiteY85" fmla="*/ 1744340 h 2323145"/>
              <a:gd name="connsiteX86" fmla="*/ 6380677 w 11269336"/>
              <a:gd name="connsiteY86" fmla="*/ 1796883 h 2323145"/>
              <a:gd name="connsiteX87" fmla="*/ 6374897 w 11269336"/>
              <a:gd name="connsiteY87" fmla="*/ 1809910 h 2323145"/>
              <a:gd name="connsiteX88" fmla="*/ 6364545 w 11269336"/>
              <a:gd name="connsiteY88" fmla="*/ 1820090 h 2323145"/>
              <a:gd name="connsiteX89" fmla="*/ 6362126 w 11269336"/>
              <a:gd name="connsiteY89" fmla="*/ 1819991 h 2323145"/>
              <a:gd name="connsiteX90" fmla="*/ 6346673 w 11269336"/>
              <a:gd name="connsiteY90" fmla="*/ 1827824 h 2323145"/>
              <a:gd name="connsiteX91" fmla="*/ 6345588 w 11269336"/>
              <a:gd name="connsiteY91" fmla="*/ 1832232 h 2323145"/>
              <a:gd name="connsiteX92" fmla="*/ 6335708 w 11269336"/>
              <a:gd name="connsiteY92" fmla="*/ 1838451 h 2323145"/>
              <a:gd name="connsiteX93" fmla="*/ 6318182 w 11269336"/>
              <a:gd name="connsiteY93" fmla="*/ 1852975 h 2323145"/>
              <a:gd name="connsiteX94" fmla="*/ 6313084 w 11269336"/>
              <a:gd name="connsiteY94" fmla="*/ 1853561 h 2323145"/>
              <a:gd name="connsiteX95" fmla="*/ 6283816 w 11269336"/>
              <a:gd name="connsiteY95" fmla="*/ 1872148 h 2323145"/>
              <a:gd name="connsiteX96" fmla="*/ 6282550 w 11269336"/>
              <a:gd name="connsiteY96" fmla="*/ 1871392 h 2323145"/>
              <a:gd name="connsiteX97" fmla="*/ 6270527 w 11269336"/>
              <a:gd name="connsiteY97" fmla="*/ 1872208 h 2323145"/>
              <a:gd name="connsiteX98" fmla="*/ 6249518 w 11269336"/>
              <a:gd name="connsiteY98" fmla="*/ 1876079 h 2323145"/>
              <a:gd name="connsiteX99" fmla="*/ 6190386 w 11269336"/>
              <a:gd name="connsiteY99" fmla="*/ 1872478 h 2323145"/>
              <a:gd name="connsiteX100" fmla="*/ 6159777 w 11269336"/>
              <a:gd name="connsiteY100" fmla="*/ 1891745 h 2323145"/>
              <a:gd name="connsiteX101" fmla="*/ 6153131 w 11269336"/>
              <a:gd name="connsiteY101" fmla="*/ 1895079 h 2323145"/>
              <a:gd name="connsiteX102" fmla="*/ 6152798 w 11269336"/>
              <a:gd name="connsiteY102" fmla="*/ 1894920 h 2323145"/>
              <a:gd name="connsiteX103" fmla="*/ 6145388 w 11269336"/>
              <a:gd name="connsiteY103" fmla="*/ 1897990 h 2323145"/>
              <a:gd name="connsiteX104" fmla="*/ 6141014 w 11269336"/>
              <a:gd name="connsiteY104" fmla="*/ 1901155 h 2323145"/>
              <a:gd name="connsiteX105" fmla="*/ 6128122 w 11269336"/>
              <a:gd name="connsiteY105" fmla="*/ 1907623 h 2323145"/>
              <a:gd name="connsiteX106" fmla="*/ 6122351 w 11269336"/>
              <a:gd name="connsiteY106" fmla="*/ 1908359 h 2323145"/>
              <a:gd name="connsiteX107" fmla="*/ 6064750 w 11269336"/>
              <a:gd name="connsiteY107" fmla="*/ 1896394 h 2323145"/>
              <a:gd name="connsiteX108" fmla="*/ 5964230 w 11269336"/>
              <a:gd name="connsiteY108" fmla="*/ 1910038 h 2323145"/>
              <a:gd name="connsiteX109" fmla="*/ 5865399 w 11269336"/>
              <a:gd name="connsiteY109" fmla="*/ 1926966 h 2323145"/>
              <a:gd name="connsiteX110" fmla="*/ 5829951 w 11269336"/>
              <a:gd name="connsiteY110" fmla="*/ 1934755 h 2323145"/>
              <a:gd name="connsiteX111" fmla="*/ 5765285 w 11269336"/>
              <a:gd name="connsiteY111" fmla="*/ 1941322 h 2323145"/>
              <a:gd name="connsiteX112" fmla="*/ 5734750 w 11269336"/>
              <a:gd name="connsiteY112" fmla="*/ 1939793 h 2323145"/>
              <a:gd name="connsiteX113" fmla="*/ 5733569 w 11269336"/>
              <a:gd name="connsiteY113" fmla="*/ 1940505 h 2323145"/>
              <a:gd name="connsiteX114" fmla="*/ 5730329 w 11269336"/>
              <a:gd name="connsiteY114" fmla="*/ 1937845 h 2323145"/>
              <a:gd name="connsiteX115" fmla="*/ 5724661 w 11269336"/>
              <a:gd name="connsiteY115" fmla="*/ 1937455 h 2323145"/>
              <a:gd name="connsiteX116" fmla="*/ 5710186 w 11269336"/>
              <a:gd name="connsiteY116" fmla="*/ 1941370 h 2323145"/>
              <a:gd name="connsiteX117" fmla="*/ 5704910 w 11269336"/>
              <a:gd name="connsiteY117" fmla="*/ 1943663 h 2323145"/>
              <a:gd name="connsiteX118" fmla="*/ 5696836 w 11269336"/>
              <a:gd name="connsiteY118" fmla="*/ 1945271 h 2323145"/>
              <a:gd name="connsiteX119" fmla="*/ 5696583 w 11269336"/>
              <a:gd name="connsiteY119" fmla="*/ 1945050 h 2323145"/>
              <a:gd name="connsiteX120" fmla="*/ 5689123 w 11269336"/>
              <a:gd name="connsiteY120" fmla="*/ 1947067 h 2323145"/>
              <a:gd name="connsiteX121" fmla="*/ 5653291 w 11269336"/>
              <a:gd name="connsiteY121" fmla="*/ 1960245 h 2323145"/>
              <a:gd name="connsiteX122" fmla="*/ 5599385 w 11269336"/>
              <a:gd name="connsiteY122" fmla="*/ 1945198 h 2323145"/>
              <a:gd name="connsiteX123" fmla="*/ 5578300 w 11269336"/>
              <a:gd name="connsiteY123" fmla="*/ 1944963 h 2323145"/>
              <a:gd name="connsiteX124" fmla="*/ 5566758 w 11269336"/>
              <a:gd name="connsiteY124" fmla="*/ 1943441 h 2323145"/>
              <a:gd name="connsiteX125" fmla="*/ 5565857 w 11269336"/>
              <a:gd name="connsiteY125" fmla="*/ 1942445 h 2323145"/>
              <a:gd name="connsiteX126" fmla="*/ 5531534 w 11269336"/>
              <a:gd name="connsiteY126" fmla="*/ 1955208 h 2323145"/>
              <a:gd name="connsiteX127" fmla="*/ 5526552 w 11269336"/>
              <a:gd name="connsiteY127" fmla="*/ 1954799 h 2323145"/>
              <a:gd name="connsiteX128" fmla="*/ 5504723 w 11269336"/>
              <a:gd name="connsiteY128" fmla="*/ 1965811 h 2323145"/>
              <a:gd name="connsiteX129" fmla="*/ 5493156 w 11269336"/>
              <a:gd name="connsiteY129" fmla="*/ 1970063 h 2323145"/>
              <a:gd name="connsiteX130" fmla="*/ 5490486 w 11269336"/>
              <a:gd name="connsiteY130" fmla="*/ 1974227 h 2323145"/>
              <a:gd name="connsiteX131" fmla="*/ 5473107 w 11269336"/>
              <a:gd name="connsiteY131" fmla="*/ 1979001 h 2323145"/>
              <a:gd name="connsiteX132" fmla="*/ 5470885 w 11269336"/>
              <a:gd name="connsiteY132" fmla="*/ 1978432 h 2323145"/>
              <a:gd name="connsiteX133" fmla="*/ 5457393 w 11269336"/>
              <a:gd name="connsiteY133" fmla="*/ 1986525 h 2323145"/>
              <a:gd name="connsiteX134" fmla="*/ 5447102 w 11269336"/>
              <a:gd name="connsiteY134" fmla="*/ 1998329 h 2323145"/>
              <a:gd name="connsiteX135" fmla="*/ 5159151 w 11269336"/>
              <a:gd name="connsiteY135" fmla="*/ 2029640 h 2323145"/>
              <a:gd name="connsiteX136" fmla="*/ 5041688 w 11269336"/>
              <a:gd name="connsiteY136" fmla="*/ 2022334 h 2323145"/>
              <a:gd name="connsiteX137" fmla="*/ 4860988 w 11269336"/>
              <a:gd name="connsiteY137" fmla="*/ 2135698 h 2323145"/>
              <a:gd name="connsiteX138" fmla="*/ 4807902 w 11269336"/>
              <a:gd name="connsiteY138" fmla="*/ 2138894 h 2323145"/>
              <a:gd name="connsiteX139" fmla="*/ 4765388 w 11269336"/>
              <a:gd name="connsiteY139" fmla="*/ 2162525 h 2323145"/>
              <a:gd name="connsiteX140" fmla="*/ 4745033 w 11269336"/>
              <a:gd name="connsiteY140" fmla="*/ 2158859 h 2323145"/>
              <a:gd name="connsiteX141" fmla="*/ 4741475 w 11269336"/>
              <a:gd name="connsiteY141" fmla="*/ 2157998 h 2323145"/>
              <a:gd name="connsiteX142" fmla="*/ 4728247 w 11269336"/>
              <a:gd name="connsiteY142" fmla="*/ 2159526 h 2323145"/>
              <a:gd name="connsiteX143" fmla="*/ 4723263 w 11269336"/>
              <a:gd name="connsiteY143" fmla="*/ 2153742 h 2323145"/>
              <a:gd name="connsiteX144" fmla="*/ 4702453 w 11269336"/>
              <a:gd name="connsiteY144" fmla="*/ 2151586 h 2323145"/>
              <a:gd name="connsiteX145" fmla="*/ 4678455 w 11269336"/>
              <a:gd name="connsiteY145" fmla="*/ 2156131 h 2323145"/>
              <a:gd name="connsiteX146" fmla="*/ 4593061 w 11269336"/>
              <a:gd name="connsiteY146" fmla="*/ 2171597 h 2323145"/>
              <a:gd name="connsiteX147" fmla="*/ 4579902 w 11269336"/>
              <a:gd name="connsiteY147" fmla="*/ 2177927 h 2323145"/>
              <a:gd name="connsiteX148" fmla="*/ 4533444 w 11269336"/>
              <a:gd name="connsiteY148" fmla="*/ 2181200 h 2323145"/>
              <a:gd name="connsiteX149" fmla="*/ 4492832 w 11269336"/>
              <a:gd name="connsiteY149" fmla="*/ 2188033 h 2323145"/>
              <a:gd name="connsiteX150" fmla="*/ 4467257 w 11269336"/>
              <a:gd name="connsiteY150" fmla="*/ 2196121 h 2323145"/>
              <a:gd name="connsiteX151" fmla="*/ 4459937 w 11269336"/>
              <a:gd name="connsiteY151" fmla="*/ 2195182 h 2323145"/>
              <a:gd name="connsiteX152" fmla="*/ 4433312 w 11269336"/>
              <a:gd name="connsiteY152" fmla="*/ 2199004 h 2323145"/>
              <a:gd name="connsiteX153" fmla="*/ 4420601 w 11269336"/>
              <a:gd name="connsiteY153" fmla="*/ 2205158 h 2323145"/>
              <a:gd name="connsiteX154" fmla="*/ 4405765 w 11269336"/>
              <a:gd name="connsiteY154" fmla="*/ 2199902 h 2323145"/>
              <a:gd name="connsiteX155" fmla="*/ 4401354 w 11269336"/>
              <a:gd name="connsiteY155" fmla="*/ 2194745 h 2323145"/>
              <a:gd name="connsiteX156" fmla="*/ 4383151 w 11269336"/>
              <a:gd name="connsiteY156" fmla="*/ 2201140 h 2323145"/>
              <a:gd name="connsiteX157" fmla="*/ 4366646 w 11269336"/>
              <a:gd name="connsiteY157" fmla="*/ 2198564 h 2323145"/>
              <a:gd name="connsiteX158" fmla="*/ 4354009 w 11269336"/>
              <a:gd name="connsiteY158" fmla="*/ 2204984 h 2323145"/>
              <a:gd name="connsiteX159" fmla="*/ 4348284 w 11269336"/>
              <a:gd name="connsiteY159" fmla="*/ 2205270 h 2323145"/>
              <a:gd name="connsiteX160" fmla="*/ 4333906 w 11269336"/>
              <a:gd name="connsiteY160" fmla="*/ 2205251 h 2323145"/>
              <a:gd name="connsiteX161" fmla="*/ 4308819 w 11269336"/>
              <a:gd name="connsiteY161" fmla="*/ 2203822 h 2323145"/>
              <a:gd name="connsiteX162" fmla="*/ 4301210 w 11269336"/>
              <a:gd name="connsiteY162" fmla="*/ 2204456 h 2323145"/>
              <a:gd name="connsiteX163" fmla="*/ 4283095 w 11269336"/>
              <a:gd name="connsiteY163" fmla="*/ 2198177 h 2323145"/>
              <a:gd name="connsiteX164" fmla="*/ 4250119 w 11269336"/>
              <a:gd name="connsiteY164" fmla="*/ 2196342 h 2323145"/>
              <a:gd name="connsiteX165" fmla="*/ 4189203 w 11269336"/>
              <a:gd name="connsiteY165" fmla="*/ 2178994 h 2323145"/>
              <a:gd name="connsiteX166" fmla="*/ 4154035 w 11269336"/>
              <a:gd name="connsiteY166" fmla="*/ 2171950 h 2323145"/>
              <a:gd name="connsiteX167" fmla="*/ 4129569 w 11269336"/>
              <a:gd name="connsiteY167" fmla="*/ 2163850 h 2323145"/>
              <a:gd name="connsiteX168" fmla="*/ 4061250 w 11269336"/>
              <a:gd name="connsiteY168" fmla="*/ 2159236 h 2323145"/>
              <a:gd name="connsiteX169" fmla="*/ 3945480 w 11269336"/>
              <a:gd name="connsiteY169" fmla="*/ 2158279 h 2323145"/>
              <a:gd name="connsiteX170" fmla="*/ 3921468 w 11269336"/>
              <a:gd name="connsiteY170" fmla="*/ 2156588 h 2323145"/>
              <a:gd name="connsiteX171" fmla="*/ 3903348 w 11269336"/>
              <a:gd name="connsiteY171" fmla="*/ 2149220 h 2323145"/>
              <a:gd name="connsiteX172" fmla="*/ 3901342 w 11269336"/>
              <a:gd name="connsiteY172" fmla="*/ 2142355 h 2323145"/>
              <a:gd name="connsiteX173" fmla="*/ 3888539 w 11269336"/>
              <a:gd name="connsiteY173" fmla="*/ 2140476 h 2323145"/>
              <a:gd name="connsiteX174" fmla="*/ 3885662 w 11269336"/>
              <a:gd name="connsiteY174" fmla="*/ 2138740 h 2323145"/>
              <a:gd name="connsiteX175" fmla="*/ 3868627 w 11269336"/>
              <a:gd name="connsiteY175" fmla="*/ 2130023 h 2323145"/>
              <a:gd name="connsiteX176" fmla="*/ 3819177 w 11269336"/>
              <a:gd name="connsiteY176" fmla="*/ 2142111 h 2323145"/>
              <a:gd name="connsiteX177" fmla="*/ 3769100 w 11269336"/>
              <a:gd name="connsiteY177" fmla="*/ 2131731 h 2323145"/>
              <a:gd name="connsiteX178" fmla="*/ 3562752 w 11269336"/>
              <a:gd name="connsiteY178" fmla="*/ 2131785 h 2323145"/>
              <a:gd name="connsiteX179" fmla="*/ 3541402 w 11269336"/>
              <a:gd name="connsiteY179" fmla="*/ 2106821 h 2323145"/>
              <a:gd name="connsiteX180" fmla="*/ 3365341 w 11269336"/>
              <a:gd name="connsiteY180" fmla="*/ 2077638 h 2323145"/>
              <a:gd name="connsiteX181" fmla="*/ 3170922 w 11269336"/>
              <a:gd name="connsiteY181" fmla="*/ 2115957 h 2323145"/>
              <a:gd name="connsiteX182" fmla="*/ 3156256 w 11269336"/>
              <a:gd name="connsiteY182" fmla="*/ 2124773 h 2323145"/>
              <a:gd name="connsiteX183" fmla="*/ 3140298 w 11269336"/>
              <a:gd name="connsiteY183" fmla="*/ 2129182 h 2323145"/>
              <a:gd name="connsiteX184" fmla="*/ 3138514 w 11269336"/>
              <a:gd name="connsiteY184" fmla="*/ 2128069 h 2323145"/>
              <a:gd name="connsiteX185" fmla="*/ 3120467 w 11269336"/>
              <a:gd name="connsiteY185" fmla="*/ 2128281 h 2323145"/>
              <a:gd name="connsiteX186" fmla="*/ 3116175 w 11269336"/>
              <a:gd name="connsiteY186" fmla="*/ 2131633 h 2323145"/>
              <a:gd name="connsiteX187" fmla="*/ 3103685 w 11269336"/>
              <a:gd name="connsiteY187" fmla="*/ 2132814 h 2323145"/>
              <a:gd name="connsiteX188" fmla="*/ 3078794 w 11269336"/>
              <a:gd name="connsiteY188" fmla="*/ 2137935 h 2323145"/>
              <a:gd name="connsiteX189" fmla="*/ 3074407 w 11269336"/>
              <a:gd name="connsiteY189" fmla="*/ 2136274 h 2323145"/>
              <a:gd name="connsiteX190" fmla="*/ 3037285 w 11269336"/>
              <a:gd name="connsiteY190" fmla="*/ 2139919 h 2323145"/>
              <a:gd name="connsiteX191" fmla="*/ 3036901 w 11269336"/>
              <a:gd name="connsiteY191" fmla="*/ 2138726 h 2323145"/>
              <a:gd name="connsiteX192" fmla="*/ 3026996 w 11269336"/>
              <a:gd name="connsiteY192" fmla="*/ 2134322 h 2323145"/>
              <a:gd name="connsiteX193" fmla="*/ 3007772 w 11269336"/>
              <a:gd name="connsiteY193" fmla="*/ 2128742 h 2323145"/>
              <a:gd name="connsiteX194" fmla="*/ 2965030 w 11269336"/>
              <a:gd name="connsiteY194" fmla="*/ 2100494 h 2323145"/>
              <a:gd name="connsiteX195" fmla="*/ 2926342 w 11269336"/>
              <a:gd name="connsiteY195" fmla="*/ 2104155 h 2323145"/>
              <a:gd name="connsiteX196" fmla="*/ 2918608 w 11269336"/>
              <a:gd name="connsiteY196" fmla="*/ 2104215 h 2323145"/>
              <a:gd name="connsiteX197" fmla="*/ 2918475 w 11269336"/>
              <a:gd name="connsiteY197" fmla="*/ 2103937 h 2323145"/>
              <a:gd name="connsiteX198" fmla="*/ 2910360 w 11269336"/>
              <a:gd name="connsiteY198" fmla="*/ 2103444 h 2323145"/>
              <a:gd name="connsiteX199" fmla="*/ 2904507 w 11269336"/>
              <a:gd name="connsiteY199" fmla="*/ 2104326 h 2323145"/>
              <a:gd name="connsiteX200" fmla="*/ 2889503 w 11269336"/>
              <a:gd name="connsiteY200" fmla="*/ 2104443 h 2323145"/>
              <a:gd name="connsiteX201" fmla="*/ 2884480 w 11269336"/>
              <a:gd name="connsiteY201" fmla="*/ 2102626 h 2323145"/>
              <a:gd name="connsiteX202" fmla="*/ 2882689 w 11269336"/>
              <a:gd name="connsiteY202" fmla="*/ 2099228 h 2323145"/>
              <a:gd name="connsiteX203" fmla="*/ 2881291 w 11269336"/>
              <a:gd name="connsiteY203" fmla="*/ 2099618 h 2323145"/>
              <a:gd name="connsiteX204" fmla="*/ 2853979 w 11269336"/>
              <a:gd name="connsiteY204" fmla="*/ 2090388 h 2323145"/>
              <a:gd name="connsiteX205" fmla="*/ 2791790 w 11269336"/>
              <a:gd name="connsiteY205" fmla="*/ 2080332 h 2323145"/>
              <a:gd name="connsiteX206" fmla="*/ 2755844 w 11269336"/>
              <a:gd name="connsiteY206" fmla="*/ 2078874 h 2323145"/>
              <a:gd name="connsiteX207" fmla="*/ 2657742 w 11269336"/>
              <a:gd name="connsiteY207" fmla="*/ 2070179 h 2323145"/>
              <a:gd name="connsiteX208" fmla="*/ 2559549 w 11269336"/>
              <a:gd name="connsiteY208" fmla="*/ 2057873 h 2323145"/>
              <a:gd name="connsiteX209" fmla="*/ 2512054 w 11269336"/>
              <a:gd name="connsiteY209" fmla="*/ 2031671 h 2323145"/>
              <a:gd name="connsiteX210" fmla="*/ 2506437 w 11269336"/>
              <a:gd name="connsiteY210" fmla="*/ 2030918 h 2323145"/>
              <a:gd name="connsiteX211" fmla="*/ 2491752 w 11269336"/>
              <a:gd name="connsiteY211" fmla="*/ 2033906 h 2323145"/>
              <a:gd name="connsiteX212" fmla="*/ 2486338 w 11269336"/>
              <a:gd name="connsiteY212" fmla="*/ 2035862 h 2323145"/>
              <a:gd name="connsiteX213" fmla="*/ 2478186 w 11269336"/>
              <a:gd name="connsiteY213" fmla="*/ 2036953 h 2323145"/>
              <a:gd name="connsiteX214" fmla="*/ 2477950 w 11269336"/>
              <a:gd name="connsiteY214" fmla="*/ 2036715 h 2323145"/>
              <a:gd name="connsiteX215" fmla="*/ 2470381 w 11269336"/>
              <a:gd name="connsiteY215" fmla="*/ 2038256 h 2323145"/>
              <a:gd name="connsiteX216" fmla="*/ 2433781 w 11269336"/>
              <a:gd name="connsiteY216" fmla="*/ 2049140 h 2323145"/>
              <a:gd name="connsiteX217" fmla="*/ 2381172 w 11269336"/>
              <a:gd name="connsiteY217" fmla="*/ 2030645 h 2323145"/>
              <a:gd name="connsiteX218" fmla="*/ 2360198 w 11269336"/>
              <a:gd name="connsiteY218" fmla="*/ 2029059 h 2323145"/>
              <a:gd name="connsiteX219" fmla="*/ 2348815 w 11269336"/>
              <a:gd name="connsiteY219" fmla="*/ 2026798 h 2323145"/>
              <a:gd name="connsiteX220" fmla="*/ 2347988 w 11269336"/>
              <a:gd name="connsiteY220" fmla="*/ 2025745 h 2323145"/>
              <a:gd name="connsiteX221" fmla="*/ 2312920 w 11269336"/>
              <a:gd name="connsiteY221" fmla="*/ 2036311 h 2323145"/>
              <a:gd name="connsiteX222" fmla="*/ 2307986 w 11269336"/>
              <a:gd name="connsiteY222" fmla="*/ 2035583 h 2323145"/>
              <a:gd name="connsiteX223" fmla="*/ 2285481 w 11269336"/>
              <a:gd name="connsiteY223" fmla="*/ 2045197 h 2323145"/>
              <a:gd name="connsiteX224" fmla="*/ 2273666 w 11269336"/>
              <a:gd name="connsiteY224" fmla="*/ 2048710 h 2323145"/>
              <a:gd name="connsiteX225" fmla="*/ 2270719 w 11269336"/>
              <a:gd name="connsiteY225" fmla="*/ 2052702 h 2323145"/>
              <a:gd name="connsiteX226" fmla="*/ 2253080 w 11269336"/>
              <a:gd name="connsiteY226" fmla="*/ 2056363 h 2323145"/>
              <a:gd name="connsiteX227" fmla="*/ 2250906 w 11269336"/>
              <a:gd name="connsiteY227" fmla="*/ 2055654 h 2323145"/>
              <a:gd name="connsiteX228" fmla="*/ 2236905 w 11269336"/>
              <a:gd name="connsiteY228" fmla="*/ 2062882 h 2323145"/>
              <a:gd name="connsiteX229" fmla="*/ 2225830 w 11269336"/>
              <a:gd name="connsiteY229" fmla="*/ 2074027 h 2323145"/>
              <a:gd name="connsiteX230" fmla="*/ 2073776 w 11269336"/>
              <a:gd name="connsiteY230" fmla="*/ 2089244 h 2323145"/>
              <a:gd name="connsiteX231" fmla="*/ 1948256 w 11269336"/>
              <a:gd name="connsiteY231" fmla="*/ 2146616 h 2323145"/>
              <a:gd name="connsiteX232" fmla="*/ 1865582 w 11269336"/>
              <a:gd name="connsiteY232" fmla="*/ 2153738 h 2323145"/>
              <a:gd name="connsiteX233" fmla="*/ 1835210 w 11269336"/>
              <a:gd name="connsiteY233" fmla="*/ 2134244 h 2323145"/>
              <a:gd name="connsiteX234" fmla="*/ 1632661 w 11269336"/>
              <a:gd name="connsiteY234" fmla="*/ 2173882 h 2323145"/>
              <a:gd name="connsiteX235" fmla="*/ 1579590 w 11269336"/>
              <a:gd name="connsiteY235" fmla="*/ 2173680 h 2323145"/>
              <a:gd name="connsiteX236" fmla="*/ 1535601 w 11269336"/>
              <a:gd name="connsiteY236" fmla="*/ 2194590 h 2323145"/>
              <a:gd name="connsiteX237" fmla="*/ 1515594 w 11269336"/>
              <a:gd name="connsiteY237" fmla="*/ 2189622 h 2323145"/>
              <a:gd name="connsiteX238" fmla="*/ 1512113 w 11269336"/>
              <a:gd name="connsiteY238" fmla="*/ 2188534 h 2323145"/>
              <a:gd name="connsiteX239" fmla="*/ 1498838 w 11269336"/>
              <a:gd name="connsiteY239" fmla="*/ 2189213 h 2323145"/>
              <a:gd name="connsiteX240" fmla="*/ 1494279 w 11269336"/>
              <a:gd name="connsiteY240" fmla="*/ 2183112 h 2323145"/>
              <a:gd name="connsiteX241" fmla="*/ 1473714 w 11269336"/>
              <a:gd name="connsiteY241" fmla="*/ 2179625 h 2323145"/>
              <a:gd name="connsiteX242" fmla="*/ 1449503 w 11269336"/>
              <a:gd name="connsiteY242" fmla="*/ 2182633 h 2323145"/>
              <a:gd name="connsiteX243" fmla="*/ 1266687 w 11269336"/>
              <a:gd name="connsiteY243" fmla="*/ 2212688 h 2323145"/>
              <a:gd name="connsiteX244" fmla="*/ 1239614 w 11269336"/>
              <a:gd name="connsiteY244" fmla="*/ 2209727 h 2323145"/>
              <a:gd name="connsiteX245" fmla="*/ 1202436 w 11269336"/>
              <a:gd name="connsiteY245" fmla="*/ 2209817 h 2323145"/>
              <a:gd name="connsiteX246" fmla="*/ 1136097 w 11269336"/>
              <a:gd name="connsiteY246" fmla="*/ 2205112 h 2323145"/>
              <a:gd name="connsiteX247" fmla="*/ 988232 w 11269336"/>
              <a:gd name="connsiteY247" fmla="*/ 2235635 h 2323145"/>
              <a:gd name="connsiteX248" fmla="*/ 981959 w 11269336"/>
              <a:gd name="connsiteY248" fmla="*/ 2231607 h 2323145"/>
              <a:gd name="connsiteX249" fmla="*/ 938600 w 11269336"/>
              <a:gd name="connsiteY249" fmla="*/ 2238113 h 2323145"/>
              <a:gd name="connsiteX250" fmla="*/ 791788 w 11269336"/>
              <a:gd name="connsiteY250" fmla="*/ 2293224 h 2323145"/>
              <a:gd name="connsiteX251" fmla="*/ 706914 w 11269336"/>
              <a:gd name="connsiteY251" fmla="*/ 2305046 h 2323145"/>
              <a:gd name="connsiteX252" fmla="*/ 675971 w 11269336"/>
              <a:gd name="connsiteY252" fmla="*/ 2304030 h 2323145"/>
              <a:gd name="connsiteX253" fmla="*/ 624180 w 11269336"/>
              <a:gd name="connsiteY253" fmla="*/ 2302650 h 2323145"/>
              <a:gd name="connsiteX254" fmla="*/ 583453 w 11269336"/>
              <a:gd name="connsiteY254" fmla="*/ 2288788 h 2323145"/>
              <a:gd name="connsiteX255" fmla="*/ 540946 w 11269336"/>
              <a:gd name="connsiteY255" fmla="*/ 2292721 h 2323145"/>
              <a:gd name="connsiteX256" fmla="*/ 533680 w 11269336"/>
              <a:gd name="connsiteY256" fmla="*/ 2310233 h 2323145"/>
              <a:gd name="connsiteX257" fmla="*/ 487366 w 11269336"/>
              <a:gd name="connsiteY257" fmla="*/ 2309053 h 2323145"/>
              <a:gd name="connsiteX258" fmla="*/ 416820 w 11269336"/>
              <a:gd name="connsiteY258" fmla="*/ 2305443 h 2323145"/>
              <a:gd name="connsiteX259" fmla="*/ 376805 w 11269336"/>
              <a:gd name="connsiteY259" fmla="*/ 2307647 h 2323145"/>
              <a:gd name="connsiteX260" fmla="*/ 266777 w 11269336"/>
              <a:gd name="connsiteY260" fmla="*/ 2309012 h 2323145"/>
              <a:gd name="connsiteX261" fmla="*/ 156013 w 11269336"/>
              <a:gd name="connsiteY261" fmla="*/ 2306832 h 2323145"/>
              <a:gd name="connsiteX262" fmla="*/ 87258 w 11269336"/>
              <a:gd name="connsiteY262" fmla="*/ 2285511 h 2323145"/>
              <a:gd name="connsiteX263" fmla="*/ 23798 w 11269336"/>
              <a:gd name="connsiteY263" fmla="*/ 2281822 h 2323145"/>
              <a:gd name="connsiteX264" fmla="*/ 0 w 11269336"/>
              <a:gd name="connsiteY264" fmla="*/ 2285369 h 2323145"/>
              <a:gd name="connsiteX265" fmla="*/ 0 w 11269336"/>
              <a:gd name="connsiteY26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9070855 w 11269336"/>
              <a:gd name="connsiteY23" fmla="*/ 794621 h 2323145"/>
              <a:gd name="connsiteX24" fmla="*/ 8914746 w 11269336"/>
              <a:gd name="connsiteY24" fmla="*/ 826428 h 2323145"/>
              <a:gd name="connsiteX25" fmla="*/ 8917778 w 11269336"/>
              <a:gd name="connsiteY25" fmla="*/ 835198 h 2323145"/>
              <a:gd name="connsiteX26" fmla="*/ 8905560 w 11269336"/>
              <a:gd name="connsiteY26" fmla="*/ 838358 h 2323145"/>
              <a:gd name="connsiteX27" fmla="*/ 8897564 w 11269336"/>
              <a:gd name="connsiteY27" fmla="*/ 834287 h 2323145"/>
              <a:gd name="connsiteX28" fmla="*/ 8878040 w 11269336"/>
              <a:gd name="connsiteY28" fmla="*/ 844150 h 2323145"/>
              <a:gd name="connsiteX29" fmla="*/ 8795998 w 11269336"/>
              <a:gd name="connsiteY29" fmla="*/ 863337 h 2323145"/>
              <a:gd name="connsiteX30" fmla="*/ 8776970 w 11269336"/>
              <a:gd name="connsiteY30" fmla="*/ 885177 h 2323145"/>
              <a:gd name="connsiteX31" fmla="*/ 8755719 w 11269336"/>
              <a:gd name="connsiteY31" fmla="*/ 889754 h 2323145"/>
              <a:gd name="connsiteX32" fmla="*/ 8743257 w 11269336"/>
              <a:gd name="connsiteY32" fmla="*/ 904723 h 2323145"/>
              <a:gd name="connsiteX33" fmla="*/ 8721366 w 11269336"/>
              <a:gd name="connsiteY33" fmla="*/ 904711 h 2323145"/>
              <a:gd name="connsiteX34" fmla="*/ 8678353 w 11269336"/>
              <a:gd name="connsiteY34" fmla="*/ 926318 h 2323145"/>
              <a:gd name="connsiteX35" fmla="*/ 8636849 w 11269336"/>
              <a:gd name="connsiteY35" fmla="*/ 937900 h 2323145"/>
              <a:gd name="connsiteX36" fmla="*/ 8620213 w 11269336"/>
              <a:gd name="connsiteY36" fmla="*/ 943068 h 2323145"/>
              <a:gd name="connsiteX37" fmla="*/ 8612581 w 11269336"/>
              <a:gd name="connsiteY37" fmla="*/ 952695 h 2323145"/>
              <a:gd name="connsiteX38" fmla="*/ 8589038 w 11269336"/>
              <a:gd name="connsiteY38" fmla="*/ 963892 h 2323145"/>
              <a:gd name="connsiteX39" fmla="*/ 8579950 w 11269336"/>
              <a:gd name="connsiteY39" fmla="*/ 960899 h 2323145"/>
              <a:gd name="connsiteX40" fmla="*/ 8579319 w 11269336"/>
              <a:gd name="connsiteY40" fmla="*/ 965630 h 2323145"/>
              <a:gd name="connsiteX41" fmla="*/ 8547429 w 11269336"/>
              <a:gd name="connsiteY41" fmla="*/ 984506 h 2323145"/>
              <a:gd name="connsiteX42" fmla="*/ 8478704 w 11269336"/>
              <a:gd name="connsiteY42" fmla="*/ 1025490 h 2323145"/>
              <a:gd name="connsiteX43" fmla="*/ 8461421 w 11269336"/>
              <a:gd name="connsiteY43" fmla="*/ 1035512 h 2323145"/>
              <a:gd name="connsiteX44" fmla="*/ 8445003 w 11269336"/>
              <a:gd name="connsiteY44" fmla="*/ 1036851 h 2323145"/>
              <a:gd name="connsiteX45" fmla="*/ 8357350 w 11269336"/>
              <a:gd name="connsiteY45" fmla="*/ 1060213 h 2323145"/>
              <a:gd name="connsiteX46" fmla="*/ 8335565 w 11269336"/>
              <a:gd name="connsiteY46" fmla="*/ 1061151 h 2323145"/>
              <a:gd name="connsiteX47" fmla="*/ 8325267 w 11269336"/>
              <a:gd name="connsiteY47" fmla="*/ 1055919 h 2323145"/>
              <a:gd name="connsiteX48" fmla="*/ 8293586 w 11269336"/>
              <a:gd name="connsiteY48" fmla="*/ 1076144 h 2323145"/>
              <a:gd name="connsiteX49" fmla="*/ 8242405 w 11269336"/>
              <a:gd name="connsiteY49" fmla="*/ 1095960 h 2323145"/>
              <a:gd name="connsiteX50" fmla="*/ 8197391 w 11269336"/>
              <a:gd name="connsiteY50" fmla="*/ 1107746 h 2323145"/>
              <a:gd name="connsiteX51" fmla="*/ 8081474 w 11269336"/>
              <a:gd name="connsiteY51" fmla="*/ 1130125 h 2323145"/>
              <a:gd name="connsiteX52" fmla="*/ 8053585 w 11269336"/>
              <a:gd name="connsiteY52" fmla="*/ 1129169 h 2323145"/>
              <a:gd name="connsiteX53" fmla="*/ 8038422 w 11269336"/>
              <a:gd name="connsiteY53" fmla="*/ 1119092 h 2323145"/>
              <a:gd name="connsiteX54" fmla="*/ 8029450 w 11269336"/>
              <a:gd name="connsiteY54" fmla="*/ 1125592 h 2323145"/>
              <a:gd name="connsiteX55" fmla="*/ 7959552 w 11269336"/>
              <a:gd name="connsiteY55" fmla="*/ 1140188 h 2323145"/>
              <a:gd name="connsiteX56" fmla="*/ 7914188 w 11269336"/>
              <a:gd name="connsiteY56" fmla="*/ 1150862 h 2323145"/>
              <a:gd name="connsiteX57" fmla="*/ 7914918 w 11269336"/>
              <a:gd name="connsiteY57" fmla="*/ 1168758 h 2323145"/>
              <a:gd name="connsiteX58" fmla="*/ 7875510 w 11269336"/>
              <a:gd name="connsiteY58" fmla="*/ 1183153 h 2323145"/>
              <a:gd name="connsiteX59" fmla="*/ 7829932 w 11269336"/>
              <a:gd name="connsiteY59" fmla="*/ 1180782 h 2323145"/>
              <a:gd name="connsiteX60" fmla="*/ 7779182 w 11269336"/>
              <a:gd name="connsiteY60" fmla="*/ 1192665 h 2323145"/>
              <a:gd name="connsiteX61" fmla="*/ 7748774 w 11269336"/>
              <a:gd name="connsiteY61" fmla="*/ 1199586 h 2323145"/>
              <a:gd name="connsiteX62" fmla="*/ 7671846 w 11269336"/>
              <a:gd name="connsiteY62" fmla="*/ 1231966 h 2323145"/>
              <a:gd name="connsiteX63" fmla="*/ 7554146 w 11269336"/>
              <a:gd name="connsiteY63" fmla="*/ 1319748 h 2323145"/>
              <a:gd name="connsiteX64" fmla="*/ 7515052 w 11269336"/>
              <a:gd name="connsiteY64" fmla="*/ 1336718 h 2323145"/>
              <a:gd name="connsiteX65" fmla="*/ 7507193 w 11269336"/>
              <a:gd name="connsiteY65" fmla="*/ 1334617 h 2323145"/>
              <a:gd name="connsiteX66" fmla="*/ 7461694 w 11269336"/>
              <a:gd name="connsiteY66" fmla="*/ 1375866 h 2323145"/>
              <a:gd name="connsiteX67" fmla="*/ 7377571 w 11269336"/>
              <a:gd name="connsiteY67" fmla="*/ 1400128 h 2323145"/>
              <a:gd name="connsiteX68" fmla="*/ 7311261 w 11269336"/>
              <a:gd name="connsiteY68" fmla="*/ 1412652 h 2323145"/>
              <a:gd name="connsiteX69" fmla="*/ 7275307 w 11269336"/>
              <a:gd name="connsiteY69" fmla="*/ 1422171 h 2323145"/>
              <a:gd name="connsiteX70" fmla="*/ 7247783 w 11269336"/>
              <a:gd name="connsiteY70" fmla="*/ 1426330 h 2323145"/>
              <a:gd name="connsiteX71" fmla="*/ 7185047 w 11269336"/>
              <a:gd name="connsiteY71" fmla="*/ 1451812 h 2323145"/>
              <a:gd name="connsiteX72" fmla="*/ 7084117 w 11269336"/>
              <a:gd name="connsiteY72" fmla="*/ 1500281 h 2323145"/>
              <a:gd name="connsiteX73" fmla="*/ 7062011 w 11269336"/>
              <a:gd name="connsiteY73" fmla="*/ 1509183 h 2323145"/>
              <a:gd name="connsiteX74" fmla="*/ 7040555 w 11269336"/>
              <a:gd name="connsiteY74" fmla="*/ 1511207 h 2323145"/>
              <a:gd name="connsiteX75" fmla="*/ 7033438 w 11269336"/>
              <a:gd name="connsiteY75" fmla="*/ 1506772 h 2323145"/>
              <a:gd name="connsiteX76" fmla="*/ 7020886 w 11269336"/>
              <a:gd name="connsiteY76" fmla="*/ 1510764 h 2323145"/>
              <a:gd name="connsiteX77" fmla="*/ 7017033 w 11269336"/>
              <a:gd name="connsiteY77" fmla="*/ 1510650 h 2323145"/>
              <a:gd name="connsiteX78" fmla="*/ 6995460 w 11269336"/>
              <a:gd name="connsiteY78" fmla="*/ 1511173 h 2323145"/>
              <a:gd name="connsiteX79" fmla="*/ 6962144 w 11269336"/>
              <a:gd name="connsiteY79" fmla="*/ 1541508 h 2323145"/>
              <a:gd name="connsiteX80" fmla="*/ 6910674 w 11269336"/>
              <a:gd name="connsiteY80" fmla="*/ 1554793 h 2323145"/>
              <a:gd name="connsiteX81" fmla="*/ 6732152 w 11269336"/>
              <a:gd name="connsiteY81" fmla="*/ 1642538 h 2323145"/>
              <a:gd name="connsiteX82" fmla="*/ 6694106 w 11269336"/>
              <a:gd name="connsiteY82" fmla="*/ 1632377 h 2323145"/>
              <a:gd name="connsiteX83" fmla="*/ 6617223 w 11269336"/>
              <a:gd name="connsiteY83" fmla="*/ 1659889 h 2323145"/>
              <a:gd name="connsiteX84" fmla="*/ 6521138 w 11269336"/>
              <a:gd name="connsiteY84" fmla="*/ 1744340 h 2323145"/>
              <a:gd name="connsiteX85" fmla="*/ 6380677 w 11269336"/>
              <a:gd name="connsiteY85" fmla="*/ 1796883 h 2323145"/>
              <a:gd name="connsiteX86" fmla="*/ 6374897 w 11269336"/>
              <a:gd name="connsiteY86" fmla="*/ 1809910 h 2323145"/>
              <a:gd name="connsiteX87" fmla="*/ 6364545 w 11269336"/>
              <a:gd name="connsiteY87" fmla="*/ 1820090 h 2323145"/>
              <a:gd name="connsiteX88" fmla="*/ 6362126 w 11269336"/>
              <a:gd name="connsiteY88" fmla="*/ 1819991 h 2323145"/>
              <a:gd name="connsiteX89" fmla="*/ 6346673 w 11269336"/>
              <a:gd name="connsiteY89" fmla="*/ 1827824 h 2323145"/>
              <a:gd name="connsiteX90" fmla="*/ 6345588 w 11269336"/>
              <a:gd name="connsiteY90" fmla="*/ 1832232 h 2323145"/>
              <a:gd name="connsiteX91" fmla="*/ 6335708 w 11269336"/>
              <a:gd name="connsiteY91" fmla="*/ 1838451 h 2323145"/>
              <a:gd name="connsiteX92" fmla="*/ 6318182 w 11269336"/>
              <a:gd name="connsiteY92" fmla="*/ 1852975 h 2323145"/>
              <a:gd name="connsiteX93" fmla="*/ 6313084 w 11269336"/>
              <a:gd name="connsiteY93" fmla="*/ 1853561 h 2323145"/>
              <a:gd name="connsiteX94" fmla="*/ 6283816 w 11269336"/>
              <a:gd name="connsiteY94" fmla="*/ 1872148 h 2323145"/>
              <a:gd name="connsiteX95" fmla="*/ 6282550 w 11269336"/>
              <a:gd name="connsiteY95" fmla="*/ 1871392 h 2323145"/>
              <a:gd name="connsiteX96" fmla="*/ 6270527 w 11269336"/>
              <a:gd name="connsiteY96" fmla="*/ 1872208 h 2323145"/>
              <a:gd name="connsiteX97" fmla="*/ 6249518 w 11269336"/>
              <a:gd name="connsiteY97" fmla="*/ 1876079 h 2323145"/>
              <a:gd name="connsiteX98" fmla="*/ 6190386 w 11269336"/>
              <a:gd name="connsiteY98" fmla="*/ 1872478 h 2323145"/>
              <a:gd name="connsiteX99" fmla="*/ 6159777 w 11269336"/>
              <a:gd name="connsiteY99" fmla="*/ 1891745 h 2323145"/>
              <a:gd name="connsiteX100" fmla="*/ 6153131 w 11269336"/>
              <a:gd name="connsiteY100" fmla="*/ 1895079 h 2323145"/>
              <a:gd name="connsiteX101" fmla="*/ 6152798 w 11269336"/>
              <a:gd name="connsiteY101" fmla="*/ 1894920 h 2323145"/>
              <a:gd name="connsiteX102" fmla="*/ 6145388 w 11269336"/>
              <a:gd name="connsiteY102" fmla="*/ 1897990 h 2323145"/>
              <a:gd name="connsiteX103" fmla="*/ 6141014 w 11269336"/>
              <a:gd name="connsiteY103" fmla="*/ 1901155 h 2323145"/>
              <a:gd name="connsiteX104" fmla="*/ 6128122 w 11269336"/>
              <a:gd name="connsiteY104" fmla="*/ 1907623 h 2323145"/>
              <a:gd name="connsiteX105" fmla="*/ 6122351 w 11269336"/>
              <a:gd name="connsiteY105" fmla="*/ 1908359 h 2323145"/>
              <a:gd name="connsiteX106" fmla="*/ 6064750 w 11269336"/>
              <a:gd name="connsiteY106" fmla="*/ 1896394 h 2323145"/>
              <a:gd name="connsiteX107" fmla="*/ 5964230 w 11269336"/>
              <a:gd name="connsiteY107" fmla="*/ 1910038 h 2323145"/>
              <a:gd name="connsiteX108" fmla="*/ 5865399 w 11269336"/>
              <a:gd name="connsiteY108" fmla="*/ 1926966 h 2323145"/>
              <a:gd name="connsiteX109" fmla="*/ 5829951 w 11269336"/>
              <a:gd name="connsiteY109" fmla="*/ 1934755 h 2323145"/>
              <a:gd name="connsiteX110" fmla="*/ 5765285 w 11269336"/>
              <a:gd name="connsiteY110" fmla="*/ 1941322 h 2323145"/>
              <a:gd name="connsiteX111" fmla="*/ 5734750 w 11269336"/>
              <a:gd name="connsiteY111" fmla="*/ 1939793 h 2323145"/>
              <a:gd name="connsiteX112" fmla="*/ 5733569 w 11269336"/>
              <a:gd name="connsiteY112" fmla="*/ 1940505 h 2323145"/>
              <a:gd name="connsiteX113" fmla="*/ 5730329 w 11269336"/>
              <a:gd name="connsiteY113" fmla="*/ 1937845 h 2323145"/>
              <a:gd name="connsiteX114" fmla="*/ 5724661 w 11269336"/>
              <a:gd name="connsiteY114" fmla="*/ 1937455 h 2323145"/>
              <a:gd name="connsiteX115" fmla="*/ 5710186 w 11269336"/>
              <a:gd name="connsiteY115" fmla="*/ 1941370 h 2323145"/>
              <a:gd name="connsiteX116" fmla="*/ 5704910 w 11269336"/>
              <a:gd name="connsiteY116" fmla="*/ 1943663 h 2323145"/>
              <a:gd name="connsiteX117" fmla="*/ 5696836 w 11269336"/>
              <a:gd name="connsiteY117" fmla="*/ 1945271 h 2323145"/>
              <a:gd name="connsiteX118" fmla="*/ 5696583 w 11269336"/>
              <a:gd name="connsiteY118" fmla="*/ 1945050 h 2323145"/>
              <a:gd name="connsiteX119" fmla="*/ 5689123 w 11269336"/>
              <a:gd name="connsiteY119" fmla="*/ 1947067 h 2323145"/>
              <a:gd name="connsiteX120" fmla="*/ 5653291 w 11269336"/>
              <a:gd name="connsiteY120" fmla="*/ 1960245 h 2323145"/>
              <a:gd name="connsiteX121" fmla="*/ 5599385 w 11269336"/>
              <a:gd name="connsiteY121" fmla="*/ 1945198 h 2323145"/>
              <a:gd name="connsiteX122" fmla="*/ 5578300 w 11269336"/>
              <a:gd name="connsiteY122" fmla="*/ 1944963 h 2323145"/>
              <a:gd name="connsiteX123" fmla="*/ 5566758 w 11269336"/>
              <a:gd name="connsiteY123" fmla="*/ 1943441 h 2323145"/>
              <a:gd name="connsiteX124" fmla="*/ 5565857 w 11269336"/>
              <a:gd name="connsiteY124" fmla="*/ 1942445 h 2323145"/>
              <a:gd name="connsiteX125" fmla="*/ 5531534 w 11269336"/>
              <a:gd name="connsiteY125" fmla="*/ 1955208 h 2323145"/>
              <a:gd name="connsiteX126" fmla="*/ 5526552 w 11269336"/>
              <a:gd name="connsiteY126" fmla="*/ 1954799 h 2323145"/>
              <a:gd name="connsiteX127" fmla="*/ 5504723 w 11269336"/>
              <a:gd name="connsiteY127" fmla="*/ 1965811 h 2323145"/>
              <a:gd name="connsiteX128" fmla="*/ 5493156 w 11269336"/>
              <a:gd name="connsiteY128" fmla="*/ 1970063 h 2323145"/>
              <a:gd name="connsiteX129" fmla="*/ 5490486 w 11269336"/>
              <a:gd name="connsiteY129" fmla="*/ 1974227 h 2323145"/>
              <a:gd name="connsiteX130" fmla="*/ 5473107 w 11269336"/>
              <a:gd name="connsiteY130" fmla="*/ 1979001 h 2323145"/>
              <a:gd name="connsiteX131" fmla="*/ 5470885 w 11269336"/>
              <a:gd name="connsiteY131" fmla="*/ 1978432 h 2323145"/>
              <a:gd name="connsiteX132" fmla="*/ 5457393 w 11269336"/>
              <a:gd name="connsiteY132" fmla="*/ 1986525 h 2323145"/>
              <a:gd name="connsiteX133" fmla="*/ 5447102 w 11269336"/>
              <a:gd name="connsiteY133" fmla="*/ 1998329 h 2323145"/>
              <a:gd name="connsiteX134" fmla="*/ 5159151 w 11269336"/>
              <a:gd name="connsiteY134" fmla="*/ 2029640 h 2323145"/>
              <a:gd name="connsiteX135" fmla="*/ 5041688 w 11269336"/>
              <a:gd name="connsiteY135" fmla="*/ 2022334 h 2323145"/>
              <a:gd name="connsiteX136" fmla="*/ 4860988 w 11269336"/>
              <a:gd name="connsiteY136" fmla="*/ 2135698 h 2323145"/>
              <a:gd name="connsiteX137" fmla="*/ 4807902 w 11269336"/>
              <a:gd name="connsiteY137" fmla="*/ 2138894 h 2323145"/>
              <a:gd name="connsiteX138" fmla="*/ 4765388 w 11269336"/>
              <a:gd name="connsiteY138" fmla="*/ 2162525 h 2323145"/>
              <a:gd name="connsiteX139" fmla="*/ 4745033 w 11269336"/>
              <a:gd name="connsiteY139" fmla="*/ 2158859 h 2323145"/>
              <a:gd name="connsiteX140" fmla="*/ 4741475 w 11269336"/>
              <a:gd name="connsiteY140" fmla="*/ 2157998 h 2323145"/>
              <a:gd name="connsiteX141" fmla="*/ 4728247 w 11269336"/>
              <a:gd name="connsiteY141" fmla="*/ 2159526 h 2323145"/>
              <a:gd name="connsiteX142" fmla="*/ 4723263 w 11269336"/>
              <a:gd name="connsiteY142" fmla="*/ 2153742 h 2323145"/>
              <a:gd name="connsiteX143" fmla="*/ 4702453 w 11269336"/>
              <a:gd name="connsiteY143" fmla="*/ 2151586 h 2323145"/>
              <a:gd name="connsiteX144" fmla="*/ 4678455 w 11269336"/>
              <a:gd name="connsiteY144" fmla="*/ 2156131 h 2323145"/>
              <a:gd name="connsiteX145" fmla="*/ 4593061 w 11269336"/>
              <a:gd name="connsiteY145" fmla="*/ 2171597 h 2323145"/>
              <a:gd name="connsiteX146" fmla="*/ 4579902 w 11269336"/>
              <a:gd name="connsiteY146" fmla="*/ 2177927 h 2323145"/>
              <a:gd name="connsiteX147" fmla="*/ 4533444 w 11269336"/>
              <a:gd name="connsiteY147" fmla="*/ 2181200 h 2323145"/>
              <a:gd name="connsiteX148" fmla="*/ 4492832 w 11269336"/>
              <a:gd name="connsiteY148" fmla="*/ 2188033 h 2323145"/>
              <a:gd name="connsiteX149" fmla="*/ 4467257 w 11269336"/>
              <a:gd name="connsiteY149" fmla="*/ 2196121 h 2323145"/>
              <a:gd name="connsiteX150" fmla="*/ 4459937 w 11269336"/>
              <a:gd name="connsiteY150" fmla="*/ 2195182 h 2323145"/>
              <a:gd name="connsiteX151" fmla="*/ 4433312 w 11269336"/>
              <a:gd name="connsiteY151" fmla="*/ 2199004 h 2323145"/>
              <a:gd name="connsiteX152" fmla="*/ 4420601 w 11269336"/>
              <a:gd name="connsiteY152" fmla="*/ 2205158 h 2323145"/>
              <a:gd name="connsiteX153" fmla="*/ 4405765 w 11269336"/>
              <a:gd name="connsiteY153" fmla="*/ 2199902 h 2323145"/>
              <a:gd name="connsiteX154" fmla="*/ 4401354 w 11269336"/>
              <a:gd name="connsiteY154" fmla="*/ 2194745 h 2323145"/>
              <a:gd name="connsiteX155" fmla="*/ 4383151 w 11269336"/>
              <a:gd name="connsiteY155" fmla="*/ 2201140 h 2323145"/>
              <a:gd name="connsiteX156" fmla="*/ 4366646 w 11269336"/>
              <a:gd name="connsiteY156" fmla="*/ 2198564 h 2323145"/>
              <a:gd name="connsiteX157" fmla="*/ 4354009 w 11269336"/>
              <a:gd name="connsiteY157" fmla="*/ 2204984 h 2323145"/>
              <a:gd name="connsiteX158" fmla="*/ 4348284 w 11269336"/>
              <a:gd name="connsiteY158" fmla="*/ 2205270 h 2323145"/>
              <a:gd name="connsiteX159" fmla="*/ 4333906 w 11269336"/>
              <a:gd name="connsiteY159" fmla="*/ 2205251 h 2323145"/>
              <a:gd name="connsiteX160" fmla="*/ 4308819 w 11269336"/>
              <a:gd name="connsiteY160" fmla="*/ 2203822 h 2323145"/>
              <a:gd name="connsiteX161" fmla="*/ 4301210 w 11269336"/>
              <a:gd name="connsiteY161" fmla="*/ 2204456 h 2323145"/>
              <a:gd name="connsiteX162" fmla="*/ 4283095 w 11269336"/>
              <a:gd name="connsiteY162" fmla="*/ 2198177 h 2323145"/>
              <a:gd name="connsiteX163" fmla="*/ 4250119 w 11269336"/>
              <a:gd name="connsiteY163" fmla="*/ 2196342 h 2323145"/>
              <a:gd name="connsiteX164" fmla="*/ 4189203 w 11269336"/>
              <a:gd name="connsiteY164" fmla="*/ 2178994 h 2323145"/>
              <a:gd name="connsiteX165" fmla="*/ 4154035 w 11269336"/>
              <a:gd name="connsiteY165" fmla="*/ 2171950 h 2323145"/>
              <a:gd name="connsiteX166" fmla="*/ 4129569 w 11269336"/>
              <a:gd name="connsiteY166" fmla="*/ 2163850 h 2323145"/>
              <a:gd name="connsiteX167" fmla="*/ 4061250 w 11269336"/>
              <a:gd name="connsiteY167" fmla="*/ 2159236 h 2323145"/>
              <a:gd name="connsiteX168" fmla="*/ 3945480 w 11269336"/>
              <a:gd name="connsiteY168" fmla="*/ 2158279 h 2323145"/>
              <a:gd name="connsiteX169" fmla="*/ 3921468 w 11269336"/>
              <a:gd name="connsiteY169" fmla="*/ 2156588 h 2323145"/>
              <a:gd name="connsiteX170" fmla="*/ 3903348 w 11269336"/>
              <a:gd name="connsiteY170" fmla="*/ 2149220 h 2323145"/>
              <a:gd name="connsiteX171" fmla="*/ 3901342 w 11269336"/>
              <a:gd name="connsiteY171" fmla="*/ 2142355 h 2323145"/>
              <a:gd name="connsiteX172" fmla="*/ 3888539 w 11269336"/>
              <a:gd name="connsiteY172" fmla="*/ 2140476 h 2323145"/>
              <a:gd name="connsiteX173" fmla="*/ 3885662 w 11269336"/>
              <a:gd name="connsiteY173" fmla="*/ 2138740 h 2323145"/>
              <a:gd name="connsiteX174" fmla="*/ 3868627 w 11269336"/>
              <a:gd name="connsiteY174" fmla="*/ 2130023 h 2323145"/>
              <a:gd name="connsiteX175" fmla="*/ 3819177 w 11269336"/>
              <a:gd name="connsiteY175" fmla="*/ 2142111 h 2323145"/>
              <a:gd name="connsiteX176" fmla="*/ 3769100 w 11269336"/>
              <a:gd name="connsiteY176" fmla="*/ 2131731 h 2323145"/>
              <a:gd name="connsiteX177" fmla="*/ 3562752 w 11269336"/>
              <a:gd name="connsiteY177" fmla="*/ 2131785 h 2323145"/>
              <a:gd name="connsiteX178" fmla="*/ 3541402 w 11269336"/>
              <a:gd name="connsiteY178" fmla="*/ 2106821 h 2323145"/>
              <a:gd name="connsiteX179" fmla="*/ 3365341 w 11269336"/>
              <a:gd name="connsiteY179" fmla="*/ 2077638 h 2323145"/>
              <a:gd name="connsiteX180" fmla="*/ 3170922 w 11269336"/>
              <a:gd name="connsiteY180" fmla="*/ 2115957 h 2323145"/>
              <a:gd name="connsiteX181" fmla="*/ 3156256 w 11269336"/>
              <a:gd name="connsiteY181" fmla="*/ 2124773 h 2323145"/>
              <a:gd name="connsiteX182" fmla="*/ 3140298 w 11269336"/>
              <a:gd name="connsiteY182" fmla="*/ 2129182 h 2323145"/>
              <a:gd name="connsiteX183" fmla="*/ 3138514 w 11269336"/>
              <a:gd name="connsiteY183" fmla="*/ 2128069 h 2323145"/>
              <a:gd name="connsiteX184" fmla="*/ 3120467 w 11269336"/>
              <a:gd name="connsiteY184" fmla="*/ 2128281 h 2323145"/>
              <a:gd name="connsiteX185" fmla="*/ 3116175 w 11269336"/>
              <a:gd name="connsiteY185" fmla="*/ 2131633 h 2323145"/>
              <a:gd name="connsiteX186" fmla="*/ 3103685 w 11269336"/>
              <a:gd name="connsiteY186" fmla="*/ 2132814 h 2323145"/>
              <a:gd name="connsiteX187" fmla="*/ 3078794 w 11269336"/>
              <a:gd name="connsiteY187" fmla="*/ 2137935 h 2323145"/>
              <a:gd name="connsiteX188" fmla="*/ 3074407 w 11269336"/>
              <a:gd name="connsiteY188" fmla="*/ 2136274 h 2323145"/>
              <a:gd name="connsiteX189" fmla="*/ 3037285 w 11269336"/>
              <a:gd name="connsiteY189" fmla="*/ 2139919 h 2323145"/>
              <a:gd name="connsiteX190" fmla="*/ 3036901 w 11269336"/>
              <a:gd name="connsiteY190" fmla="*/ 2138726 h 2323145"/>
              <a:gd name="connsiteX191" fmla="*/ 3026996 w 11269336"/>
              <a:gd name="connsiteY191" fmla="*/ 2134322 h 2323145"/>
              <a:gd name="connsiteX192" fmla="*/ 3007772 w 11269336"/>
              <a:gd name="connsiteY192" fmla="*/ 2128742 h 2323145"/>
              <a:gd name="connsiteX193" fmla="*/ 2965030 w 11269336"/>
              <a:gd name="connsiteY193" fmla="*/ 2100494 h 2323145"/>
              <a:gd name="connsiteX194" fmla="*/ 2926342 w 11269336"/>
              <a:gd name="connsiteY194" fmla="*/ 2104155 h 2323145"/>
              <a:gd name="connsiteX195" fmla="*/ 2918608 w 11269336"/>
              <a:gd name="connsiteY195" fmla="*/ 2104215 h 2323145"/>
              <a:gd name="connsiteX196" fmla="*/ 2918475 w 11269336"/>
              <a:gd name="connsiteY196" fmla="*/ 2103937 h 2323145"/>
              <a:gd name="connsiteX197" fmla="*/ 2910360 w 11269336"/>
              <a:gd name="connsiteY197" fmla="*/ 2103444 h 2323145"/>
              <a:gd name="connsiteX198" fmla="*/ 2904507 w 11269336"/>
              <a:gd name="connsiteY198" fmla="*/ 2104326 h 2323145"/>
              <a:gd name="connsiteX199" fmla="*/ 2889503 w 11269336"/>
              <a:gd name="connsiteY199" fmla="*/ 2104443 h 2323145"/>
              <a:gd name="connsiteX200" fmla="*/ 2884480 w 11269336"/>
              <a:gd name="connsiteY200" fmla="*/ 2102626 h 2323145"/>
              <a:gd name="connsiteX201" fmla="*/ 2882689 w 11269336"/>
              <a:gd name="connsiteY201" fmla="*/ 2099228 h 2323145"/>
              <a:gd name="connsiteX202" fmla="*/ 2881291 w 11269336"/>
              <a:gd name="connsiteY202" fmla="*/ 2099618 h 2323145"/>
              <a:gd name="connsiteX203" fmla="*/ 2853979 w 11269336"/>
              <a:gd name="connsiteY203" fmla="*/ 2090388 h 2323145"/>
              <a:gd name="connsiteX204" fmla="*/ 2791790 w 11269336"/>
              <a:gd name="connsiteY204" fmla="*/ 2080332 h 2323145"/>
              <a:gd name="connsiteX205" fmla="*/ 2755844 w 11269336"/>
              <a:gd name="connsiteY205" fmla="*/ 2078874 h 2323145"/>
              <a:gd name="connsiteX206" fmla="*/ 2657742 w 11269336"/>
              <a:gd name="connsiteY206" fmla="*/ 2070179 h 2323145"/>
              <a:gd name="connsiteX207" fmla="*/ 2559549 w 11269336"/>
              <a:gd name="connsiteY207" fmla="*/ 2057873 h 2323145"/>
              <a:gd name="connsiteX208" fmla="*/ 2512054 w 11269336"/>
              <a:gd name="connsiteY208" fmla="*/ 2031671 h 2323145"/>
              <a:gd name="connsiteX209" fmla="*/ 2506437 w 11269336"/>
              <a:gd name="connsiteY209" fmla="*/ 2030918 h 2323145"/>
              <a:gd name="connsiteX210" fmla="*/ 2491752 w 11269336"/>
              <a:gd name="connsiteY210" fmla="*/ 2033906 h 2323145"/>
              <a:gd name="connsiteX211" fmla="*/ 2486338 w 11269336"/>
              <a:gd name="connsiteY211" fmla="*/ 2035862 h 2323145"/>
              <a:gd name="connsiteX212" fmla="*/ 2478186 w 11269336"/>
              <a:gd name="connsiteY212" fmla="*/ 2036953 h 2323145"/>
              <a:gd name="connsiteX213" fmla="*/ 2477950 w 11269336"/>
              <a:gd name="connsiteY213" fmla="*/ 2036715 h 2323145"/>
              <a:gd name="connsiteX214" fmla="*/ 2470381 w 11269336"/>
              <a:gd name="connsiteY214" fmla="*/ 2038256 h 2323145"/>
              <a:gd name="connsiteX215" fmla="*/ 2433781 w 11269336"/>
              <a:gd name="connsiteY215" fmla="*/ 2049140 h 2323145"/>
              <a:gd name="connsiteX216" fmla="*/ 2381172 w 11269336"/>
              <a:gd name="connsiteY216" fmla="*/ 2030645 h 2323145"/>
              <a:gd name="connsiteX217" fmla="*/ 2360198 w 11269336"/>
              <a:gd name="connsiteY217" fmla="*/ 2029059 h 2323145"/>
              <a:gd name="connsiteX218" fmla="*/ 2348815 w 11269336"/>
              <a:gd name="connsiteY218" fmla="*/ 2026798 h 2323145"/>
              <a:gd name="connsiteX219" fmla="*/ 2347988 w 11269336"/>
              <a:gd name="connsiteY219" fmla="*/ 2025745 h 2323145"/>
              <a:gd name="connsiteX220" fmla="*/ 2312920 w 11269336"/>
              <a:gd name="connsiteY220" fmla="*/ 2036311 h 2323145"/>
              <a:gd name="connsiteX221" fmla="*/ 2307986 w 11269336"/>
              <a:gd name="connsiteY221" fmla="*/ 2035583 h 2323145"/>
              <a:gd name="connsiteX222" fmla="*/ 2285481 w 11269336"/>
              <a:gd name="connsiteY222" fmla="*/ 2045197 h 2323145"/>
              <a:gd name="connsiteX223" fmla="*/ 2273666 w 11269336"/>
              <a:gd name="connsiteY223" fmla="*/ 2048710 h 2323145"/>
              <a:gd name="connsiteX224" fmla="*/ 2270719 w 11269336"/>
              <a:gd name="connsiteY224" fmla="*/ 2052702 h 2323145"/>
              <a:gd name="connsiteX225" fmla="*/ 2253080 w 11269336"/>
              <a:gd name="connsiteY225" fmla="*/ 2056363 h 2323145"/>
              <a:gd name="connsiteX226" fmla="*/ 2250906 w 11269336"/>
              <a:gd name="connsiteY226" fmla="*/ 2055654 h 2323145"/>
              <a:gd name="connsiteX227" fmla="*/ 2236905 w 11269336"/>
              <a:gd name="connsiteY227" fmla="*/ 2062882 h 2323145"/>
              <a:gd name="connsiteX228" fmla="*/ 2225830 w 11269336"/>
              <a:gd name="connsiteY228" fmla="*/ 2074027 h 2323145"/>
              <a:gd name="connsiteX229" fmla="*/ 2073776 w 11269336"/>
              <a:gd name="connsiteY229" fmla="*/ 2089244 h 2323145"/>
              <a:gd name="connsiteX230" fmla="*/ 1948256 w 11269336"/>
              <a:gd name="connsiteY230" fmla="*/ 2146616 h 2323145"/>
              <a:gd name="connsiteX231" fmla="*/ 1865582 w 11269336"/>
              <a:gd name="connsiteY231" fmla="*/ 2153738 h 2323145"/>
              <a:gd name="connsiteX232" fmla="*/ 1835210 w 11269336"/>
              <a:gd name="connsiteY232" fmla="*/ 2134244 h 2323145"/>
              <a:gd name="connsiteX233" fmla="*/ 1632661 w 11269336"/>
              <a:gd name="connsiteY233" fmla="*/ 2173882 h 2323145"/>
              <a:gd name="connsiteX234" fmla="*/ 1579590 w 11269336"/>
              <a:gd name="connsiteY234" fmla="*/ 2173680 h 2323145"/>
              <a:gd name="connsiteX235" fmla="*/ 1535601 w 11269336"/>
              <a:gd name="connsiteY235" fmla="*/ 2194590 h 2323145"/>
              <a:gd name="connsiteX236" fmla="*/ 1515594 w 11269336"/>
              <a:gd name="connsiteY236" fmla="*/ 2189622 h 2323145"/>
              <a:gd name="connsiteX237" fmla="*/ 1512113 w 11269336"/>
              <a:gd name="connsiteY237" fmla="*/ 2188534 h 2323145"/>
              <a:gd name="connsiteX238" fmla="*/ 1498838 w 11269336"/>
              <a:gd name="connsiteY238" fmla="*/ 2189213 h 2323145"/>
              <a:gd name="connsiteX239" fmla="*/ 1494279 w 11269336"/>
              <a:gd name="connsiteY239" fmla="*/ 2183112 h 2323145"/>
              <a:gd name="connsiteX240" fmla="*/ 1473714 w 11269336"/>
              <a:gd name="connsiteY240" fmla="*/ 2179625 h 2323145"/>
              <a:gd name="connsiteX241" fmla="*/ 1449503 w 11269336"/>
              <a:gd name="connsiteY241" fmla="*/ 2182633 h 2323145"/>
              <a:gd name="connsiteX242" fmla="*/ 1266687 w 11269336"/>
              <a:gd name="connsiteY242" fmla="*/ 2212688 h 2323145"/>
              <a:gd name="connsiteX243" fmla="*/ 1239614 w 11269336"/>
              <a:gd name="connsiteY243" fmla="*/ 2209727 h 2323145"/>
              <a:gd name="connsiteX244" fmla="*/ 1202436 w 11269336"/>
              <a:gd name="connsiteY244" fmla="*/ 2209817 h 2323145"/>
              <a:gd name="connsiteX245" fmla="*/ 1136097 w 11269336"/>
              <a:gd name="connsiteY245" fmla="*/ 2205112 h 2323145"/>
              <a:gd name="connsiteX246" fmla="*/ 988232 w 11269336"/>
              <a:gd name="connsiteY246" fmla="*/ 2235635 h 2323145"/>
              <a:gd name="connsiteX247" fmla="*/ 981959 w 11269336"/>
              <a:gd name="connsiteY247" fmla="*/ 2231607 h 2323145"/>
              <a:gd name="connsiteX248" fmla="*/ 938600 w 11269336"/>
              <a:gd name="connsiteY248" fmla="*/ 2238113 h 2323145"/>
              <a:gd name="connsiteX249" fmla="*/ 791788 w 11269336"/>
              <a:gd name="connsiteY249" fmla="*/ 2293224 h 2323145"/>
              <a:gd name="connsiteX250" fmla="*/ 706914 w 11269336"/>
              <a:gd name="connsiteY250" fmla="*/ 2305046 h 2323145"/>
              <a:gd name="connsiteX251" fmla="*/ 675971 w 11269336"/>
              <a:gd name="connsiteY251" fmla="*/ 2304030 h 2323145"/>
              <a:gd name="connsiteX252" fmla="*/ 624180 w 11269336"/>
              <a:gd name="connsiteY252" fmla="*/ 2302650 h 2323145"/>
              <a:gd name="connsiteX253" fmla="*/ 583453 w 11269336"/>
              <a:gd name="connsiteY253" fmla="*/ 2288788 h 2323145"/>
              <a:gd name="connsiteX254" fmla="*/ 540946 w 11269336"/>
              <a:gd name="connsiteY254" fmla="*/ 2292721 h 2323145"/>
              <a:gd name="connsiteX255" fmla="*/ 533680 w 11269336"/>
              <a:gd name="connsiteY255" fmla="*/ 2310233 h 2323145"/>
              <a:gd name="connsiteX256" fmla="*/ 487366 w 11269336"/>
              <a:gd name="connsiteY256" fmla="*/ 2309053 h 2323145"/>
              <a:gd name="connsiteX257" fmla="*/ 416820 w 11269336"/>
              <a:gd name="connsiteY257" fmla="*/ 2305443 h 2323145"/>
              <a:gd name="connsiteX258" fmla="*/ 376805 w 11269336"/>
              <a:gd name="connsiteY258" fmla="*/ 2307647 h 2323145"/>
              <a:gd name="connsiteX259" fmla="*/ 266777 w 11269336"/>
              <a:gd name="connsiteY259" fmla="*/ 2309012 h 2323145"/>
              <a:gd name="connsiteX260" fmla="*/ 156013 w 11269336"/>
              <a:gd name="connsiteY260" fmla="*/ 2306832 h 2323145"/>
              <a:gd name="connsiteX261" fmla="*/ 87258 w 11269336"/>
              <a:gd name="connsiteY261" fmla="*/ 2285511 h 2323145"/>
              <a:gd name="connsiteX262" fmla="*/ 23798 w 11269336"/>
              <a:gd name="connsiteY262" fmla="*/ 2281822 h 2323145"/>
              <a:gd name="connsiteX263" fmla="*/ 0 w 11269336"/>
              <a:gd name="connsiteY263" fmla="*/ 2285369 h 2323145"/>
              <a:gd name="connsiteX264" fmla="*/ 0 w 11269336"/>
              <a:gd name="connsiteY26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8977138 w 11269336"/>
              <a:gd name="connsiteY22" fmla="*/ 774970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263254 w 11269336"/>
              <a:gd name="connsiteY20" fmla="*/ 645662 h 2323145"/>
              <a:gd name="connsiteX21" fmla="*/ 9162278 w 11269336"/>
              <a:gd name="connsiteY21" fmla="*/ 704724 h 2323145"/>
              <a:gd name="connsiteX22" fmla="*/ 9062863 w 11269336"/>
              <a:gd name="connsiteY22" fmla="*/ 754656 h 2323145"/>
              <a:gd name="connsiteX23" fmla="*/ 8914746 w 11269336"/>
              <a:gd name="connsiteY23" fmla="*/ 826428 h 2323145"/>
              <a:gd name="connsiteX24" fmla="*/ 8917778 w 11269336"/>
              <a:gd name="connsiteY24" fmla="*/ 835198 h 2323145"/>
              <a:gd name="connsiteX25" fmla="*/ 8905560 w 11269336"/>
              <a:gd name="connsiteY25" fmla="*/ 838358 h 2323145"/>
              <a:gd name="connsiteX26" fmla="*/ 8897564 w 11269336"/>
              <a:gd name="connsiteY26" fmla="*/ 834287 h 2323145"/>
              <a:gd name="connsiteX27" fmla="*/ 8878040 w 11269336"/>
              <a:gd name="connsiteY27" fmla="*/ 844150 h 2323145"/>
              <a:gd name="connsiteX28" fmla="*/ 8795998 w 11269336"/>
              <a:gd name="connsiteY28" fmla="*/ 863337 h 2323145"/>
              <a:gd name="connsiteX29" fmla="*/ 8776970 w 11269336"/>
              <a:gd name="connsiteY29" fmla="*/ 885177 h 2323145"/>
              <a:gd name="connsiteX30" fmla="*/ 8755719 w 11269336"/>
              <a:gd name="connsiteY30" fmla="*/ 889754 h 2323145"/>
              <a:gd name="connsiteX31" fmla="*/ 8743257 w 11269336"/>
              <a:gd name="connsiteY31" fmla="*/ 904723 h 2323145"/>
              <a:gd name="connsiteX32" fmla="*/ 8721366 w 11269336"/>
              <a:gd name="connsiteY32" fmla="*/ 904711 h 2323145"/>
              <a:gd name="connsiteX33" fmla="*/ 8678353 w 11269336"/>
              <a:gd name="connsiteY33" fmla="*/ 926318 h 2323145"/>
              <a:gd name="connsiteX34" fmla="*/ 8636849 w 11269336"/>
              <a:gd name="connsiteY34" fmla="*/ 937900 h 2323145"/>
              <a:gd name="connsiteX35" fmla="*/ 8620213 w 11269336"/>
              <a:gd name="connsiteY35" fmla="*/ 943068 h 2323145"/>
              <a:gd name="connsiteX36" fmla="*/ 8612581 w 11269336"/>
              <a:gd name="connsiteY36" fmla="*/ 952695 h 2323145"/>
              <a:gd name="connsiteX37" fmla="*/ 8589038 w 11269336"/>
              <a:gd name="connsiteY37" fmla="*/ 963892 h 2323145"/>
              <a:gd name="connsiteX38" fmla="*/ 8579950 w 11269336"/>
              <a:gd name="connsiteY38" fmla="*/ 960899 h 2323145"/>
              <a:gd name="connsiteX39" fmla="*/ 8579319 w 11269336"/>
              <a:gd name="connsiteY39" fmla="*/ 965630 h 2323145"/>
              <a:gd name="connsiteX40" fmla="*/ 8547429 w 11269336"/>
              <a:gd name="connsiteY40" fmla="*/ 984506 h 2323145"/>
              <a:gd name="connsiteX41" fmla="*/ 8478704 w 11269336"/>
              <a:gd name="connsiteY41" fmla="*/ 1025490 h 2323145"/>
              <a:gd name="connsiteX42" fmla="*/ 8461421 w 11269336"/>
              <a:gd name="connsiteY42" fmla="*/ 1035512 h 2323145"/>
              <a:gd name="connsiteX43" fmla="*/ 8445003 w 11269336"/>
              <a:gd name="connsiteY43" fmla="*/ 1036851 h 2323145"/>
              <a:gd name="connsiteX44" fmla="*/ 8357350 w 11269336"/>
              <a:gd name="connsiteY44" fmla="*/ 1060213 h 2323145"/>
              <a:gd name="connsiteX45" fmla="*/ 8335565 w 11269336"/>
              <a:gd name="connsiteY45" fmla="*/ 1061151 h 2323145"/>
              <a:gd name="connsiteX46" fmla="*/ 8325267 w 11269336"/>
              <a:gd name="connsiteY46" fmla="*/ 1055919 h 2323145"/>
              <a:gd name="connsiteX47" fmla="*/ 8293586 w 11269336"/>
              <a:gd name="connsiteY47" fmla="*/ 1076144 h 2323145"/>
              <a:gd name="connsiteX48" fmla="*/ 8242405 w 11269336"/>
              <a:gd name="connsiteY48" fmla="*/ 1095960 h 2323145"/>
              <a:gd name="connsiteX49" fmla="*/ 8197391 w 11269336"/>
              <a:gd name="connsiteY49" fmla="*/ 1107746 h 2323145"/>
              <a:gd name="connsiteX50" fmla="*/ 8081474 w 11269336"/>
              <a:gd name="connsiteY50" fmla="*/ 1130125 h 2323145"/>
              <a:gd name="connsiteX51" fmla="*/ 8053585 w 11269336"/>
              <a:gd name="connsiteY51" fmla="*/ 1129169 h 2323145"/>
              <a:gd name="connsiteX52" fmla="*/ 8038422 w 11269336"/>
              <a:gd name="connsiteY52" fmla="*/ 1119092 h 2323145"/>
              <a:gd name="connsiteX53" fmla="*/ 8029450 w 11269336"/>
              <a:gd name="connsiteY53" fmla="*/ 1125592 h 2323145"/>
              <a:gd name="connsiteX54" fmla="*/ 7959552 w 11269336"/>
              <a:gd name="connsiteY54" fmla="*/ 1140188 h 2323145"/>
              <a:gd name="connsiteX55" fmla="*/ 7914188 w 11269336"/>
              <a:gd name="connsiteY55" fmla="*/ 1150862 h 2323145"/>
              <a:gd name="connsiteX56" fmla="*/ 7914918 w 11269336"/>
              <a:gd name="connsiteY56" fmla="*/ 1168758 h 2323145"/>
              <a:gd name="connsiteX57" fmla="*/ 7875510 w 11269336"/>
              <a:gd name="connsiteY57" fmla="*/ 1183153 h 2323145"/>
              <a:gd name="connsiteX58" fmla="*/ 7829932 w 11269336"/>
              <a:gd name="connsiteY58" fmla="*/ 1180782 h 2323145"/>
              <a:gd name="connsiteX59" fmla="*/ 7779182 w 11269336"/>
              <a:gd name="connsiteY59" fmla="*/ 1192665 h 2323145"/>
              <a:gd name="connsiteX60" fmla="*/ 7748774 w 11269336"/>
              <a:gd name="connsiteY60" fmla="*/ 1199586 h 2323145"/>
              <a:gd name="connsiteX61" fmla="*/ 7671846 w 11269336"/>
              <a:gd name="connsiteY61" fmla="*/ 1231966 h 2323145"/>
              <a:gd name="connsiteX62" fmla="*/ 7554146 w 11269336"/>
              <a:gd name="connsiteY62" fmla="*/ 1319748 h 2323145"/>
              <a:gd name="connsiteX63" fmla="*/ 7515052 w 11269336"/>
              <a:gd name="connsiteY63" fmla="*/ 1336718 h 2323145"/>
              <a:gd name="connsiteX64" fmla="*/ 7507193 w 11269336"/>
              <a:gd name="connsiteY64" fmla="*/ 1334617 h 2323145"/>
              <a:gd name="connsiteX65" fmla="*/ 7461694 w 11269336"/>
              <a:gd name="connsiteY65" fmla="*/ 1375866 h 2323145"/>
              <a:gd name="connsiteX66" fmla="*/ 7377571 w 11269336"/>
              <a:gd name="connsiteY66" fmla="*/ 1400128 h 2323145"/>
              <a:gd name="connsiteX67" fmla="*/ 7311261 w 11269336"/>
              <a:gd name="connsiteY67" fmla="*/ 1412652 h 2323145"/>
              <a:gd name="connsiteX68" fmla="*/ 7275307 w 11269336"/>
              <a:gd name="connsiteY68" fmla="*/ 1422171 h 2323145"/>
              <a:gd name="connsiteX69" fmla="*/ 7247783 w 11269336"/>
              <a:gd name="connsiteY69" fmla="*/ 1426330 h 2323145"/>
              <a:gd name="connsiteX70" fmla="*/ 7185047 w 11269336"/>
              <a:gd name="connsiteY70" fmla="*/ 1451812 h 2323145"/>
              <a:gd name="connsiteX71" fmla="*/ 7084117 w 11269336"/>
              <a:gd name="connsiteY71" fmla="*/ 1500281 h 2323145"/>
              <a:gd name="connsiteX72" fmla="*/ 7062011 w 11269336"/>
              <a:gd name="connsiteY72" fmla="*/ 1509183 h 2323145"/>
              <a:gd name="connsiteX73" fmla="*/ 7040555 w 11269336"/>
              <a:gd name="connsiteY73" fmla="*/ 1511207 h 2323145"/>
              <a:gd name="connsiteX74" fmla="*/ 7033438 w 11269336"/>
              <a:gd name="connsiteY74" fmla="*/ 1506772 h 2323145"/>
              <a:gd name="connsiteX75" fmla="*/ 7020886 w 11269336"/>
              <a:gd name="connsiteY75" fmla="*/ 1510764 h 2323145"/>
              <a:gd name="connsiteX76" fmla="*/ 7017033 w 11269336"/>
              <a:gd name="connsiteY76" fmla="*/ 1510650 h 2323145"/>
              <a:gd name="connsiteX77" fmla="*/ 6995460 w 11269336"/>
              <a:gd name="connsiteY77" fmla="*/ 1511173 h 2323145"/>
              <a:gd name="connsiteX78" fmla="*/ 6962144 w 11269336"/>
              <a:gd name="connsiteY78" fmla="*/ 1541508 h 2323145"/>
              <a:gd name="connsiteX79" fmla="*/ 6910674 w 11269336"/>
              <a:gd name="connsiteY79" fmla="*/ 1554793 h 2323145"/>
              <a:gd name="connsiteX80" fmla="*/ 6732152 w 11269336"/>
              <a:gd name="connsiteY80" fmla="*/ 1642538 h 2323145"/>
              <a:gd name="connsiteX81" fmla="*/ 6694106 w 11269336"/>
              <a:gd name="connsiteY81" fmla="*/ 1632377 h 2323145"/>
              <a:gd name="connsiteX82" fmla="*/ 6617223 w 11269336"/>
              <a:gd name="connsiteY82" fmla="*/ 1659889 h 2323145"/>
              <a:gd name="connsiteX83" fmla="*/ 6521138 w 11269336"/>
              <a:gd name="connsiteY83" fmla="*/ 1744340 h 2323145"/>
              <a:gd name="connsiteX84" fmla="*/ 6380677 w 11269336"/>
              <a:gd name="connsiteY84" fmla="*/ 1796883 h 2323145"/>
              <a:gd name="connsiteX85" fmla="*/ 6374897 w 11269336"/>
              <a:gd name="connsiteY85" fmla="*/ 1809910 h 2323145"/>
              <a:gd name="connsiteX86" fmla="*/ 6364545 w 11269336"/>
              <a:gd name="connsiteY86" fmla="*/ 1820090 h 2323145"/>
              <a:gd name="connsiteX87" fmla="*/ 6362126 w 11269336"/>
              <a:gd name="connsiteY87" fmla="*/ 1819991 h 2323145"/>
              <a:gd name="connsiteX88" fmla="*/ 6346673 w 11269336"/>
              <a:gd name="connsiteY88" fmla="*/ 1827824 h 2323145"/>
              <a:gd name="connsiteX89" fmla="*/ 6345588 w 11269336"/>
              <a:gd name="connsiteY89" fmla="*/ 1832232 h 2323145"/>
              <a:gd name="connsiteX90" fmla="*/ 6335708 w 11269336"/>
              <a:gd name="connsiteY90" fmla="*/ 1838451 h 2323145"/>
              <a:gd name="connsiteX91" fmla="*/ 6318182 w 11269336"/>
              <a:gd name="connsiteY91" fmla="*/ 1852975 h 2323145"/>
              <a:gd name="connsiteX92" fmla="*/ 6313084 w 11269336"/>
              <a:gd name="connsiteY92" fmla="*/ 1853561 h 2323145"/>
              <a:gd name="connsiteX93" fmla="*/ 6283816 w 11269336"/>
              <a:gd name="connsiteY93" fmla="*/ 1872148 h 2323145"/>
              <a:gd name="connsiteX94" fmla="*/ 6282550 w 11269336"/>
              <a:gd name="connsiteY94" fmla="*/ 1871392 h 2323145"/>
              <a:gd name="connsiteX95" fmla="*/ 6270527 w 11269336"/>
              <a:gd name="connsiteY95" fmla="*/ 1872208 h 2323145"/>
              <a:gd name="connsiteX96" fmla="*/ 6249518 w 11269336"/>
              <a:gd name="connsiteY96" fmla="*/ 1876079 h 2323145"/>
              <a:gd name="connsiteX97" fmla="*/ 6190386 w 11269336"/>
              <a:gd name="connsiteY97" fmla="*/ 1872478 h 2323145"/>
              <a:gd name="connsiteX98" fmla="*/ 6159777 w 11269336"/>
              <a:gd name="connsiteY98" fmla="*/ 1891745 h 2323145"/>
              <a:gd name="connsiteX99" fmla="*/ 6153131 w 11269336"/>
              <a:gd name="connsiteY99" fmla="*/ 1895079 h 2323145"/>
              <a:gd name="connsiteX100" fmla="*/ 6152798 w 11269336"/>
              <a:gd name="connsiteY100" fmla="*/ 1894920 h 2323145"/>
              <a:gd name="connsiteX101" fmla="*/ 6145388 w 11269336"/>
              <a:gd name="connsiteY101" fmla="*/ 1897990 h 2323145"/>
              <a:gd name="connsiteX102" fmla="*/ 6141014 w 11269336"/>
              <a:gd name="connsiteY102" fmla="*/ 1901155 h 2323145"/>
              <a:gd name="connsiteX103" fmla="*/ 6128122 w 11269336"/>
              <a:gd name="connsiteY103" fmla="*/ 1907623 h 2323145"/>
              <a:gd name="connsiteX104" fmla="*/ 6122351 w 11269336"/>
              <a:gd name="connsiteY104" fmla="*/ 1908359 h 2323145"/>
              <a:gd name="connsiteX105" fmla="*/ 6064750 w 11269336"/>
              <a:gd name="connsiteY105" fmla="*/ 1896394 h 2323145"/>
              <a:gd name="connsiteX106" fmla="*/ 5964230 w 11269336"/>
              <a:gd name="connsiteY106" fmla="*/ 1910038 h 2323145"/>
              <a:gd name="connsiteX107" fmla="*/ 5865399 w 11269336"/>
              <a:gd name="connsiteY107" fmla="*/ 1926966 h 2323145"/>
              <a:gd name="connsiteX108" fmla="*/ 5829951 w 11269336"/>
              <a:gd name="connsiteY108" fmla="*/ 1934755 h 2323145"/>
              <a:gd name="connsiteX109" fmla="*/ 5765285 w 11269336"/>
              <a:gd name="connsiteY109" fmla="*/ 1941322 h 2323145"/>
              <a:gd name="connsiteX110" fmla="*/ 5734750 w 11269336"/>
              <a:gd name="connsiteY110" fmla="*/ 1939793 h 2323145"/>
              <a:gd name="connsiteX111" fmla="*/ 5733569 w 11269336"/>
              <a:gd name="connsiteY111" fmla="*/ 1940505 h 2323145"/>
              <a:gd name="connsiteX112" fmla="*/ 5730329 w 11269336"/>
              <a:gd name="connsiteY112" fmla="*/ 1937845 h 2323145"/>
              <a:gd name="connsiteX113" fmla="*/ 5724661 w 11269336"/>
              <a:gd name="connsiteY113" fmla="*/ 1937455 h 2323145"/>
              <a:gd name="connsiteX114" fmla="*/ 5710186 w 11269336"/>
              <a:gd name="connsiteY114" fmla="*/ 1941370 h 2323145"/>
              <a:gd name="connsiteX115" fmla="*/ 5704910 w 11269336"/>
              <a:gd name="connsiteY115" fmla="*/ 1943663 h 2323145"/>
              <a:gd name="connsiteX116" fmla="*/ 5696836 w 11269336"/>
              <a:gd name="connsiteY116" fmla="*/ 1945271 h 2323145"/>
              <a:gd name="connsiteX117" fmla="*/ 5696583 w 11269336"/>
              <a:gd name="connsiteY117" fmla="*/ 1945050 h 2323145"/>
              <a:gd name="connsiteX118" fmla="*/ 5689123 w 11269336"/>
              <a:gd name="connsiteY118" fmla="*/ 1947067 h 2323145"/>
              <a:gd name="connsiteX119" fmla="*/ 5653291 w 11269336"/>
              <a:gd name="connsiteY119" fmla="*/ 1960245 h 2323145"/>
              <a:gd name="connsiteX120" fmla="*/ 5599385 w 11269336"/>
              <a:gd name="connsiteY120" fmla="*/ 1945198 h 2323145"/>
              <a:gd name="connsiteX121" fmla="*/ 5578300 w 11269336"/>
              <a:gd name="connsiteY121" fmla="*/ 1944963 h 2323145"/>
              <a:gd name="connsiteX122" fmla="*/ 5566758 w 11269336"/>
              <a:gd name="connsiteY122" fmla="*/ 1943441 h 2323145"/>
              <a:gd name="connsiteX123" fmla="*/ 5565857 w 11269336"/>
              <a:gd name="connsiteY123" fmla="*/ 1942445 h 2323145"/>
              <a:gd name="connsiteX124" fmla="*/ 5531534 w 11269336"/>
              <a:gd name="connsiteY124" fmla="*/ 1955208 h 2323145"/>
              <a:gd name="connsiteX125" fmla="*/ 5526552 w 11269336"/>
              <a:gd name="connsiteY125" fmla="*/ 1954799 h 2323145"/>
              <a:gd name="connsiteX126" fmla="*/ 5504723 w 11269336"/>
              <a:gd name="connsiteY126" fmla="*/ 1965811 h 2323145"/>
              <a:gd name="connsiteX127" fmla="*/ 5493156 w 11269336"/>
              <a:gd name="connsiteY127" fmla="*/ 1970063 h 2323145"/>
              <a:gd name="connsiteX128" fmla="*/ 5490486 w 11269336"/>
              <a:gd name="connsiteY128" fmla="*/ 1974227 h 2323145"/>
              <a:gd name="connsiteX129" fmla="*/ 5473107 w 11269336"/>
              <a:gd name="connsiteY129" fmla="*/ 1979001 h 2323145"/>
              <a:gd name="connsiteX130" fmla="*/ 5470885 w 11269336"/>
              <a:gd name="connsiteY130" fmla="*/ 1978432 h 2323145"/>
              <a:gd name="connsiteX131" fmla="*/ 5457393 w 11269336"/>
              <a:gd name="connsiteY131" fmla="*/ 1986525 h 2323145"/>
              <a:gd name="connsiteX132" fmla="*/ 5447102 w 11269336"/>
              <a:gd name="connsiteY132" fmla="*/ 1998329 h 2323145"/>
              <a:gd name="connsiteX133" fmla="*/ 5159151 w 11269336"/>
              <a:gd name="connsiteY133" fmla="*/ 2029640 h 2323145"/>
              <a:gd name="connsiteX134" fmla="*/ 5041688 w 11269336"/>
              <a:gd name="connsiteY134" fmla="*/ 2022334 h 2323145"/>
              <a:gd name="connsiteX135" fmla="*/ 4860988 w 11269336"/>
              <a:gd name="connsiteY135" fmla="*/ 2135698 h 2323145"/>
              <a:gd name="connsiteX136" fmla="*/ 4807902 w 11269336"/>
              <a:gd name="connsiteY136" fmla="*/ 2138894 h 2323145"/>
              <a:gd name="connsiteX137" fmla="*/ 4765388 w 11269336"/>
              <a:gd name="connsiteY137" fmla="*/ 2162525 h 2323145"/>
              <a:gd name="connsiteX138" fmla="*/ 4745033 w 11269336"/>
              <a:gd name="connsiteY138" fmla="*/ 2158859 h 2323145"/>
              <a:gd name="connsiteX139" fmla="*/ 4741475 w 11269336"/>
              <a:gd name="connsiteY139" fmla="*/ 2157998 h 2323145"/>
              <a:gd name="connsiteX140" fmla="*/ 4728247 w 11269336"/>
              <a:gd name="connsiteY140" fmla="*/ 2159526 h 2323145"/>
              <a:gd name="connsiteX141" fmla="*/ 4723263 w 11269336"/>
              <a:gd name="connsiteY141" fmla="*/ 2153742 h 2323145"/>
              <a:gd name="connsiteX142" fmla="*/ 4702453 w 11269336"/>
              <a:gd name="connsiteY142" fmla="*/ 2151586 h 2323145"/>
              <a:gd name="connsiteX143" fmla="*/ 4678455 w 11269336"/>
              <a:gd name="connsiteY143" fmla="*/ 2156131 h 2323145"/>
              <a:gd name="connsiteX144" fmla="*/ 4593061 w 11269336"/>
              <a:gd name="connsiteY144" fmla="*/ 2171597 h 2323145"/>
              <a:gd name="connsiteX145" fmla="*/ 4579902 w 11269336"/>
              <a:gd name="connsiteY145" fmla="*/ 2177927 h 2323145"/>
              <a:gd name="connsiteX146" fmla="*/ 4533444 w 11269336"/>
              <a:gd name="connsiteY146" fmla="*/ 2181200 h 2323145"/>
              <a:gd name="connsiteX147" fmla="*/ 4492832 w 11269336"/>
              <a:gd name="connsiteY147" fmla="*/ 2188033 h 2323145"/>
              <a:gd name="connsiteX148" fmla="*/ 4467257 w 11269336"/>
              <a:gd name="connsiteY148" fmla="*/ 2196121 h 2323145"/>
              <a:gd name="connsiteX149" fmla="*/ 4459937 w 11269336"/>
              <a:gd name="connsiteY149" fmla="*/ 2195182 h 2323145"/>
              <a:gd name="connsiteX150" fmla="*/ 4433312 w 11269336"/>
              <a:gd name="connsiteY150" fmla="*/ 2199004 h 2323145"/>
              <a:gd name="connsiteX151" fmla="*/ 4420601 w 11269336"/>
              <a:gd name="connsiteY151" fmla="*/ 2205158 h 2323145"/>
              <a:gd name="connsiteX152" fmla="*/ 4405765 w 11269336"/>
              <a:gd name="connsiteY152" fmla="*/ 2199902 h 2323145"/>
              <a:gd name="connsiteX153" fmla="*/ 4401354 w 11269336"/>
              <a:gd name="connsiteY153" fmla="*/ 2194745 h 2323145"/>
              <a:gd name="connsiteX154" fmla="*/ 4383151 w 11269336"/>
              <a:gd name="connsiteY154" fmla="*/ 2201140 h 2323145"/>
              <a:gd name="connsiteX155" fmla="*/ 4366646 w 11269336"/>
              <a:gd name="connsiteY155" fmla="*/ 2198564 h 2323145"/>
              <a:gd name="connsiteX156" fmla="*/ 4354009 w 11269336"/>
              <a:gd name="connsiteY156" fmla="*/ 2204984 h 2323145"/>
              <a:gd name="connsiteX157" fmla="*/ 4348284 w 11269336"/>
              <a:gd name="connsiteY157" fmla="*/ 2205270 h 2323145"/>
              <a:gd name="connsiteX158" fmla="*/ 4333906 w 11269336"/>
              <a:gd name="connsiteY158" fmla="*/ 2205251 h 2323145"/>
              <a:gd name="connsiteX159" fmla="*/ 4308819 w 11269336"/>
              <a:gd name="connsiteY159" fmla="*/ 2203822 h 2323145"/>
              <a:gd name="connsiteX160" fmla="*/ 4301210 w 11269336"/>
              <a:gd name="connsiteY160" fmla="*/ 2204456 h 2323145"/>
              <a:gd name="connsiteX161" fmla="*/ 4283095 w 11269336"/>
              <a:gd name="connsiteY161" fmla="*/ 2198177 h 2323145"/>
              <a:gd name="connsiteX162" fmla="*/ 4250119 w 11269336"/>
              <a:gd name="connsiteY162" fmla="*/ 2196342 h 2323145"/>
              <a:gd name="connsiteX163" fmla="*/ 4189203 w 11269336"/>
              <a:gd name="connsiteY163" fmla="*/ 2178994 h 2323145"/>
              <a:gd name="connsiteX164" fmla="*/ 4154035 w 11269336"/>
              <a:gd name="connsiteY164" fmla="*/ 2171950 h 2323145"/>
              <a:gd name="connsiteX165" fmla="*/ 4129569 w 11269336"/>
              <a:gd name="connsiteY165" fmla="*/ 2163850 h 2323145"/>
              <a:gd name="connsiteX166" fmla="*/ 4061250 w 11269336"/>
              <a:gd name="connsiteY166" fmla="*/ 2159236 h 2323145"/>
              <a:gd name="connsiteX167" fmla="*/ 3945480 w 11269336"/>
              <a:gd name="connsiteY167" fmla="*/ 2158279 h 2323145"/>
              <a:gd name="connsiteX168" fmla="*/ 3921468 w 11269336"/>
              <a:gd name="connsiteY168" fmla="*/ 2156588 h 2323145"/>
              <a:gd name="connsiteX169" fmla="*/ 3903348 w 11269336"/>
              <a:gd name="connsiteY169" fmla="*/ 2149220 h 2323145"/>
              <a:gd name="connsiteX170" fmla="*/ 3901342 w 11269336"/>
              <a:gd name="connsiteY170" fmla="*/ 2142355 h 2323145"/>
              <a:gd name="connsiteX171" fmla="*/ 3888539 w 11269336"/>
              <a:gd name="connsiteY171" fmla="*/ 2140476 h 2323145"/>
              <a:gd name="connsiteX172" fmla="*/ 3885662 w 11269336"/>
              <a:gd name="connsiteY172" fmla="*/ 2138740 h 2323145"/>
              <a:gd name="connsiteX173" fmla="*/ 3868627 w 11269336"/>
              <a:gd name="connsiteY173" fmla="*/ 2130023 h 2323145"/>
              <a:gd name="connsiteX174" fmla="*/ 3819177 w 11269336"/>
              <a:gd name="connsiteY174" fmla="*/ 2142111 h 2323145"/>
              <a:gd name="connsiteX175" fmla="*/ 3769100 w 11269336"/>
              <a:gd name="connsiteY175" fmla="*/ 2131731 h 2323145"/>
              <a:gd name="connsiteX176" fmla="*/ 3562752 w 11269336"/>
              <a:gd name="connsiteY176" fmla="*/ 2131785 h 2323145"/>
              <a:gd name="connsiteX177" fmla="*/ 3541402 w 11269336"/>
              <a:gd name="connsiteY177" fmla="*/ 2106821 h 2323145"/>
              <a:gd name="connsiteX178" fmla="*/ 3365341 w 11269336"/>
              <a:gd name="connsiteY178" fmla="*/ 2077638 h 2323145"/>
              <a:gd name="connsiteX179" fmla="*/ 3170922 w 11269336"/>
              <a:gd name="connsiteY179" fmla="*/ 2115957 h 2323145"/>
              <a:gd name="connsiteX180" fmla="*/ 3156256 w 11269336"/>
              <a:gd name="connsiteY180" fmla="*/ 2124773 h 2323145"/>
              <a:gd name="connsiteX181" fmla="*/ 3140298 w 11269336"/>
              <a:gd name="connsiteY181" fmla="*/ 2129182 h 2323145"/>
              <a:gd name="connsiteX182" fmla="*/ 3138514 w 11269336"/>
              <a:gd name="connsiteY182" fmla="*/ 2128069 h 2323145"/>
              <a:gd name="connsiteX183" fmla="*/ 3120467 w 11269336"/>
              <a:gd name="connsiteY183" fmla="*/ 2128281 h 2323145"/>
              <a:gd name="connsiteX184" fmla="*/ 3116175 w 11269336"/>
              <a:gd name="connsiteY184" fmla="*/ 2131633 h 2323145"/>
              <a:gd name="connsiteX185" fmla="*/ 3103685 w 11269336"/>
              <a:gd name="connsiteY185" fmla="*/ 2132814 h 2323145"/>
              <a:gd name="connsiteX186" fmla="*/ 3078794 w 11269336"/>
              <a:gd name="connsiteY186" fmla="*/ 2137935 h 2323145"/>
              <a:gd name="connsiteX187" fmla="*/ 3074407 w 11269336"/>
              <a:gd name="connsiteY187" fmla="*/ 2136274 h 2323145"/>
              <a:gd name="connsiteX188" fmla="*/ 3037285 w 11269336"/>
              <a:gd name="connsiteY188" fmla="*/ 2139919 h 2323145"/>
              <a:gd name="connsiteX189" fmla="*/ 3036901 w 11269336"/>
              <a:gd name="connsiteY189" fmla="*/ 2138726 h 2323145"/>
              <a:gd name="connsiteX190" fmla="*/ 3026996 w 11269336"/>
              <a:gd name="connsiteY190" fmla="*/ 2134322 h 2323145"/>
              <a:gd name="connsiteX191" fmla="*/ 3007772 w 11269336"/>
              <a:gd name="connsiteY191" fmla="*/ 2128742 h 2323145"/>
              <a:gd name="connsiteX192" fmla="*/ 2965030 w 11269336"/>
              <a:gd name="connsiteY192" fmla="*/ 2100494 h 2323145"/>
              <a:gd name="connsiteX193" fmla="*/ 2926342 w 11269336"/>
              <a:gd name="connsiteY193" fmla="*/ 2104155 h 2323145"/>
              <a:gd name="connsiteX194" fmla="*/ 2918608 w 11269336"/>
              <a:gd name="connsiteY194" fmla="*/ 2104215 h 2323145"/>
              <a:gd name="connsiteX195" fmla="*/ 2918475 w 11269336"/>
              <a:gd name="connsiteY195" fmla="*/ 2103937 h 2323145"/>
              <a:gd name="connsiteX196" fmla="*/ 2910360 w 11269336"/>
              <a:gd name="connsiteY196" fmla="*/ 2103444 h 2323145"/>
              <a:gd name="connsiteX197" fmla="*/ 2904507 w 11269336"/>
              <a:gd name="connsiteY197" fmla="*/ 2104326 h 2323145"/>
              <a:gd name="connsiteX198" fmla="*/ 2889503 w 11269336"/>
              <a:gd name="connsiteY198" fmla="*/ 2104443 h 2323145"/>
              <a:gd name="connsiteX199" fmla="*/ 2884480 w 11269336"/>
              <a:gd name="connsiteY199" fmla="*/ 2102626 h 2323145"/>
              <a:gd name="connsiteX200" fmla="*/ 2882689 w 11269336"/>
              <a:gd name="connsiteY200" fmla="*/ 2099228 h 2323145"/>
              <a:gd name="connsiteX201" fmla="*/ 2881291 w 11269336"/>
              <a:gd name="connsiteY201" fmla="*/ 2099618 h 2323145"/>
              <a:gd name="connsiteX202" fmla="*/ 2853979 w 11269336"/>
              <a:gd name="connsiteY202" fmla="*/ 2090388 h 2323145"/>
              <a:gd name="connsiteX203" fmla="*/ 2791790 w 11269336"/>
              <a:gd name="connsiteY203" fmla="*/ 2080332 h 2323145"/>
              <a:gd name="connsiteX204" fmla="*/ 2755844 w 11269336"/>
              <a:gd name="connsiteY204" fmla="*/ 2078874 h 2323145"/>
              <a:gd name="connsiteX205" fmla="*/ 2657742 w 11269336"/>
              <a:gd name="connsiteY205" fmla="*/ 2070179 h 2323145"/>
              <a:gd name="connsiteX206" fmla="*/ 2559549 w 11269336"/>
              <a:gd name="connsiteY206" fmla="*/ 2057873 h 2323145"/>
              <a:gd name="connsiteX207" fmla="*/ 2512054 w 11269336"/>
              <a:gd name="connsiteY207" fmla="*/ 2031671 h 2323145"/>
              <a:gd name="connsiteX208" fmla="*/ 2506437 w 11269336"/>
              <a:gd name="connsiteY208" fmla="*/ 2030918 h 2323145"/>
              <a:gd name="connsiteX209" fmla="*/ 2491752 w 11269336"/>
              <a:gd name="connsiteY209" fmla="*/ 2033906 h 2323145"/>
              <a:gd name="connsiteX210" fmla="*/ 2486338 w 11269336"/>
              <a:gd name="connsiteY210" fmla="*/ 2035862 h 2323145"/>
              <a:gd name="connsiteX211" fmla="*/ 2478186 w 11269336"/>
              <a:gd name="connsiteY211" fmla="*/ 2036953 h 2323145"/>
              <a:gd name="connsiteX212" fmla="*/ 2477950 w 11269336"/>
              <a:gd name="connsiteY212" fmla="*/ 2036715 h 2323145"/>
              <a:gd name="connsiteX213" fmla="*/ 2470381 w 11269336"/>
              <a:gd name="connsiteY213" fmla="*/ 2038256 h 2323145"/>
              <a:gd name="connsiteX214" fmla="*/ 2433781 w 11269336"/>
              <a:gd name="connsiteY214" fmla="*/ 2049140 h 2323145"/>
              <a:gd name="connsiteX215" fmla="*/ 2381172 w 11269336"/>
              <a:gd name="connsiteY215" fmla="*/ 2030645 h 2323145"/>
              <a:gd name="connsiteX216" fmla="*/ 2360198 w 11269336"/>
              <a:gd name="connsiteY216" fmla="*/ 2029059 h 2323145"/>
              <a:gd name="connsiteX217" fmla="*/ 2348815 w 11269336"/>
              <a:gd name="connsiteY217" fmla="*/ 2026798 h 2323145"/>
              <a:gd name="connsiteX218" fmla="*/ 2347988 w 11269336"/>
              <a:gd name="connsiteY218" fmla="*/ 2025745 h 2323145"/>
              <a:gd name="connsiteX219" fmla="*/ 2312920 w 11269336"/>
              <a:gd name="connsiteY219" fmla="*/ 2036311 h 2323145"/>
              <a:gd name="connsiteX220" fmla="*/ 2307986 w 11269336"/>
              <a:gd name="connsiteY220" fmla="*/ 2035583 h 2323145"/>
              <a:gd name="connsiteX221" fmla="*/ 2285481 w 11269336"/>
              <a:gd name="connsiteY221" fmla="*/ 2045197 h 2323145"/>
              <a:gd name="connsiteX222" fmla="*/ 2273666 w 11269336"/>
              <a:gd name="connsiteY222" fmla="*/ 2048710 h 2323145"/>
              <a:gd name="connsiteX223" fmla="*/ 2270719 w 11269336"/>
              <a:gd name="connsiteY223" fmla="*/ 2052702 h 2323145"/>
              <a:gd name="connsiteX224" fmla="*/ 2253080 w 11269336"/>
              <a:gd name="connsiteY224" fmla="*/ 2056363 h 2323145"/>
              <a:gd name="connsiteX225" fmla="*/ 2250906 w 11269336"/>
              <a:gd name="connsiteY225" fmla="*/ 2055654 h 2323145"/>
              <a:gd name="connsiteX226" fmla="*/ 2236905 w 11269336"/>
              <a:gd name="connsiteY226" fmla="*/ 2062882 h 2323145"/>
              <a:gd name="connsiteX227" fmla="*/ 2225830 w 11269336"/>
              <a:gd name="connsiteY227" fmla="*/ 2074027 h 2323145"/>
              <a:gd name="connsiteX228" fmla="*/ 2073776 w 11269336"/>
              <a:gd name="connsiteY228" fmla="*/ 2089244 h 2323145"/>
              <a:gd name="connsiteX229" fmla="*/ 1948256 w 11269336"/>
              <a:gd name="connsiteY229" fmla="*/ 2146616 h 2323145"/>
              <a:gd name="connsiteX230" fmla="*/ 1865582 w 11269336"/>
              <a:gd name="connsiteY230" fmla="*/ 2153738 h 2323145"/>
              <a:gd name="connsiteX231" fmla="*/ 1835210 w 11269336"/>
              <a:gd name="connsiteY231" fmla="*/ 2134244 h 2323145"/>
              <a:gd name="connsiteX232" fmla="*/ 1632661 w 11269336"/>
              <a:gd name="connsiteY232" fmla="*/ 2173882 h 2323145"/>
              <a:gd name="connsiteX233" fmla="*/ 1579590 w 11269336"/>
              <a:gd name="connsiteY233" fmla="*/ 2173680 h 2323145"/>
              <a:gd name="connsiteX234" fmla="*/ 1535601 w 11269336"/>
              <a:gd name="connsiteY234" fmla="*/ 2194590 h 2323145"/>
              <a:gd name="connsiteX235" fmla="*/ 1515594 w 11269336"/>
              <a:gd name="connsiteY235" fmla="*/ 2189622 h 2323145"/>
              <a:gd name="connsiteX236" fmla="*/ 1512113 w 11269336"/>
              <a:gd name="connsiteY236" fmla="*/ 2188534 h 2323145"/>
              <a:gd name="connsiteX237" fmla="*/ 1498838 w 11269336"/>
              <a:gd name="connsiteY237" fmla="*/ 2189213 h 2323145"/>
              <a:gd name="connsiteX238" fmla="*/ 1494279 w 11269336"/>
              <a:gd name="connsiteY238" fmla="*/ 2183112 h 2323145"/>
              <a:gd name="connsiteX239" fmla="*/ 1473714 w 11269336"/>
              <a:gd name="connsiteY239" fmla="*/ 2179625 h 2323145"/>
              <a:gd name="connsiteX240" fmla="*/ 1449503 w 11269336"/>
              <a:gd name="connsiteY240" fmla="*/ 2182633 h 2323145"/>
              <a:gd name="connsiteX241" fmla="*/ 1266687 w 11269336"/>
              <a:gd name="connsiteY241" fmla="*/ 2212688 h 2323145"/>
              <a:gd name="connsiteX242" fmla="*/ 1239614 w 11269336"/>
              <a:gd name="connsiteY242" fmla="*/ 2209727 h 2323145"/>
              <a:gd name="connsiteX243" fmla="*/ 1202436 w 11269336"/>
              <a:gd name="connsiteY243" fmla="*/ 2209817 h 2323145"/>
              <a:gd name="connsiteX244" fmla="*/ 1136097 w 11269336"/>
              <a:gd name="connsiteY244" fmla="*/ 2205112 h 2323145"/>
              <a:gd name="connsiteX245" fmla="*/ 988232 w 11269336"/>
              <a:gd name="connsiteY245" fmla="*/ 2235635 h 2323145"/>
              <a:gd name="connsiteX246" fmla="*/ 981959 w 11269336"/>
              <a:gd name="connsiteY246" fmla="*/ 2231607 h 2323145"/>
              <a:gd name="connsiteX247" fmla="*/ 938600 w 11269336"/>
              <a:gd name="connsiteY247" fmla="*/ 2238113 h 2323145"/>
              <a:gd name="connsiteX248" fmla="*/ 791788 w 11269336"/>
              <a:gd name="connsiteY248" fmla="*/ 2293224 h 2323145"/>
              <a:gd name="connsiteX249" fmla="*/ 706914 w 11269336"/>
              <a:gd name="connsiteY249" fmla="*/ 2305046 h 2323145"/>
              <a:gd name="connsiteX250" fmla="*/ 675971 w 11269336"/>
              <a:gd name="connsiteY250" fmla="*/ 2304030 h 2323145"/>
              <a:gd name="connsiteX251" fmla="*/ 624180 w 11269336"/>
              <a:gd name="connsiteY251" fmla="*/ 2302650 h 2323145"/>
              <a:gd name="connsiteX252" fmla="*/ 583453 w 11269336"/>
              <a:gd name="connsiteY252" fmla="*/ 2288788 h 2323145"/>
              <a:gd name="connsiteX253" fmla="*/ 540946 w 11269336"/>
              <a:gd name="connsiteY253" fmla="*/ 2292721 h 2323145"/>
              <a:gd name="connsiteX254" fmla="*/ 533680 w 11269336"/>
              <a:gd name="connsiteY254" fmla="*/ 2310233 h 2323145"/>
              <a:gd name="connsiteX255" fmla="*/ 487366 w 11269336"/>
              <a:gd name="connsiteY255" fmla="*/ 2309053 h 2323145"/>
              <a:gd name="connsiteX256" fmla="*/ 416820 w 11269336"/>
              <a:gd name="connsiteY256" fmla="*/ 2305443 h 2323145"/>
              <a:gd name="connsiteX257" fmla="*/ 376805 w 11269336"/>
              <a:gd name="connsiteY257" fmla="*/ 2307647 h 2323145"/>
              <a:gd name="connsiteX258" fmla="*/ 266777 w 11269336"/>
              <a:gd name="connsiteY258" fmla="*/ 2309012 h 2323145"/>
              <a:gd name="connsiteX259" fmla="*/ 156013 w 11269336"/>
              <a:gd name="connsiteY259" fmla="*/ 2306832 h 2323145"/>
              <a:gd name="connsiteX260" fmla="*/ 87258 w 11269336"/>
              <a:gd name="connsiteY260" fmla="*/ 2285511 h 2323145"/>
              <a:gd name="connsiteX261" fmla="*/ 23798 w 11269336"/>
              <a:gd name="connsiteY261" fmla="*/ 2281822 h 2323145"/>
              <a:gd name="connsiteX262" fmla="*/ 0 w 11269336"/>
              <a:gd name="connsiteY262" fmla="*/ 2285369 h 2323145"/>
              <a:gd name="connsiteX263" fmla="*/ 0 w 11269336"/>
              <a:gd name="connsiteY26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380600 w 11269336"/>
              <a:gd name="connsiteY19" fmla="*/ 549821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41688 w 11269336"/>
              <a:gd name="connsiteY133" fmla="*/ 2022334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79902 w 11269336"/>
              <a:gd name="connsiteY144" fmla="*/ 2177927 h 2323145"/>
              <a:gd name="connsiteX145" fmla="*/ 4533444 w 11269336"/>
              <a:gd name="connsiteY145" fmla="*/ 2181200 h 2323145"/>
              <a:gd name="connsiteX146" fmla="*/ 4492832 w 11269336"/>
              <a:gd name="connsiteY146" fmla="*/ 2188033 h 2323145"/>
              <a:gd name="connsiteX147" fmla="*/ 4467257 w 11269336"/>
              <a:gd name="connsiteY147" fmla="*/ 2196121 h 2323145"/>
              <a:gd name="connsiteX148" fmla="*/ 4459937 w 11269336"/>
              <a:gd name="connsiteY148" fmla="*/ 2195182 h 2323145"/>
              <a:gd name="connsiteX149" fmla="*/ 4433312 w 11269336"/>
              <a:gd name="connsiteY149" fmla="*/ 2199004 h 2323145"/>
              <a:gd name="connsiteX150" fmla="*/ 4420601 w 11269336"/>
              <a:gd name="connsiteY150" fmla="*/ 2205158 h 2323145"/>
              <a:gd name="connsiteX151" fmla="*/ 4405765 w 11269336"/>
              <a:gd name="connsiteY151" fmla="*/ 2199902 h 2323145"/>
              <a:gd name="connsiteX152" fmla="*/ 4401354 w 11269336"/>
              <a:gd name="connsiteY152" fmla="*/ 2194745 h 2323145"/>
              <a:gd name="connsiteX153" fmla="*/ 4383151 w 11269336"/>
              <a:gd name="connsiteY153" fmla="*/ 2201140 h 2323145"/>
              <a:gd name="connsiteX154" fmla="*/ 4366646 w 11269336"/>
              <a:gd name="connsiteY154" fmla="*/ 2198564 h 2323145"/>
              <a:gd name="connsiteX155" fmla="*/ 4354009 w 11269336"/>
              <a:gd name="connsiteY155" fmla="*/ 2204984 h 2323145"/>
              <a:gd name="connsiteX156" fmla="*/ 4348284 w 11269336"/>
              <a:gd name="connsiteY156" fmla="*/ 2205270 h 2323145"/>
              <a:gd name="connsiteX157" fmla="*/ 4333906 w 11269336"/>
              <a:gd name="connsiteY157" fmla="*/ 2205251 h 2323145"/>
              <a:gd name="connsiteX158" fmla="*/ 4308819 w 11269336"/>
              <a:gd name="connsiteY158" fmla="*/ 2203822 h 2323145"/>
              <a:gd name="connsiteX159" fmla="*/ 4301210 w 11269336"/>
              <a:gd name="connsiteY159" fmla="*/ 2204456 h 2323145"/>
              <a:gd name="connsiteX160" fmla="*/ 4283095 w 11269336"/>
              <a:gd name="connsiteY160" fmla="*/ 2198177 h 2323145"/>
              <a:gd name="connsiteX161" fmla="*/ 4250119 w 11269336"/>
              <a:gd name="connsiteY161" fmla="*/ 2196342 h 2323145"/>
              <a:gd name="connsiteX162" fmla="*/ 4189203 w 11269336"/>
              <a:gd name="connsiteY162" fmla="*/ 2178994 h 2323145"/>
              <a:gd name="connsiteX163" fmla="*/ 4154035 w 11269336"/>
              <a:gd name="connsiteY163" fmla="*/ 2171950 h 2323145"/>
              <a:gd name="connsiteX164" fmla="*/ 4129569 w 11269336"/>
              <a:gd name="connsiteY164" fmla="*/ 2163850 h 2323145"/>
              <a:gd name="connsiteX165" fmla="*/ 4061250 w 11269336"/>
              <a:gd name="connsiteY165" fmla="*/ 2159236 h 2323145"/>
              <a:gd name="connsiteX166" fmla="*/ 3945480 w 11269336"/>
              <a:gd name="connsiteY166" fmla="*/ 2158279 h 2323145"/>
              <a:gd name="connsiteX167" fmla="*/ 3921468 w 11269336"/>
              <a:gd name="connsiteY167" fmla="*/ 2156588 h 2323145"/>
              <a:gd name="connsiteX168" fmla="*/ 3903348 w 11269336"/>
              <a:gd name="connsiteY168" fmla="*/ 2149220 h 2323145"/>
              <a:gd name="connsiteX169" fmla="*/ 3901342 w 11269336"/>
              <a:gd name="connsiteY169" fmla="*/ 2142355 h 2323145"/>
              <a:gd name="connsiteX170" fmla="*/ 3888539 w 11269336"/>
              <a:gd name="connsiteY170" fmla="*/ 2140476 h 2323145"/>
              <a:gd name="connsiteX171" fmla="*/ 3885662 w 11269336"/>
              <a:gd name="connsiteY171" fmla="*/ 2138740 h 2323145"/>
              <a:gd name="connsiteX172" fmla="*/ 3868627 w 11269336"/>
              <a:gd name="connsiteY172" fmla="*/ 2130023 h 2323145"/>
              <a:gd name="connsiteX173" fmla="*/ 3819177 w 11269336"/>
              <a:gd name="connsiteY173" fmla="*/ 2142111 h 2323145"/>
              <a:gd name="connsiteX174" fmla="*/ 3769100 w 11269336"/>
              <a:gd name="connsiteY174" fmla="*/ 2131731 h 2323145"/>
              <a:gd name="connsiteX175" fmla="*/ 3562752 w 11269336"/>
              <a:gd name="connsiteY175" fmla="*/ 2131785 h 2323145"/>
              <a:gd name="connsiteX176" fmla="*/ 3541402 w 11269336"/>
              <a:gd name="connsiteY176" fmla="*/ 2106821 h 2323145"/>
              <a:gd name="connsiteX177" fmla="*/ 3365341 w 11269336"/>
              <a:gd name="connsiteY177" fmla="*/ 2077638 h 2323145"/>
              <a:gd name="connsiteX178" fmla="*/ 3170922 w 11269336"/>
              <a:gd name="connsiteY178" fmla="*/ 2115957 h 2323145"/>
              <a:gd name="connsiteX179" fmla="*/ 3156256 w 11269336"/>
              <a:gd name="connsiteY179" fmla="*/ 2124773 h 2323145"/>
              <a:gd name="connsiteX180" fmla="*/ 3140298 w 11269336"/>
              <a:gd name="connsiteY180" fmla="*/ 2129182 h 2323145"/>
              <a:gd name="connsiteX181" fmla="*/ 3138514 w 11269336"/>
              <a:gd name="connsiteY181" fmla="*/ 2128069 h 2323145"/>
              <a:gd name="connsiteX182" fmla="*/ 3120467 w 11269336"/>
              <a:gd name="connsiteY182" fmla="*/ 2128281 h 2323145"/>
              <a:gd name="connsiteX183" fmla="*/ 3116175 w 11269336"/>
              <a:gd name="connsiteY183" fmla="*/ 2131633 h 2323145"/>
              <a:gd name="connsiteX184" fmla="*/ 3103685 w 11269336"/>
              <a:gd name="connsiteY184" fmla="*/ 2132814 h 2323145"/>
              <a:gd name="connsiteX185" fmla="*/ 3078794 w 11269336"/>
              <a:gd name="connsiteY185" fmla="*/ 2137935 h 2323145"/>
              <a:gd name="connsiteX186" fmla="*/ 3074407 w 11269336"/>
              <a:gd name="connsiteY186" fmla="*/ 2136274 h 2323145"/>
              <a:gd name="connsiteX187" fmla="*/ 3037285 w 11269336"/>
              <a:gd name="connsiteY187" fmla="*/ 2139919 h 2323145"/>
              <a:gd name="connsiteX188" fmla="*/ 3036901 w 11269336"/>
              <a:gd name="connsiteY188" fmla="*/ 2138726 h 2323145"/>
              <a:gd name="connsiteX189" fmla="*/ 3026996 w 11269336"/>
              <a:gd name="connsiteY189" fmla="*/ 2134322 h 2323145"/>
              <a:gd name="connsiteX190" fmla="*/ 3007772 w 11269336"/>
              <a:gd name="connsiteY190" fmla="*/ 2128742 h 2323145"/>
              <a:gd name="connsiteX191" fmla="*/ 2965030 w 11269336"/>
              <a:gd name="connsiteY191" fmla="*/ 2100494 h 2323145"/>
              <a:gd name="connsiteX192" fmla="*/ 2926342 w 11269336"/>
              <a:gd name="connsiteY192" fmla="*/ 2104155 h 2323145"/>
              <a:gd name="connsiteX193" fmla="*/ 2918608 w 11269336"/>
              <a:gd name="connsiteY193" fmla="*/ 2104215 h 2323145"/>
              <a:gd name="connsiteX194" fmla="*/ 2918475 w 11269336"/>
              <a:gd name="connsiteY194" fmla="*/ 2103937 h 2323145"/>
              <a:gd name="connsiteX195" fmla="*/ 2910360 w 11269336"/>
              <a:gd name="connsiteY195" fmla="*/ 2103444 h 2323145"/>
              <a:gd name="connsiteX196" fmla="*/ 2904507 w 11269336"/>
              <a:gd name="connsiteY196" fmla="*/ 2104326 h 2323145"/>
              <a:gd name="connsiteX197" fmla="*/ 2889503 w 11269336"/>
              <a:gd name="connsiteY197" fmla="*/ 2104443 h 2323145"/>
              <a:gd name="connsiteX198" fmla="*/ 2884480 w 11269336"/>
              <a:gd name="connsiteY198" fmla="*/ 2102626 h 2323145"/>
              <a:gd name="connsiteX199" fmla="*/ 2882689 w 11269336"/>
              <a:gd name="connsiteY199" fmla="*/ 2099228 h 2323145"/>
              <a:gd name="connsiteX200" fmla="*/ 2881291 w 11269336"/>
              <a:gd name="connsiteY200" fmla="*/ 2099618 h 2323145"/>
              <a:gd name="connsiteX201" fmla="*/ 2853979 w 11269336"/>
              <a:gd name="connsiteY201" fmla="*/ 2090388 h 2323145"/>
              <a:gd name="connsiteX202" fmla="*/ 2791790 w 11269336"/>
              <a:gd name="connsiteY202" fmla="*/ 2080332 h 2323145"/>
              <a:gd name="connsiteX203" fmla="*/ 2755844 w 11269336"/>
              <a:gd name="connsiteY203" fmla="*/ 2078874 h 2323145"/>
              <a:gd name="connsiteX204" fmla="*/ 2657742 w 11269336"/>
              <a:gd name="connsiteY204" fmla="*/ 2070179 h 2323145"/>
              <a:gd name="connsiteX205" fmla="*/ 2559549 w 11269336"/>
              <a:gd name="connsiteY205" fmla="*/ 2057873 h 2323145"/>
              <a:gd name="connsiteX206" fmla="*/ 2512054 w 11269336"/>
              <a:gd name="connsiteY206" fmla="*/ 2031671 h 2323145"/>
              <a:gd name="connsiteX207" fmla="*/ 2506437 w 11269336"/>
              <a:gd name="connsiteY207" fmla="*/ 2030918 h 2323145"/>
              <a:gd name="connsiteX208" fmla="*/ 2491752 w 11269336"/>
              <a:gd name="connsiteY208" fmla="*/ 2033906 h 2323145"/>
              <a:gd name="connsiteX209" fmla="*/ 2486338 w 11269336"/>
              <a:gd name="connsiteY209" fmla="*/ 2035862 h 2323145"/>
              <a:gd name="connsiteX210" fmla="*/ 2478186 w 11269336"/>
              <a:gd name="connsiteY210" fmla="*/ 2036953 h 2323145"/>
              <a:gd name="connsiteX211" fmla="*/ 2477950 w 11269336"/>
              <a:gd name="connsiteY211" fmla="*/ 2036715 h 2323145"/>
              <a:gd name="connsiteX212" fmla="*/ 2470381 w 11269336"/>
              <a:gd name="connsiteY212" fmla="*/ 2038256 h 2323145"/>
              <a:gd name="connsiteX213" fmla="*/ 2433781 w 11269336"/>
              <a:gd name="connsiteY213" fmla="*/ 2049140 h 2323145"/>
              <a:gd name="connsiteX214" fmla="*/ 2381172 w 11269336"/>
              <a:gd name="connsiteY214" fmla="*/ 2030645 h 2323145"/>
              <a:gd name="connsiteX215" fmla="*/ 2360198 w 11269336"/>
              <a:gd name="connsiteY215" fmla="*/ 2029059 h 2323145"/>
              <a:gd name="connsiteX216" fmla="*/ 2348815 w 11269336"/>
              <a:gd name="connsiteY216" fmla="*/ 2026798 h 2323145"/>
              <a:gd name="connsiteX217" fmla="*/ 2347988 w 11269336"/>
              <a:gd name="connsiteY217" fmla="*/ 2025745 h 2323145"/>
              <a:gd name="connsiteX218" fmla="*/ 2312920 w 11269336"/>
              <a:gd name="connsiteY218" fmla="*/ 2036311 h 2323145"/>
              <a:gd name="connsiteX219" fmla="*/ 2307986 w 11269336"/>
              <a:gd name="connsiteY219" fmla="*/ 2035583 h 2323145"/>
              <a:gd name="connsiteX220" fmla="*/ 2285481 w 11269336"/>
              <a:gd name="connsiteY220" fmla="*/ 2045197 h 2323145"/>
              <a:gd name="connsiteX221" fmla="*/ 2273666 w 11269336"/>
              <a:gd name="connsiteY221" fmla="*/ 2048710 h 2323145"/>
              <a:gd name="connsiteX222" fmla="*/ 2270719 w 11269336"/>
              <a:gd name="connsiteY222" fmla="*/ 2052702 h 2323145"/>
              <a:gd name="connsiteX223" fmla="*/ 2253080 w 11269336"/>
              <a:gd name="connsiteY223" fmla="*/ 2056363 h 2323145"/>
              <a:gd name="connsiteX224" fmla="*/ 2250906 w 11269336"/>
              <a:gd name="connsiteY224" fmla="*/ 2055654 h 2323145"/>
              <a:gd name="connsiteX225" fmla="*/ 2236905 w 11269336"/>
              <a:gd name="connsiteY225" fmla="*/ 2062882 h 2323145"/>
              <a:gd name="connsiteX226" fmla="*/ 2225830 w 11269336"/>
              <a:gd name="connsiteY226" fmla="*/ 2074027 h 2323145"/>
              <a:gd name="connsiteX227" fmla="*/ 2073776 w 11269336"/>
              <a:gd name="connsiteY227" fmla="*/ 2089244 h 2323145"/>
              <a:gd name="connsiteX228" fmla="*/ 1948256 w 11269336"/>
              <a:gd name="connsiteY228" fmla="*/ 2146616 h 2323145"/>
              <a:gd name="connsiteX229" fmla="*/ 1865582 w 11269336"/>
              <a:gd name="connsiteY229" fmla="*/ 2153738 h 2323145"/>
              <a:gd name="connsiteX230" fmla="*/ 1835210 w 11269336"/>
              <a:gd name="connsiteY230" fmla="*/ 2134244 h 2323145"/>
              <a:gd name="connsiteX231" fmla="*/ 1632661 w 11269336"/>
              <a:gd name="connsiteY231" fmla="*/ 2173882 h 2323145"/>
              <a:gd name="connsiteX232" fmla="*/ 1579590 w 11269336"/>
              <a:gd name="connsiteY232" fmla="*/ 2173680 h 2323145"/>
              <a:gd name="connsiteX233" fmla="*/ 1535601 w 11269336"/>
              <a:gd name="connsiteY233" fmla="*/ 2194590 h 2323145"/>
              <a:gd name="connsiteX234" fmla="*/ 1515594 w 11269336"/>
              <a:gd name="connsiteY234" fmla="*/ 2189622 h 2323145"/>
              <a:gd name="connsiteX235" fmla="*/ 1512113 w 11269336"/>
              <a:gd name="connsiteY235" fmla="*/ 2188534 h 2323145"/>
              <a:gd name="connsiteX236" fmla="*/ 1498838 w 11269336"/>
              <a:gd name="connsiteY236" fmla="*/ 2189213 h 2323145"/>
              <a:gd name="connsiteX237" fmla="*/ 1494279 w 11269336"/>
              <a:gd name="connsiteY237" fmla="*/ 2183112 h 2323145"/>
              <a:gd name="connsiteX238" fmla="*/ 1473714 w 11269336"/>
              <a:gd name="connsiteY238" fmla="*/ 2179625 h 2323145"/>
              <a:gd name="connsiteX239" fmla="*/ 1449503 w 11269336"/>
              <a:gd name="connsiteY239" fmla="*/ 2182633 h 2323145"/>
              <a:gd name="connsiteX240" fmla="*/ 1266687 w 11269336"/>
              <a:gd name="connsiteY240" fmla="*/ 2212688 h 2323145"/>
              <a:gd name="connsiteX241" fmla="*/ 1239614 w 11269336"/>
              <a:gd name="connsiteY241" fmla="*/ 2209727 h 2323145"/>
              <a:gd name="connsiteX242" fmla="*/ 1202436 w 11269336"/>
              <a:gd name="connsiteY242" fmla="*/ 2209817 h 2323145"/>
              <a:gd name="connsiteX243" fmla="*/ 1136097 w 11269336"/>
              <a:gd name="connsiteY243" fmla="*/ 2205112 h 2323145"/>
              <a:gd name="connsiteX244" fmla="*/ 988232 w 11269336"/>
              <a:gd name="connsiteY244" fmla="*/ 2235635 h 2323145"/>
              <a:gd name="connsiteX245" fmla="*/ 981959 w 11269336"/>
              <a:gd name="connsiteY245" fmla="*/ 2231607 h 2323145"/>
              <a:gd name="connsiteX246" fmla="*/ 938600 w 11269336"/>
              <a:gd name="connsiteY246" fmla="*/ 2238113 h 2323145"/>
              <a:gd name="connsiteX247" fmla="*/ 791788 w 11269336"/>
              <a:gd name="connsiteY247" fmla="*/ 2293224 h 2323145"/>
              <a:gd name="connsiteX248" fmla="*/ 706914 w 11269336"/>
              <a:gd name="connsiteY248" fmla="*/ 2305046 h 2323145"/>
              <a:gd name="connsiteX249" fmla="*/ 675971 w 11269336"/>
              <a:gd name="connsiteY249" fmla="*/ 2304030 h 2323145"/>
              <a:gd name="connsiteX250" fmla="*/ 624180 w 11269336"/>
              <a:gd name="connsiteY250" fmla="*/ 2302650 h 2323145"/>
              <a:gd name="connsiteX251" fmla="*/ 583453 w 11269336"/>
              <a:gd name="connsiteY251" fmla="*/ 2288788 h 2323145"/>
              <a:gd name="connsiteX252" fmla="*/ 540946 w 11269336"/>
              <a:gd name="connsiteY252" fmla="*/ 2292721 h 2323145"/>
              <a:gd name="connsiteX253" fmla="*/ 533680 w 11269336"/>
              <a:gd name="connsiteY253" fmla="*/ 2310233 h 2323145"/>
              <a:gd name="connsiteX254" fmla="*/ 487366 w 11269336"/>
              <a:gd name="connsiteY254" fmla="*/ 2309053 h 2323145"/>
              <a:gd name="connsiteX255" fmla="*/ 416820 w 11269336"/>
              <a:gd name="connsiteY255" fmla="*/ 2305443 h 2323145"/>
              <a:gd name="connsiteX256" fmla="*/ 376805 w 11269336"/>
              <a:gd name="connsiteY256" fmla="*/ 2307647 h 2323145"/>
              <a:gd name="connsiteX257" fmla="*/ 266777 w 11269336"/>
              <a:gd name="connsiteY257" fmla="*/ 2309012 h 2323145"/>
              <a:gd name="connsiteX258" fmla="*/ 156013 w 11269336"/>
              <a:gd name="connsiteY258" fmla="*/ 2306832 h 2323145"/>
              <a:gd name="connsiteX259" fmla="*/ 87258 w 11269336"/>
              <a:gd name="connsiteY259" fmla="*/ 2285511 h 2323145"/>
              <a:gd name="connsiteX260" fmla="*/ 23798 w 11269336"/>
              <a:gd name="connsiteY260" fmla="*/ 2281822 h 2323145"/>
              <a:gd name="connsiteX261" fmla="*/ 0 w 11269336"/>
              <a:gd name="connsiteY261" fmla="*/ 2285369 h 2323145"/>
              <a:gd name="connsiteX262" fmla="*/ 0 w 11269336"/>
              <a:gd name="connsiteY26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678455 w 11269336"/>
              <a:gd name="connsiteY142" fmla="*/ 2156131 h 2323145"/>
              <a:gd name="connsiteX143" fmla="*/ 4593061 w 11269336"/>
              <a:gd name="connsiteY143" fmla="*/ 2171597 h 2323145"/>
              <a:gd name="connsiteX144" fmla="*/ 4533444 w 11269336"/>
              <a:gd name="connsiteY144" fmla="*/ 2181200 h 2323145"/>
              <a:gd name="connsiteX145" fmla="*/ 4492832 w 11269336"/>
              <a:gd name="connsiteY145" fmla="*/ 2188033 h 2323145"/>
              <a:gd name="connsiteX146" fmla="*/ 4467257 w 11269336"/>
              <a:gd name="connsiteY146" fmla="*/ 2196121 h 2323145"/>
              <a:gd name="connsiteX147" fmla="*/ 4459937 w 11269336"/>
              <a:gd name="connsiteY147" fmla="*/ 2195182 h 2323145"/>
              <a:gd name="connsiteX148" fmla="*/ 4433312 w 11269336"/>
              <a:gd name="connsiteY148" fmla="*/ 2199004 h 2323145"/>
              <a:gd name="connsiteX149" fmla="*/ 4420601 w 11269336"/>
              <a:gd name="connsiteY149" fmla="*/ 2205158 h 2323145"/>
              <a:gd name="connsiteX150" fmla="*/ 4405765 w 11269336"/>
              <a:gd name="connsiteY150" fmla="*/ 2199902 h 2323145"/>
              <a:gd name="connsiteX151" fmla="*/ 4401354 w 11269336"/>
              <a:gd name="connsiteY151" fmla="*/ 2194745 h 2323145"/>
              <a:gd name="connsiteX152" fmla="*/ 4383151 w 11269336"/>
              <a:gd name="connsiteY152" fmla="*/ 2201140 h 2323145"/>
              <a:gd name="connsiteX153" fmla="*/ 4366646 w 11269336"/>
              <a:gd name="connsiteY153" fmla="*/ 2198564 h 2323145"/>
              <a:gd name="connsiteX154" fmla="*/ 4354009 w 11269336"/>
              <a:gd name="connsiteY154" fmla="*/ 2204984 h 2323145"/>
              <a:gd name="connsiteX155" fmla="*/ 4348284 w 11269336"/>
              <a:gd name="connsiteY155" fmla="*/ 2205270 h 2323145"/>
              <a:gd name="connsiteX156" fmla="*/ 4333906 w 11269336"/>
              <a:gd name="connsiteY156" fmla="*/ 2205251 h 2323145"/>
              <a:gd name="connsiteX157" fmla="*/ 4308819 w 11269336"/>
              <a:gd name="connsiteY157" fmla="*/ 2203822 h 2323145"/>
              <a:gd name="connsiteX158" fmla="*/ 4301210 w 11269336"/>
              <a:gd name="connsiteY158" fmla="*/ 2204456 h 2323145"/>
              <a:gd name="connsiteX159" fmla="*/ 4283095 w 11269336"/>
              <a:gd name="connsiteY159" fmla="*/ 2198177 h 2323145"/>
              <a:gd name="connsiteX160" fmla="*/ 4250119 w 11269336"/>
              <a:gd name="connsiteY160" fmla="*/ 2196342 h 2323145"/>
              <a:gd name="connsiteX161" fmla="*/ 4189203 w 11269336"/>
              <a:gd name="connsiteY161" fmla="*/ 2178994 h 2323145"/>
              <a:gd name="connsiteX162" fmla="*/ 4154035 w 11269336"/>
              <a:gd name="connsiteY162" fmla="*/ 2171950 h 2323145"/>
              <a:gd name="connsiteX163" fmla="*/ 4129569 w 11269336"/>
              <a:gd name="connsiteY163" fmla="*/ 2163850 h 2323145"/>
              <a:gd name="connsiteX164" fmla="*/ 4061250 w 11269336"/>
              <a:gd name="connsiteY164" fmla="*/ 2159236 h 2323145"/>
              <a:gd name="connsiteX165" fmla="*/ 3945480 w 11269336"/>
              <a:gd name="connsiteY165" fmla="*/ 2158279 h 2323145"/>
              <a:gd name="connsiteX166" fmla="*/ 3921468 w 11269336"/>
              <a:gd name="connsiteY166" fmla="*/ 2156588 h 2323145"/>
              <a:gd name="connsiteX167" fmla="*/ 3903348 w 11269336"/>
              <a:gd name="connsiteY167" fmla="*/ 2149220 h 2323145"/>
              <a:gd name="connsiteX168" fmla="*/ 3901342 w 11269336"/>
              <a:gd name="connsiteY168" fmla="*/ 2142355 h 2323145"/>
              <a:gd name="connsiteX169" fmla="*/ 3888539 w 11269336"/>
              <a:gd name="connsiteY169" fmla="*/ 2140476 h 2323145"/>
              <a:gd name="connsiteX170" fmla="*/ 3885662 w 11269336"/>
              <a:gd name="connsiteY170" fmla="*/ 2138740 h 2323145"/>
              <a:gd name="connsiteX171" fmla="*/ 3868627 w 11269336"/>
              <a:gd name="connsiteY171" fmla="*/ 2130023 h 2323145"/>
              <a:gd name="connsiteX172" fmla="*/ 3819177 w 11269336"/>
              <a:gd name="connsiteY172" fmla="*/ 2142111 h 2323145"/>
              <a:gd name="connsiteX173" fmla="*/ 3769100 w 11269336"/>
              <a:gd name="connsiteY173" fmla="*/ 2131731 h 2323145"/>
              <a:gd name="connsiteX174" fmla="*/ 3562752 w 11269336"/>
              <a:gd name="connsiteY174" fmla="*/ 2131785 h 2323145"/>
              <a:gd name="connsiteX175" fmla="*/ 3541402 w 11269336"/>
              <a:gd name="connsiteY175" fmla="*/ 2106821 h 2323145"/>
              <a:gd name="connsiteX176" fmla="*/ 3365341 w 11269336"/>
              <a:gd name="connsiteY176" fmla="*/ 2077638 h 2323145"/>
              <a:gd name="connsiteX177" fmla="*/ 3170922 w 11269336"/>
              <a:gd name="connsiteY177" fmla="*/ 2115957 h 2323145"/>
              <a:gd name="connsiteX178" fmla="*/ 3156256 w 11269336"/>
              <a:gd name="connsiteY178" fmla="*/ 2124773 h 2323145"/>
              <a:gd name="connsiteX179" fmla="*/ 3140298 w 11269336"/>
              <a:gd name="connsiteY179" fmla="*/ 2129182 h 2323145"/>
              <a:gd name="connsiteX180" fmla="*/ 3138514 w 11269336"/>
              <a:gd name="connsiteY180" fmla="*/ 2128069 h 2323145"/>
              <a:gd name="connsiteX181" fmla="*/ 3120467 w 11269336"/>
              <a:gd name="connsiteY181" fmla="*/ 2128281 h 2323145"/>
              <a:gd name="connsiteX182" fmla="*/ 3116175 w 11269336"/>
              <a:gd name="connsiteY182" fmla="*/ 2131633 h 2323145"/>
              <a:gd name="connsiteX183" fmla="*/ 3103685 w 11269336"/>
              <a:gd name="connsiteY183" fmla="*/ 2132814 h 2323145"/>
              <a:gd name="connsiteX184" fmla="*/ 3078794 w 11269336"/>
              <a:gd name="connsiteY184" fmla="*/ 2137935 h 2323145"/>
              <a:gd name="connsiteX185" fmla="*/ 3074407 w 11269336"/>
              <a:gd name="connsiteY185" fmla="*/ 2136274 h 2323145"/>
              <a:gd name="connsiteX186" fmla="*/ 3037285 w 11269336"/>
              <a:gd name="connsiteY186" fmla="*/ 2139919 h 2323145"/>
              <a:gd name="connsiteX187" fmla="*/ 3036901 w 11269336"/>
              <a:gd name="connsiteY187" fmla="*/ 2138726 h 2323145"/>
              <a:gd name="connsiteX188" fmla="*/ 3026996 w 11269336"/>
              <a:gd name="connsiteY188" fmla="*/ 2134322 h 2323145"/>
              <a:gd name="connsiteX189" fmla="*/ 3007772 w 11269336"/>
              <a:gd name="connsiteY189" fmla="*/ 2128742 h 2323145"/>
              <a:gd name="connsiteX190" fmla="*/ 2965030 w 11269336"/>
              <a:gd name="connsiteY190" fmla="*/ 2100494 h 2323145"/>
              <a:gd name="connsiteX191" fmla="*/ 2926342 w 11269336"/>
              <a:gd name="connsiteY191" fmla="*/ 2104155 h 2323145"/>
              <a:gd name="connsiteX192" fmla="*/ 2918608 w 11269336"/>
              <a:gd name="connsiteY192" fmla="*/ 2104215 h 2323145"/>
              <a:gd name="connsiteX193" fmla="*/ 2918475 w 11269336"/>
              <a:gd name="connsiteY193" fmla="*/ 2103937 h 2323145"/>
              <a:gd name="connsiteX194" fmla="*/ 2910360 w 11269336"/>
              <a:gd name="connsiteY194" fmla="*/ 2103444 h 2323145"/>
              <a:gd name="connsiteX195" fmla="*/ 2904507 w 11269336"/>
              <a:gd name="connsiteY195" fmla="*/ 2104326 h 2323145"/>
              <a:gd name="connsiteX196" fmla="*/ 2889503 w 11269336"/>
              <a:gd name="connsiteY196" fmla="*/ 2104443 h 2323145"/>
              <a:gd name="connsiteX197" fmla="*/ 2884480 w 11269336"/>
              <a:gd name="connsiteY197" fmla="*/ 2102626 h 2323145"/>
              <a:gd name="connsiteX198" fmla="*/ 2882689 w 11269336"/>
              <a:gd name="connsiteY198" fmla="*/ 2099228 h 2323145"/>
              <a:gd name="connsiteX199" fmla="*/ 2881291 w 11269336"/>
              <a:gd name="connsiteY199" fmla="*/ 2099618 h 2323145"/>
              <a:gd name="connsiteX200" fmla="*/ 2853979 w 11269336"/>
              <a:gd name="connsiteY200" fmla="*/ 2090388 h 2323145"/>
              <a:gd name="connsiteX201" fmla="*/ 2791790 w 11269336"/>
              <a:gd name="connsiteY201" fmla="*/ 2080332 h 2323145"/>
              <a:gd name="connsiteX202" fmla="*/ 2755844 w 11269336"/>
              <a:gd name="connsiteY202" fmla="*/ 2078874 h 2323145"/>
              <a:gd name="connsiteX203" fmla="*/ 2657742 w 11269336"/>
              <a:gd name="connsiteY203" fmla="*/ 2070179 h 2323145"/>
              <a:gd name="connsiteX204" fmla="*/ 2559549 w 11269336"/>
              <a:gd name="connsiteY204" fmla="*/ 2057873 h 2323145"/>
              <a:gd name="connsiteX205" fmla="*/ 2512054 w 11269336"/>
              <a:gd name="connsiteY205" fmla="*/ 2031671 h 2323145"/>
              <a:gd name="connsiteX206" fmla="*/ 2506437 w 11269336"/>
              <a:gd name="connsiteY206" fmla="*/ 2030918 h 2323145"/>
              <a:gd name="connsiteX207" fmla="*/ 2491752 w 11269336"/>
              <a:gd name="connsiteY207" fmla="*/ 2033906 h 2323145"/>
              <a:gd name="connsiteX208" fmla="*/ 2486338 w 11269336"/>
              <a:gd name="connsiteY208" fmla="*/ 2035862 h 2323145"/>
              <a:gd name="connsiteX209" fmla="*/ 2478186 w 11269336"/>
              <a:gd name="connsiteY209" fmla="*/ 2036953 h 2323145"/>
              <a:gd name="connsiteX210" fmla="*/ 2477950 w 11269336"/>
              <a:gd name="connsiteY210" fmla="*/ 2036715 h 2323145"/>
              <a:gd name="connsiteX211" fmla="*/ 2470381 w 11269336"/>
              <a:gd name="connsiteY211" fmla="*/ 2038256 h 2323145"/>
              <a:gd name="connsiteX212" fmla="*/ 2433781 w 11269336"/>
              <a:gd name="connsiteY212" fmla="*/ 2049140 h 2323145"/>
              <a:gd name="connsiteX213" fmla="*/ 2381172 w 11269336"/>
              <a:gd name="connsiteY213" fmla="*/ 2030645 h 2323145"/>
              <a:gd name="connsiteX214" fmla="*/ 2360198 w 11269336"/>
              <a:gd name="connsiteY214" fmla="*/ 2029059 h 2323145"/>
              <a:gd name="connsiteX215" fmla="*/ 2348815 w 11269336"/>
              <a:gd name="connsiteY215" fmla="*/ 2026798 h 2323145"/>
              <a:gd name="connsiteX216" fmla="*/ 2347988 w 11269336"/>
              <a:gd name="connsiteY216" fmla="*/ 2025745 h 2323145"/>
              <a:gd name="connsiteX217" fmla="*/ 2312920 w 11269336"/>
              <a:gd name="connsiteY217" fmla="*/ 2036311 h 2323145"/>
              <a:gd name="connsiteX218" fmla="*/ 2307986 w 11269336"/>
              <a:gd name="connsiteY218" fmla="*/ 2035583 h 2323145"/>
              <a:gd name="connsiteX219" fmla="*/ 2285481 w 11269336"/>
              <a:gd name="connsiteY219" fmla="*/ 2045197 h 2323145"/>
              <a:gd name="connsiteX220" fmla="*/ 2273666 w 11269336"/>
              <a:gd name="connsiteY220" fmla="*/ 2048710 h 2323145"/>
              <a:gd name="connsiteX221" fmla="*/ 2270719 w 11269336"/>
              <a:gd name="connsiteY221" fmla="*/ 2052702 h 2323145"/>
              <a:gd name="connsiteX222" fmla="*/ 2253080 w 11269336"/>
              <a:gd name="connsiteY222" fmla="*/ 2056363 h 2323145"/>
              <a:gd name="connsiteX223" fmla="*/ 2250906 w 11269336"/>
              <a:gd name="connsiteY223" fmla="*/ 2055654 h 2323145"/>
              <a:gd name="connsiteX224" fmla="*/ 2236905 w 11269336"/>
              <a:gd name="connsiteY224" fmla="*/ 2062882 h 2323145"/>
              <a:gd name="connsiteX225" fmla="*/ 2225830 w 11269336"/>
              <a:gd name="connsiteY225" fmla="*/ 2074027 h 2323145"/>
              <a:gd name="connsiteX226" fmla="*/ 2073776 w 11269336"/>
              <a:gd name="connsiteY226" fmla="*/ 2089244 h 2323145"/>
              <a:gd name="connsiteX227" fmla="*/ 1948256 w 11269336"/>
              <a:gd name="connsiteY227" fmla="*/ 2146616 h 2323145"/>
              <a:gd name="connsiteX228" fmla="*/ 1865582 w 11269336"/>
              <a:gd name="connsiteY228" fmla="*/ 2153738 h 2323145"/>
              <a:gd name="connsiteX229" fmla="*/ 1835210 w 11269336"/>
              <a:gd name="connsiteY229" fmla="*/ 2134244 h 2323145"/>
              <a:gd name="connsiteX230" fmla="*/ 1632661 w 11269336"/>
              <a:gd name="connsiteY230" fmla="*/ 2173882 h 2323145"/>
              <a:gd name="connsiteX231" fmla="*/ 1579590 w 11269336"/>
              <a:gd name="connsiteY231" fmla="*/ 2173680 h 2323145"/>
              <a:gd name="connsiteX232" fmla="*/ 1535601 w 11269336"/>
              <a:gd name="connsiteY232" fmla="*/ 2194590 h 2323145"/>
              <a:gd name="connsiteX233" fmla="*/ 1515594 w 11269336"/>
              <a:gd name="connsiteY233" fmla="*/ 2189622 h 2323145"/>
              <a:gd name="connsiteX234" fmla="*/ 1512113 w 11269336"/>
              <a:gd name="connsiteY234" fmla="*/ 2188534 h 2323145"/>
              <a:gd name="connsiteX235" fmla="*/ 1498838 w 11269336"/>
              <a:gd name="connsiteY235" fmla="*/ 2189213 h 2323145"/>
              <a:gd name="connsiteX236" fmla="*/ 1494279 w 11269336"/>
              <a:gd name="connsiteY236" fmla="*/ 2183112 h 2323145"/>
              <a:gd name="connsiteX237" fmla="*/ 1473714 w 11269336"/>
              <a:gd name="connsiteY237" fmla="*/ 2179625 h 2323145"/>
              <a:gd name="connsiteX238" fmla="*/ 1449503 w 11269336"/>
              <a:gd name="connsiteY238" fmla="*/ 2182633 h 2323145"/>
              <a:gd name="connsiteX239" fmla="*/ 1266687 w 11269336"/>
              <a:gd name="connsiteY239" fmla="*/ 2212688 h 2323145"/>
              <a:gd name="connsiteX240" fmla="*/ 1239614 w 11269336"/>
              <a:gd name="connsiteY240" fmla="*/ 2209727 h 2323145"/>
              <a:gd name="connsiteX241" fmla="*/ 1202436 w 11269336"/>
              <a:gd name="connsiteY241" fmla="*/ 2209817 h 2323145"/>
              <a:gd name="connsiteX242" fmla="*/ 1136097 w 11269336"/>
              <a:gd name="connsiteY242" fmla="*/ 2205112 h 2323145"/>
              <a:gd name="connsiteX243" fmla="*/ 988232 w 11269336"/>
              <a:gd name="connsiteY243" fmla="*/ 2235635 h 2323145"/>
              <a:gd name="connsiteX244" fmla="*/ 981959 w 11269336"/>
              <a:gd name="connsiteY244" fmla="*/ 2231607 h 2323145"/>
              <a:gd name="connsiteX245" fmla="*/ 938600 w 11269336"/>
              <a:gd name="connsiteY245" fmla="*/ 2238113 h 2323145"/>
              <a:gd name="connsiteX246" fmla="*/ 791788 w 11269336"/>
              <a:gd name="connsiteY246" fmla="*/ 2293224 h 2323145"/>
              <a:gd name="connsiteX247" fmla="*/ 706914 w 11269336"/>
              <a:gd name="connsiteY247" fmla="*/ 2305046 h 2323145"/>
              <a:gd name="connsiteX248" fmla="*/ 675971 w 11269336"/>
              <a:gd name="connsiteY248" fmla="*/ 2304030 h 2323145"/>
              <a:gd name="connsiteX249" fmla="*/ 624180 w 11269336"/>
              <a:gd name="connsiteY249" fmla="*/ 2302650 h 2323145"/>
              <a:gd name="connsiteX250" fmla="*/ 583453 w 11269336"/>
              <a:gd name="connsiteY250" fmla="*/ 2288788 h 2323145"/>
              <a:gd name="connsiteX251" fmla="*/ 540946 w 11269336"/>
              <a:gd name="connsiteY251" fmla="*/ 2292721 h 2323145"/>
              <a:gd name="connsiteX252" fmla="*/ 533680 w 11269336"/>
              <a:gd name="connsiteY252" fmla="*/ 2310233 h 2323145"/>
              <a:gd name="connsiteX253" fmla="*/ 487366 w 11269336"/>
              <a:gd name="connsiteY253" fmla="*/ 2309053 h 2323145"/>
              <a:gd name="connsiteX254" fmla="*/ 416820 w 11269336"/>
              <a:gd name="connsiteY254" fmla="*/ 2305443 h 2323145"/>
              <a:gd name="connsiteX255" fmla="*/ 376805 w 11269336"/>
              <a:gd name="connsiteY255" fmla="*/ 2307647 h 2323145"/>
              <a:gd name="connsiteX256" fmla="*/ 266777 w 11269336"/>
              <a:gd name="connsiteY256" fmla="*/ 2309012 h 2323145"/>
              <a:gd name="connsiteX257" fmla="*/ 156013 w 11269336"/>
              <a:gd name="connsiteY257" fmla="*/ 2306832 h 2323145"/>
              <a:gd name="connsiteX258" fmla="*/ 87258 w 11269336"/>
              <a:gd name="connsiteY258" fmla="*/ 2285511 h 2323145"/>
              <a:gd name="connsiteX259" fmla="*/ 23798 w 11269336"/>
              <a:gd name="connsiteY259" fmla="*/ 2281822 h 2323145"/>
              <a:gd name="connsiteX260" fmla="*/ 0 w 11269336"/>
              <a:gd name="connsiteY260" fmla="*/ 2285369 h 2323145"/>
              <a:gd name="connsiteX261" fmla="*/ 0 w 11269336"/>
              <a:gd name="connsiteY261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702453 w 11269336"/>
              <a:gd name="connsiteY141" fmla="*/ 2151586 h 2323145"/>
              <a:gd name="connsiteX142" fmla="*/ 4593061 w 11269336"/>
              <a:gd name="connsiteY142" fmla="*/ 2171597 h 2323145"/>
              <a:gd name="connsiteX143" fmla="*/ 4533444 w 11269336"/>
              <a:gd name="connsiteY143" fmla="*/ 2181200 h 2323145"/>
              <a:gd name="connsiteX144" fmla="*/ 4492832 w 11269336"/>
              <a:gd name="connsiteY144" fmla="*/ 2188033 h 2323145"/>
              <a:gd name="connsiteX145" fmla="*/ 4467257 w 11269336"/>
              <a:gd name="connsiteY145" fmla="*/ 2196121 h 2323145"/>
              <a:gd name="connsiteX146" fmla="*/ 4459937 w 11269336"/>
              <a:gd name="connsiteY146" fmla="*/ 2195182 h 2323145"/>
              <a:gd name="connsiteX147" fmla="*/ 4433312 w 11269336"/>
              <a:gd name="connsiteY147" fmla="*/ 2199004 h 2323145"/>
              <a:gd name="connsiteX148" fmla="*/ 4420601 w 11269336"/>
              <a:gd name="connsiteY148" fmla="*/ 2205158 h 2323145"/>
              <a:gd name="connsiteX149" fmla="*/ 4405765 w 11269336"/>
              <a:gd name="connsiteY149" fmla="*/ 2199902 h 2323145"/>
              <a:gd name="connsiteX150" fmla="*/ 4401354 w 11269336"/>
              <a:gd name="connsiteY150" fmla="*/ 2194745 h 2323145"/>
              <a:gd name="connsiteX151" fmla="*/ 4383151 w 11269336"/>
              <a:gd name="connsiteY151" fmla="*/ 2201140 h 2323145"/>
              <a:gd name="connsiteX152" fmla="*/ 4366646 w 11269336"/>
              <a:gd name="connsiteY152" fmla="*/ 2198564 h 2323145"/>
              <a:gd name="connsiteX153" fmla="*/ 4354009 w 11269336"/>
              <a:gd name="connsiteY153" fmla="*/ 2204984 h 2323145"/>
              <a:gd name="connsiteX154" fmla="*/ 4348284 w 11269336"/>
              <a:gd name="connsiteY154" fmla="*/ 2205270 h 2323145"/>
              <a:gd name="connsiteX155" fmla="*/ 4333906 w 11269336"/>
              <a:gd name="connsiteY155" fmla="*/ 2205251 h 2323145"/>
              <a:gd name="connsiteX156" fmla="*/ 4308819 w 11269336"/>
              <a:gd name="connsiteY156" fmla="*/ 2203822 h 2323145"/>
              <a:gd name="connsiteX157" fmla="*/ 4301210 w 11269336"/>
              <a:gd name="connsiteY157" fmla="*/ 2204456 h 2323145"/>
              <a:gd name="connsiteX158" fmla="*/ 4283095 w 11269336"/>
              <a:gd name="connsiteY158" fmla="*/ 2198177 h 2323145"/>
              <a:gd name="connsiteX159" fmla="*/ 4250119 w 11269336"/>
              <a:gd name="connsiteY159" fmla="*/ 2196342 h 2323145"/>
              <a:gd name="connsiteX160" fmla="*/ 4189203 w 11269336"/>
              <a:gd name="connsiteY160" fmla="*/ 2178994 h 2323145"/>
              <a:gd name="connsiteX161" fmla="*/ 4154035 w 11269336"/>
              <a:gd name="connsiteY161" fmla="*/ 2171950 h 2323145"/>
              <a:gd name="connsiteX162" fmla="*/ 4129569 w 11269336"/>
              <a:gd name="connsiteY162" fmla="*/ 2163850 h 2323145"/>
              <a:gd name="connsiteX163" fmla="*/ 4061250 w 11269336"/>
              <a:gd name="connsiteY163" fmla="*/ 2159236 h 2323145"/>
              <a:gd name="connsiteX164" fmla="*/ 3945480 w 11269336"/>
              <a:gd name="connsiteY164" fmla="*/ 2158279 h 2323145"/>
              <a:gd name="connsiteX165" fmla="*/ 3921468 w 11269336"/>
              <a:gd name="connsiteY165" fmla="*/ 2156588 h 2323145"/>
              <a:gd name="connsiteX166" fmla="*/ 3903348 w 11269336"/>
              <a:gd name="connsiteY166" fmla="*/ 2149220 h 2323145"/>
              <a:gd name="connsiteX167" fmla="*/ 3901342 w 11269336"/>
              <a:gd name="connsiteY167" fmla="*/ 2142355 h 2323145"/>
              <a:gd name="connsiteX168" fmla="*/ 3888539 w 11269336"/>
              <a:gd name="connsiteY168" fmla="*/ 2140476 h 2323145"/>
              <a:gd name="connsiteX169" fmla="*/ 3885662 w 11269336"/>
              <a:gd name="connsiteY169" fmla="*/ 2138740 h 2323145"/>
              <a:gd name="connsiteX170" fmla="*/ 3868627 w 11269336"/>
              <a:gd name="connsiteY170" fmla="*/ 2130023 h 2323145"/>
              <a:gd name="connsiteX171" fmla="*/ 3819177 w 11269336"/>
              <a:gd name="connsiteY171" fmla="*/ 2142111 h 2323145"/>
              <a:gd name="connsiteX172" fmla="*/ 3769100 w 11269336"/>
              <a:gd name="connsiteY172" fmla="*/ 2131731 h 2323145"/>
              <a:gd name="connsiteX173" fmla="*/ 3562752 w 11269336"/>
              <a:gd name="connsiteY173" fmla="*/ 2131785 h 2323145"/>
              <a:gd name="connsiteX174" fmla="*/ 3541402 w 11269336"/>
              <a:gd name="connsiteY174" fmla="*/ 2106821 h 2323145"/>
              <a:gd name="connsiteX175" fmla="*/ 3365341 w 11269336"/>
              <a:gd name="connsiteY175" fmla="*/ 2077638 h 2323145"/>
              <a:gd name="connsiteX176" fmla="*/ 3170922 w 11269336"/>
              <a:gd name="connsiteY176" fmla="*/ 2115957 h 2323145"/>
              <a:gd name="connsiteX177" fmla="*/ 3156256 w 11269336"/>
              <a:gd name="connsiteY177" fmla="*/ 2124773 h 2323145"/>
              <a:gd name="connsiteX178" fmla="*/ 3140298 w 11269336"/>
              <a:gd name="connsiteY178" fmla="*/ 2129182 h 2323145"/>
              <a:gd name="connsiteX179" fmla="*/ 3138514 w 11269336"/>
              <a:gd name="connsiteY179" fmla="*/ 2128069 h 2323145"/>
              <a:gd name="connsiteX180" fmla="*/ 3120467 w 11269336"/>
              <a:gd name="connsiteY180" fmla="*/ 2128281 h 2323145"/>
              <a:gd name="connsiteX181" fmla="*/ 3116175 w 11269336"/>
              <a:gd name="connsiteY181" fmla="*/ 2131633 h 2323145"/>
              <a:gd name="connsiteX182" fmla="*/ 3103685 w 11269336"/>
              <a:gd name="connsiteY182" fmla="*/ 2132814 h 2323145"/>
              <a:gd name="connsiteX183" fmla="*/ 3078794 w 11269336"/>
              <a:gd name="connsiteY183" fmla="*/ 2137935 h 2323145"/>
              <a:gd name="connsiteX184" fmla="*/ 3074407 w 11269336"/>
              <a:gd name="connsiteY184" fmla="*/ 2136274 h 2323145"/>
              <a:gd name="connsiteX185" fmla="*/ 3037285 w 11269336"/>
              <a:gd name="connsiteY185" fmla="*/ 2139919 h 2323145"/>
              <a:gd name="connsiteX186" fmla="*/ 3036901 w 11269336"/>
              <a:gd name="connsiteY186" fmla="*/ 2138726 h 2323145"/>
              <a:gd name="connsiteX187" fmla="*/ 3026996 w 11269336"/>
              <a:gd name="connsiteY187" fmla="*/ 2134322 h 2323145"/>
              <a:gd name="connsiteX188" fmla="*/ 3007772 w 11269336"/>
              <a:gd name="connsiteY188" fmla="*/ 2128742 h 2323145"/>
              <a:gd name="connsiteX189" fmla="*/ 2965030 w 11269336"/>
              <a:gd name="connsiteY189" fmla="*/ 2100494 h 2323145"/>
              <a:gd name="connsiteX190" fmla="*/ 2926342 w 11269336"/>
              <a:gd name="connsiteY190" fmla="*/ 2104155 h 2323145"/>
              <a:gd name="connsiteX191" fmla="*/ 2918608 w 11269336"/>
              <a:gd name="connsiteY191" fmla="*/ 2104215 h 2323145"/>
              <a:gd name="connsiteX192" fmla="*/ 2918475 w 11269336"/>
              <a:gd name="connsiteY192" fmla="*/ 2103937 h 2323145"/>
              <a:gd name="connsiteX193" fmla="*/ 2910360 w 11269336"/>
              <a:gd name="connsiteY193" fmla="*/ 2103444 h 2323145"/>
              <a:gd name="connsiteX194" fmla="*/ 2904507 w 11269336"/>
              <a:gd name="connsiteY194" fmla="*/ 2104326 h 2323145"/>
              <a:gd name="connsiteX195" fmla="*/ 2889503 w 11269336"/>
              <a:gd name="connsiteY195" fmla="*/ 2104443 h 2323145"/>
              <a:gd name="connsiteX196" fmla="*/ 2884480 w 11269336"/>
              <a:gd name="connsiteY196" fmla="*/ 2102626 h 2323145"/>
              <a:gd name="connsiteX197" fmla="*/ 2882689 w 11269336"/>
              <a:gd name="connsiteY197" fmla="*/ 2099228 h 2323145"/>
              <a:gd name="connsiteX198" fmla="*/ 2881291 w 11269336"/>
              <a:gd name="connsiteY198" fmla="*/ 2099618 h 2323145"/>
              <a:gd name="connsiteX199" fmla="*/ 2853979 w 11269336"/>
              <a:gd name="connsiteY199" fmla="*/ 2090388 h 2323145"/>
              <a:gd name="connsiteX200" fmla="*/ 2791790 w 11269336"/>
              <a:gd name="connsiteY200" fmla="*/ 2080332 h 2323145"/>
              <a:gd name="connsiteX201" fmla="*/ 2755844 w 11269336"/>
              <a:gd name="connsiteY201" fmla="*/ 2078874 h 2323145"/>
              <a:gd name="connsiteX202" fmla="*/ 2657742 w 11269336"/>
              <a:gd name="connsiteY202" fmla="*/ 2070179 h 2323145"/>
              <a:gd name="connsiteX203" fmla="*/ 2559549 w 11269336"/>
              <a:gd name="connsiteY203" fmla="*/ 2057873 h 2323145"/>
              <a:gd name="connsiteX204" fmla="*/ 2512054 w 11269336"/>
              <a:gd name="connsiteY204" fmla="*/ 2031671 h 2323145"/>
              <a:gd name="connsiteX205" fmla="*/ 2506437 w 11269336"/>
              <a:gd name="connsiteY205" fmla="*/ 2030918 h 2323145"/>
              <a:gd name="connsiteX206" fmla="*/ 2491752 w 11269336"/>
              <a:gd name="connsiteY206" fmla="*/ 2033906 h 2323145"/>
              <a:gd name="connsiteX207" fmla="*/ 2486338 w 11269336"/>
              <a:gd name="connsiteY207" fmla="*/ 2035862 h 2323145"/>
              <a:gd name="connsiteX208" fmla="*/ 2478186 w 11269336"/>
              <a:gd name="connsiteY208" fmla="*/ 2036953 h 2323145"/>
              <a:gd name="connsiteX209" fmla="*/ 2477950 w 11269336"/>
              <a:gd name="connsiteY209" fmla="*/ 2036715 h 2323145"/>
              <a:gd name="connsiteX210" fmla="*/ 2470381 w 11269336"/>
              <a:gd name="connsiteY210" fmla="*/ 2038256 h 2323145"/>
              <a:gd name="connsiteX211" fmla="*/ 2433781 w 11269336"/>
              <a:gd name="connsiteY211" fmla="*/ 2049140 h 2323145"/>
              <a:gd name="connsiteX212" fmla="*/ 2381172 w 11269336"/>
              <a:gd name="connsiteY212" fmla="*/ 2030645 h 2323145"/>
              <a:gd name="connsiteX213" fmla="*/ 2360198 w 11269336"/>
              <a:gd name="connsiteY213" fmla="*/ 2029059 h 2323145"/>
              <a:gd name="connsiteX214" fmla="*/ 2348815 w 11269336"/>
              <a:gd name="connsiteY214" fmla="*/ 2026798 h 2323145"/>
              <a:gd name="connsiteX215" fmla="*/ 2347988 w 11269336"/>
              <a:gd name="connsiteY215" fmla="*/ 2025745 h 2323145"/>
              <a:gd name="connsiteX216" fmla="*/ 2312920 w 11269336"/>
              <a:gd name="connsiteY216" fmla="*/ 2036311 h 2323145"/>
              <a:gd name="connsiteX217" fmla="*/ 2307986 w 11269336"/>
              <a:gd name="connsiteY217" fmla="*/ 2035583 h 2323145"/>
              <a:gd name="connsiteX218" fmla="*/ 2285481 w 11269336"/>
              <a:gd name="connsiteY218" fmla="*/ 2045197 h 2323145"/>
              <a:gd name="connsiteX219" fmla="*/ 2273666 w 11269336"/>
              <a:gd name="connsiteY219" fmla="*/ 2048710 h 2323145"/>
              <a:gd name="connsiteX220" fmla="*/ 2270719 w 11269336"/>
              <a:gd name="connsiteY220" fmla="*/ 2052702 h 2323145"/>
              <a:gd name="connsiteX221" fmla="*/ 2253080 w 11269336"/>
              <a:gd name="connsiteY221" fmla="*/ 2056363 h 2323145"/>
              <a:gd name="connsiteX222" fmla="*/ 2250906 w 11269336"/>
              <a:gd name="connsiteY222" fmla="*/ 2055654 h 2323145"/>
              <a:gd name="connsiteX223" fmla="*/ 2236905 w 11269336"/>
              <a:gd name="connsiteY223" fmla="*/ 2062882 h 2323145"/>
              <a:gd name="connsiteX224" fmla="*/ 2225830 w 11269336"/>
              <a:gd name="connsiteY224" fmla="*/ 2074027 h 2323145"/>
              <a:gd name="connsiteX225" fmla="*/ 2073776 w 11269336"/>
              <a:gd name="connsiteY225" fmla="*/ 2089244 h 2323145"/>
              <a:gd name="connsiteX226" fmla="*/ 1948256 w 11269336"/>
              <a:gd name="connsiteY226" fmla="*/ 2146616 h 2323145"/>
              <a:gd name="connsiteX227" fmla="*/ 1865582 w 11269336"/>
              <a:gd name="connsiteY227" fmla="*/ 2153738 h 2323145"/>
              <a:gd name="connsiteX228" fmla="*/ 1835210 w 11269336"/>
              <a:gd name="connsiteY228" fmla="*/ 2134244 h 2323145"/>
              <a:gd name="connsiteX229" fmla="*/ 1632661 w 11269336"/>
              <a:gd name="connsiteY229" fmla="*/ 2173882 h 2323145"/>
              <a:gd name="connsiteX230" fmla="*/ 1579590 w 11269336"/>
              <a:gd name="connsiteY230" fmla="*/ 2173680 h 2323145"/>
              <a:gd name="connsiteX231" fmla="*/ 1535601 w 11269336"/>
              <a:gd name="connsiteY231" fmla="*/ 2194590 h 2323145"/>
              <a:gd name="connsiteX232" fmla="*/ 1515594 w 11269336"/>
              <a:gd name="connsiteY232" fmla="*/ 2189622 h 2323145"/>
              <a:gd name="connsiteX233" fmla="*/ 1512113 w 11269336"/>
              <a:gd name="connsiteY233" fmla="*/ 2188534 h 2323145"/>
              <a:gd name="connsiteX234" fmla="*/ 1498838 w 11269336"/>
              <a:gd name="connsiteY234" fmla="*/ 2189213 h 2323145"/>
              <a:gd name="connsiteX235" fmla="*/ 1494279 w 11269336"/>
              <a:gd name="connsiteY235" fmla="*/ 2183112 h 2323145"/>
              <a:gd name="connsiteX236" fmla="*/ 1473714 w 11269336"/>
              <a:gd name="connsiteY236" fmla="*/ 2179625 h 2323145"/>
              <a:gd name="connsiteX237" fmla="*/ 1449503 w 11269336"/>
              <a:gd name="connsiteY237" fmla="*/ 2182633 h 2323145"/>
              <a:gd name="connsiteX238" fmla="*/ 1266687 w 11269336"/>
              <a:gd name="connsiteY238" fmla="*/ 2212688 h 2323145"/>
              <a:gd name="connsiteX239" fmla="*/ 1239614 w 11269336"/>
              <a:gd name="connsiteY239" fmla="*/ 2209727 h 2323145"/>
              <a:gd name="connsiteX240" fmla="*/ 1202436 w 11269336"/>
              <a:gd name="connsiteY240" fmla="*/ 2209817 h 2323145"/>
              <a:gd name="connsiteX241" fmla="*/ 1136097 w 11269336"/>
              <a:gd name="connsiteY241" fmla="*/ 2205112 h 2323145"/>
              <a:gd name="connsiteX242" fmla="*/ 988232 w 11269336"/>
              <a:gd name="connsiteY242" fmla="*/ 2235635 h 2323145"/>
              <a:gd name="connsiteX243" fmla="*/ 981959 w 11269336"/>
              <a:gd name="connsiteY243" fmla="*/ 2231607 h 2323145"/>
              <a:gd name="connsiteX244" fmla="*/ 938600 w 11269336"/>
              <a:gd name="connsiteY244" fmla="*/ 2238113 h 2323145"/>
              <a:gd name="connsiteX245" fmla="*/ 791788 w 11269336"/>
              <a:gd name="connsiteY245" fmla="*/ 2293224 h 2323145"/>
              <a:gd name="connsiteX246" fmla="*/ 706914 w 11269336"/>
              <a:gd name="connsiteY246" fmla="*/ 2305046 h 2323145"/>
              <a:gd name="connsiteX247" fmla="*/ 675971 w 11269336"/>
              <a:gd name="connsiteY247" fmla="*/ 2304030 h 2323145"/>
              <a:gd name="connsiteX248" fmla="*/ 624180 w 11269336"/>
              <a:gd name="connsiteY248" fmla="*/ 2302650 h 2323145"/>
              <a:gd name="connsiteX249" fmla="*/ 583453 w 11269336"/>
              <a:gd name="connsiteY249" fmla="*/ 2288788 h 2323145"/>
              <a:gd name="connsiteX250" fmla="*/ 540946 w 11269336"/>
              <a:gd name="connsiteY250" fmla="*/ 2292721 h 2323145"/>
              <a:gd name="connsiteX251" fmla="*/ 533680 w 11269336"/>
              <a:gd name="connsiteY251" fmla="*/ 2310233 h 2323145"/>
              <a:gd name="connsiteX252" fmla="*/ 487366 w 11269336"/>
              <a:gd name="connsiteY252" fmla="*/ 2309053 h 2323145"/>
              <a:gd name="connsiteX253" fmla="*/ 416820 w 11269336"/>
              <a:gd name="connsiteY253" fmla="*/ 2305443 h 2323145"/>
              <a:gd name="connsiteX254" fmla="*/ 376805 w 11269336"/>
              <a:gd name="connsiteY254" fmla="*/ 2307647 h 2323145"/>
              <a:gd name="connsiteX255" fmla="*/ 266777 w 11269336"/>
              <a:gd name="connsiteY255" fmla="*/ 2309012 h 2323145"/>
              <a:gd name="connsiteX256" fmla="*/ 156013 w 11269336"/>
              <a:gd name="connsiteY256" fmla="*/ 2306832 h 2323145"/>
              <a:gd name="connsiteX257" fmla="*/ 87258 w 11269336"/>
              <a:gd name="connsiteY257" fmla="*/ 2285511 h 2323145"/>
              <a:gd name="connsiteX258" fmla="*/ 23798 w 11269336"/>
              <a:gd name="connsiteY258" fmla="*/ 2281822 h 2323145"/>
              <a:gd name="connsiteX259" fmla="*/ 0 w 11269336"/>
              <a:gd name="connsiteY259" fmla="*/ 2285369 h 2323145"/>
              <a:gd name="connsiteX260" fmla="*/ 0 w 11269336"/>
              <a:gd name="connsiteY260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807902 w 11269336"/>
              <a:gd name="connsiteY135" fmla="*/ 2138894 h 2323145"/>
              <a:gd name="connsiteX136" fmla="*/ 4765388 w 11269336"/>
              <a:gd name="connsiteY136" fmla="*/ 2162525 h 2323145"/>
              <a:gd name="connsiteX137" fmla="*/ 4745033 w 11269336"/>
              <a:gd name="connsiteY137" fmla="*/ 2158859 h 2323145"/>
              <a:gd name="connsiteX138" fmla="*/ 4741475 w 11269336"/>
              <a:gd name="connsiteY138" fmla="*/ 2157998 h 2323145"/>
              <a:gd name="connsiteX139" fmla="*/ 4728247 w 11269336"/>
              <a:gd name="connsiteY139" fmla="*/ 2159526 h 2323145"/>
              <a:gd name="connsiteX140" fmla="*/ 4723263 w 11269336"/>
              <a:gd name="connsiteY140" fmla="*/ 2153742 h 2323145"/>
              <a:gd name="connsiteX141" fmla="*/ 4593061 w 11269336"/>
              <a:gd name="connsiteY141" fmla="*/ 2171597 h 2323145"/>
              <a:gd name="connsiteX142" fmla="*/ 4533444 w 11269336"/>
              <a:gd name="connsiteY142" fmla="*/ 2181200 h 2323145"/>
              <a:gd name="connsiteX143" fmla="*/ 4492832 w 11269336"/>
              <a:gd name="connsiteY143" fmla="*/ 2188033 h 2323145"/>
              <a:gd name="connsiteX144" fmla="*/ 4467257 w 11269336"/>
              <a:gd name="connsiteY144" fmla="*/ 2196121 h 2323145"/>
              <a:gd name="connsiteX145" fmla="*/ 4459937 w 11269336"/>
              <a:gd name="connsiteY145" fmla="*/ 2195182 h 2323145"/>
              <a:gd name="connsiteX146" fmla="*/ 4433312 w 11269336"/>
              <a:gd name="connsiteY146" fmla="*/ 2199004 h 2323145"/>
              <a:gd name="connsiteX147" fmla="*/ 4420601 w 11269336"/>
              <a:gd name="connsiteY147" fmla="*/ 2205158 h 2323145"/>
              <a:gd name="connsiteX148" fmla="*/ 4405765 w 11269336"/>
              <a:gd name="connsiteY148" fmla="*/ 2199902 h 2323145"/>
              <a:gd name="connsiteX149" fmla="*/ 4401354 w 11269336"/>
              <a:gd name="connsiteY149" fmla="*/ 2194745 h 2323145"/>
              <a:gd name="connsiteX150" fmla="*/ 4383151 w 11269336"/>
              <a:gd name="connsiteY150" fmla="*/ 2201140 h 2323145"/>
              <a:gd name="connsiteX151" fmla="*/ 4366646 w 11269336"/>
              <a:gd name="connsiteY151" fmla="*/ 2198564 h 2323145"/>
              <a:gd name="connsiteX152" fmla="*/ 4354009 w 11269336"/>
              <a:gd name="connsiteY152" fmla="*/ 2204984 h 2323145"/>
              <a:gd name="connsiteX153" fmla="*/ 4348284 w 11269336"/>
              <a:gd name="connsiteY153" fmla="*/ 2205270 h 2323145"/>
              <a:gd name="connsiteX154" fmla="*/ 4333906 w 11269336"/>
              <a:gd name="connsiteY154" fmla="*/ 2205251 h 2323145"/>
              <a:gd name="connsiteX155" fmla="*/ 4308819 w 11269336"/>
              <a:gd name="connsiteY155" fmla="*/ 2203822 h 2323145"/>
              <a:gd name="connsiteX156" fmla="*/ 4301210 w 11269336"/>
              <a:gd name="connsiteY156" fmla="*/ 2204456 h 2323145"/>
              <a:gd name="connsiteX157" fmla="*/ 4283095 w 11269336"/>
              <a:gd name="connsiteY157" fmla="*/ 2198177 h 2323145"/>
              <a:gd name="connsiteX158" fmla="*/ 4250119 w 11269336"/>
              <a:gd name="connsiteY158" fmla="*/ 2196342 h 2323145"/>
              <a:gd name="connsiteX159" fmla="*/ 4189203 w 11269336"/>
              <a:gd name="connsiteY159" fmla="*/ 2178994 h 2323145"/>
              <a:gd name="connsiteX160" fmla="*/ 4154035 w 11269336"/>
              <a:gd name="connsiteY160" fmla="*/ 2171950 h 2323145"/>
              <a:gd name="connsiteX161" fmla="*/ 4129569 w 11269336"/>
              <a:gd name="connsiteY161" fmla="*/ 2163850 h 2323145"/>
              <a:gd name="connsiteX162" fmla="*/ 4061250 w 11269336"/>
              <a:gd name="connsiteY162" fmla="*/ 2159236 h 2323145"/>
              <a:gd name="connsiteX163" fmla="*/ 3945480 w 11269336"/>
              <a:gd name="connsiteY163" fmla="*/ 2158279 h 2323145"/>
              <a:gd name="connsiteX164" fmla="*/ 3921468 w 11269336"/>
              <a:gd name="connsiteY164" fmla="*/ 2156588 h 2323145"/>
              <a:gd name="connsiteX165" fmla="*/ 3903348 w 11269336"/>
              <a:gd name="connsiteY165" fmla="*/ 2149220 h 2323145"/>
              <a:gd name="connsiteX166" fmla="*/ 3901342 w 11269336"/>
              <a:gd name="connsiteY166" fmla="*/ 2142355 h 2323145"/>
              <a:gd name="connsiteX167" fmla="*/ 3888539 w 11269336"/>
              <a:gd name="connsiteY167" fmla="*/ 2140476 h 2323145"/>
              <a:gd name="connsiteX168" fmla="*/ 3885662 w 11269336"/>
              <a:gd name="connsiteY168" fmla="*/ 2138740 h 2323145"/>
              <a:gd name="connsiteX169" fmla="*/ 3868627 w 11269336"/>
              <a:gd name="connsiteY169" fmla="*/ 2130023 h 2323145"/>
              <a:gd name="connsiteX170" fmla="*/ 3819177 w 11269336"/>
              <a:gd name="connsiteY170" fmla="*/ 2142111 h 2323145"/>
              <a:gd name="connsiteX171" fmla="*/ 3769100 w 11269336"/>
              <a:gd name="connsiteY171" fmla="*/ 2131731 h 2323145"/>
              <a:gd name="connsiteX172" fmla="*/ 3562752 w 11269336"/>
              <a:gd name="connsiteY172" fmla="*/ 2131785 h 2323145"/>
              <a:gd name="connsiteX173" fmla="*/ 3541402 w 11269336"/>
              <a:gd name="connsiteY173" fmla="*/ 2106821 h 2323145"/>
              <a:gd name="connsiteX174" fmla="*/ 3365341 w 11269336"/>
              <a:gd name="connsiteY174" fmla="*/ 2077638 h 2323145"/>
              <a:gd name="connsiteX175" fmla="*/ 3170922 w 11269336"/>
              <a:gd name="connsiteY175" fmla="*/ 2115957 h 2323145"/>
              <a:gd name="connsiteX176" fmla="*/ 3156256 w 11269336"/>
              <a:gd name="connsiteY176" fmla="*/ 2124773 h 2323145"/>
              <a:gd name="connsiteX177" fmla="*/ 3140298 w 11269336"/>
              <a:gd name="connsiteY177" fmla="*/ 2129182 h 2323145"/>
              <a:gd name="connsiteX178" fmla="*/ 3138514 w 11269336"/>
              <a:gd name="connsiteY178" fmla="*/ 2128069 h 2323145"/>
              <a:gd name="connsiteX179" fmla="*/ 3120467 w 11269336"/>
              <a:gd name="connsiteY179" fmla="*/ 2128281 h 2323145"/>
              <a:gd name="connsiteX180" fmla="*/ 3116175 w 11269336"/>
              <a:gd name="connsiteY180" fmla="*/ 2131633 h 2323145"/>
              <a:gd name="connsiteX181" fmla="*/ 3103685 w 11269336"/>
              <a:gd name="connsiteY181" fmla="*/ 2132814 h 2323145"/>
              <a:gd name="connsiteX182" fmla="*/ 3078794 w 11269336"/>
              <a:gd name="connsiteY182" fmla="*/ 2137935 h 2323145"/>
              <a:gd name="connsiteX183" fmla="*/ 3074407 w 11269336"/>
              <a:gd name="connsiteY183" fmla="*/ 2136274 h 2323145"/>
              <a:gd name="connsiteX184" fmla="*/ 3037285 w 11269336"/>
              <a:gd name="connsiteY184" fmla="*/ 2139919 h 2323145"/>
              <a:gd name="connsiteX185" fmla="*/ 3036901 w 11269336"/>
              <a:gd name="connsiteY185" fmla="*/ 2138726 h 2323145"/>
              <a:gd name="connsiteX186" fmla="*/ 3026996 w 11269336"/>
              <a:gd name="connsiteY186" fmla="*/ 2134322 h 2323145"/>
              <a:gd name="connsiteX187" fmla="*/ 3007772 w 11269336"/>
              <a:gd name="connsiteY187" fmla="*/ 2128742 h 2323145"/>
              <a:gd name="connsiteX188" fmla="*/ 2965030 w 11269336"/>
              <a:gd name="connsiteY188" fmla="*/ 2100494 h 2323145"/>
              <a:gd name="connsiteX189" fmla="*/ 2926342 w 11269336"/>
              <a:gd name="connsiteY189" fmla="*/ 2104155 h 2323145"/>
              <a:gd name="connsiteX190" fmla="*/ 2918608 w 11269336"/>
              <a:gd name="connsiteY190" fmla="*/ 2104215 h 2323145"/>
              <a:gd name="connsiteX191" fmla="*/ 2918475 w 11269336"/>
              <a:gd name="connsiteY191" fmla="*/ 2103937 h 2323145"/>
              <a:gd name="connsiteX192" fmla="*/ 2910360 w 11269336"/>
              <a:gd name="connsiteY192" fmla="*/ 2103444 h 2323145"/>
              <a:gd name="connsiteX193" fmla="*/ 2904507 w 11269336"/>
              <a:gd name="connsiteY193" fmla="*/ 2104326 h 2323145"/>
              <a:gd name="connsiteX194" fmla="*/ 2889503 w 11269336"/>
              <a:gd name="connsiteY194" fmla="*/ 2104443 h 2323145"/>
              <a:gd name="connsiteX195" fmla="*/ 2884480 w 11269336"/>
              <a:gd name="connsiteY195" fmla="*/ 2102626 h 2323145"/>
              <a:gd name="connsiteX196" fmla="*/ 2882689 w 11269336"/>
              <a:gd name="connsiteY196" fmla="*/ 2099228 h 2323145"/>
              <a:gd name="connsiteX197" fmla="*/ 2881291 w 11269336"/>
              <a:gd name="connsiteY197" fmla="*/ 2099618 h 2323145"/>
              <a:gd name="connsiteX198" fmla="*/ 2853979 w 11269336"/>
              <a:gd name="connsiteY198" fmla="*/ 2090388 h 2323145"/>
              <a:gd name="connsiteX199" fmla="*/ 2791790 w 11269336"/>
              <a:gd name="connsiteY199" fmla="*/ 2080332 h 2323145"/>
              <a:gd name="connsiteX200" fmla="*/ 2755844 w 11269336"/>
              <a:gd name="connsiteY200" fmla="*/ 2078874 h 2323145"/>
              <a:gd name="connsiteX201" fmla="*/ 2657742 w 11269336"/>
              <a:gd name="connsiteY201" fmla="*/ 2070179 h 2323145"/>
              <a:gd name="connsiteX202" fmla="*/ 2559549 w 11269336"/>
              <a:gd name="connsiteY202" fmla="*/ 2057873 h 2323145"/>
              <a:gd name="connsiteX203" fmla="*/ 2512054 w 11269336"/>
              <a:gd name="connsiteY203" fmla="*/ 2031671 h 2323145"/>
              <a:gd name="connsiteX204" fmla="*/ 2506437 w 11269336"/>
              <a:gd name="connsiteY204" fmla="*/ 2030918 h 2323145"/>
              <a:gd name="connsiteX205" fmla="*/ 2491752 w 11269336"/>
              <a:gd name="connsiteY205" fmla="*/ 2033906 h 2323145"/>
              <a:gd name="connsiteX206" fmla="*/ 2486338 w 11269336"/>
              <a:gd name="connsiteY206" fmla="*/ 2035862 h 2323145"/>
              <a:gd name="connsiteX207" fmla="*/ 2478186 w 11269336"/>
              <a:gd name="connsiteY207" fmla="*/ 2036953 h 2323145"/>
              <a:gd name="connsiteX208" fmla="*/ 2477950 w 11269336"/>
              <a:gd name="connsiteY208" fmla="*/ 2036715 h 2323145"/>
              <a:gd name="connsiteX209" fmla="*/ 2470381 w 11269336"/>
              <a:gd name="connsiteY209" fmla="*/ 2038256 h 2323145"/>
              <a:gd name="connsiteX210" fmla="*/ 2433781 w 11269336"/>
              <a:gd name="connsiteY210" fmla="*/ 2049140 h 2323145"/>
              <a:gd name="connsiteX211" fmla="*/ 2381172 w 11269336"/>
              <a:gd name="connsiteY211" fmla="*/ 2030645 h 2323145"/>
              <a:gd name="connsiteX212" fmla="*/ 2360198 w 11269336"/>
              <a:gd name="connsiteY212" fmla="*/ 2029059 h 2323145"/>
              <a:gd name="connsiteX213" fmla="*/ 2348815 w 11269336"/>
              <a:gd name="connsiteY213" fmla="*/ 2026798 h 2323145"/>
              <a:gd name="connsiteX214" fmla="*/ 2347988 w 11269336"/>
              <a:gd name="connsiteY214" fmla="*/ 2025745 h 2323145"/>
              <a:gd name="connsiteX215" fmla="*/ 2312920 w 11269336"/>
              <a:gd name="connsiteY215" fmla="*/ 2036311 h 2323145"/>
              <a:gd name="connsiteX216" fmla="*/ 2307986 w 11269336"/>
              <a:gd name="connsiteY216" fmla="*/ 2035583 h 2323145"/>
              <a:gd name="connsiteX217" fmla="*/ 2285481 w 11269336"/>
              <a:gd name="connsiteY217" fmla="*/ 2045197 h 2323145"/>
              <a:gd name="connsiteX218" fmla="*/ 2273666 w 11269336"/>
              <a:gd name="connsiteY218" fmla="*/ 2048710 h 2323145"/>
              <a:gd name="connsiteX219" fmla="*/ 2270719 w 11269336"/>
              <a:gd name="connsiteY219" fmla="*/ 2052702 h 2323145"/>
              <a:gd name="connsiteX220" fmla="*/ 2253080 w 11269336"/>
              <a:gd name="connsiteY220" fmla="*/ 2056363 h 2323145"/>
              <a:gd name="connsiteX221" fmla="*/ 2250906 w 11269336"/>
              <a:gd name="connsiteY221" fmla="*/ 2055654 h 2323145"/>
              <a:gd name="connsiteX222" fmla="*/ 2236905 w 11269336"/>
              <a:gd name="connsiteY222" fmla="*/ 2062882 h 2323145"/>
              <a:gd name="connsiteX223" fmla="*/ 2225830 w 11269336"/>
              <a:gd name="connsiteY223" fmla="*/ 2074027 h 2323145"/>
              <a:gd name="connsiteX224" fmla="*/ 2073776 w 11269336"/>
              <a:gd name="connsiteY224" fmla="*/ 2089244 h 2323145"/>
              <a:gd name="connsiteX225" fmla="*/ 1948256 w 11269336"/>
              <a:gd name="connsiteY225" fmla="*/ 2146616 h 2323145"/>
              <a:gd name="connsiteX226" fmla="*/ 1865582 w 11269336"/>
              <a:gd name="connsiteY226" fmla="*/ 2153738 h 2323145"/>
              <a:gd name="connsiteX227" fmla="*/ 1835210 w 11269336"/>
              <a:gd name="connsiteY227" fmla="*/ 2134244 h 2323145"/>
              <a:gd name="connsiteX228" fmla="*/ 1632661 w 11269336"/>
              <a:gd name="connsiteY228" fmla="*/ 2173882 h 2323145"/>
              <a:gd name="connsiteX229" fmla="*/ 1579590 w 11269336"/>
              <a:gd name="connsiteY229" fmla="*/ 2173680 h 2323145"/>
              <a:gd name="connsiteX230" fmla="*/ 1535601 w 11269336"/>
              <a:gd name="connsiteY230" fmla="*/ 2194590 h 2323145"/>
              <a:gd name="connsiteX231" fmla="*/ 1515594 w 11269336"/>
              <a:gd name="connsiteY231" fmla="*/ 2189622 h 2323145"/>
              <a:gd name="connsiteX232" fmla="*/ 1512113 w 11269336"/>
              <a:gd name="connsiteY232" fmla="*/ 2188534 h 2323145"/>
              <a:gd name="connsiteX233" fmla="*/ 1498838 w 11269336"/>
              <a:gd name="connsiteY233" fmla="*/ 2189213 h 2323145"/>
              <a:gd name="connsiteX234" fmla="*/ 1494279 w 11269336"/>
              <a:gd name="connsiteY234" fmla="*/ 2183112 h 2323145"/>
              <a:gd name="connsiteX235" fmla="*/ 1473714 w 11269336"/>
              <a:gd name="connsiteY235" fmla="*/ 2179625 h 2323145"/>
              <a:gd name="connsiteX236" fmla="*/ 1449503 w 11269336"/>
              <a:gd name="connsiteY236" fmla="*/ 2182633 h 2323145"/>
              <a:gd name="connsiteX237" fmla="*/ 1266687 w 11269336"/>
              <a:gd name="connsiteY237" fmla="*/ 2212688 h 2323145"/>
              <a:gd name="connsiteX238" fmla="*/ 1239614 w 11269336"/>
              <a:gd name="connsiteY238" fmla="*/ 2209727 h 2323145"/>
              <a:gd name="connsiteX239" fmla="*/ 1202436 w 11269336"/>
              <a:gd name="connsiteY239" fmla="*/ 2209817 h 2323145"/>
              <a:gd name="connsiteX240" fmla="*/ 1136097 w 11269336"/>
              <a:gd name="connsiteY240" fmla="*/ 2205112 h 2323145"/>
              <a:gd name="connsiteX241" fmla="*/ 988232 w 11269336"/>
              <a:gd name="connsiteY241" fmla="*/ 2235635 h 2323145"/>
              <a:gd name="connsiteX242" fmla="*/ 981959 w 11269336"/>
              <a:gd name="connsiteY242" fmla="*/ 2231607 h 2323145"/>
              <a:gd name="connsiteX243" fmla="*/ 938600 w 11269336"/>
              <a:gd name="connsiteY243" fmla="*/ 2238113 h 2323145"/>
              <a:gd name="connsiteX244" fmla="*/ 791788 w 11269336"/>
              <a:gd name="connsiteY244" fmla="*/ 2293224 h 2323145"/>
              <a:gd name="connsiteX245" fmla="*/ 706914 w 11269336"/>
              <a:gd name="connsiteY245" fmla="*/ 2305046 h 2323145"/>
              <a:gd name="connsiteX246" fmla="*/ 675971 w 11269336"/>
              <a:gd name="connsiteY246" fmla="*/ 2304030 h 2323145"/>
              <a:gd name="connsiteX247" fmla="*/ 624180 w 11269336"/>
              <a:gd name="connsiteY247" fmla="*/ 2302650 h 2323145"/>
              <a:gd name="connsiteX248" fmla="*/ 583453 w 11269336"/>
              <a:gd name="connsiteY248" fmla="*/ 2288788 h 2323145"/>
              <a:gd name="connsiteX249" fmla="*/ 540946 w 11269336"/>
              <a:gd name="connsiteY249" fmla="*/ 2292721 h 2323145"/>
              <a:gd name="connsiteX250" fmla="*/ 533680 w 11269336"/>
              <a:gd name="connsiteY250" fmla="*/ 2310233 h 2323145"/>
              <a:gd name="connsiteX251" fmla="*/ 487366 w 11269336"/>
              <a:gd name="connsiteY251" fmla="*/ 2309053 h 2323145"/>
              <a:gd name="connsiteX252" fmla="*/ 416820 w 11269336"/>
              <a:gd name="connsiteY252" fmla="*/ 2305443 h 2323145"/>
              <a:gd name="connsiteX253" fmla="*/ 376805 w 11269336"/>
              <a:gd name="connsiteY253" fmla="*/ 2307647 h 2323145"/>
              <a:gd name="connsiteX254" fmla="*/ 266777 w 11269336"/>
              <a:gd name="connsiteY254" fmla="*/ 2309012 h 2323145"/>
              <a:gd name="connsiteX255" fmla="*/ 156013 w 11269336"/>
              <a:gd name="connsiteY255" fmla="*/ 2306832 h 2323145"/>
              <a:gd name="connsiteX256" fmla="*/ 87258 w 11269336"/>
              <a:gd name="connsiteY256" fmla="*/ 2285511 h 2323145"/>
              <a:gd name="connsiteX257" fmla="*/ 23798 w 11269336"/>
              <a:gd name="connsiteY257" fmla="*/ 2281822 h 2323145"/>
              <a:gd name="connsiteX258" fmla="*/ 0 w 11269336"/>
              <a:gd name="connsiteY258" fmla="*/ 2285369 h 2323145"/>
              <a:gd name="connsiteX259" fmla="*/ 0 w 11269336"/>
              <a:gd name="connsiteY259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83151 w 11269336"/>
              <a:gd name="connsiteY149" fmla="*/ 2201140 h 2323145"/>
              <a:gd name="connsiteX150" fmla="*/ 4366646 w 11269336"/>
              <a:gd name="connsiteY150" fmla="*/ 2198564 h 2323145"/>
              <a:gd name="connsiteX151" fmla="*/ 4354009 w 11269336"/>
              <a:gd name="connsiteY151" fmla="*/ 2204984 h 2323145"/>
              <a:gd name="connsiteX152" fmla="*/ 4348284 w 11269336"/>
              <a:gd name="connsiteY152" fmla="*/ 2205270 h 2323145"/>
              <a:gd name="connsiteX153" fmla="*/ 4333906 w 11269336"/>
              <a:gd name="connsiteY153" fmla="*/ 2205251 h 2323145"/>
              <a:gd name="connsiteX154" fmla="*/ 4308819 w 11269336"/>
              <a:gd name="connsiteY154" fmla="*/ 2203822 h 2323145"/>
              <a:gd name="connsiteX155" fmla="*/ 4301210 w 11269336"/>
              <a:gd name="connsiteY155" fmla="*/ 2204456 h 2323145"/>
              <a:gd name="connsiteX156" fmla="*/ 4283095 w 11269336"/>
              <a:gd name="connsiteY156" fmla="*/ 2198177 h 2323145"/>
              <a:gd name="connsiteX157" fmla="*/ 4250119 w 11269336"/>
              <a:gd name="connsiteY157" fmla="*/ 2196342 h 2323145"/>
              <a:gd name="connsiteX158" fmla="*/ 4189203 w 11269336"/>
              <a:gd name="connsiteY158" fmla="*/ 2178994 h 2323145"/>
              <a:gd name="connsiteX159" fmla="*/ 4154035 w 11269336"/>
              <a:gd name="connsiteY159" fmla="*/ 2171950 h 2323145"/>
              <a:gd name="connsiteX160" fmla="*/ 4129569 w 11269336"/>
              <a:gd name="connsiteY160" fmla="*/ 2163850 h 2323145"/>
              <a:gd name="connsiteX161" fmla="*/ 4061250 w 11269336"/>
              <a:gd name="connsiteY161" fmla="*/ 2159236 h 2323145"/>
              <a:gd name="connsiteX162" fmla="*/ 3945480 w 11269336"/>
              <a:gd name="connsiteY162" fmla="*/ 2158279 h 2323145"/>
              <a:gd name="connsiteX163" fmla="*/ 3921468 w 11269336"/>
              <a:gd name="connsiteY163" fmla="*/ 2156588 h 2323145"/>
              <a:gd name="connsiteX164" fmla="*/ 3903348 w 11269336"/>
              <a:gd name="connsiteY164" fmla="*/ 2149220 h 2323145"/>
              <a:gd name="connsiteX165" fmla="*/ 3901342 w 11269336"/>
              <a:gd name="connsiteY165" fmla="*/ 2142355 h 2323145"/>
              <a:gd name="connsiteX166" fmla="*/ 3888539 w 11269336"/>
              <a:gd name="connsiteY166" fmla="*/ 2140476 h 2323145"/>
              <a:gd name="connsiteX167" fmla="*/ 3885662 w 11269336"/>
              <a:gd name="connsiteY167" fmla="*/ 2138740 h 2323145"/>
              <a:gd name="connsiteX168" fmla="*/ 3868627 w 11269336"/>
              <a:gd name="connsiteY168" fmla="*/ 2130023 h 2323145"/>
              <a:gd name="connsiteX169" fmla="*/ 3819177 w 11269336"/>
              <a:gd name="connsiteY169" fmla="*/ 2142111 h 2323145"/>
              <a:gd name="connsiteX170" fmla="*/ 3769100 w 11269336"/>
              <a:gd name="connsiteY170" fmla="*/ 2131731 h 2323145"/>
              <a:gd name="connsiteX171" fmla="*/ 3562752 w 11269336"/>
              <a:gd name="connsiteY171" fmla="*/ 2131785 h 2323145"/>
              <a:gd name="connsiteX172" fmla="*/ 3541402 w 11269336"/>
              <a:gd name="connsiteY172" fmla="*/ 2106821 h 2323145"/>
              <a:gd name="connsiteX173" fmla="*/ 3365341 w 11269336"/>
              <a:gd name="connsiteY173" fmla="*/ 2077638 h 2323145"/>
              <a:gd name="connsiteX174" fmla="*/ 3170922 w 11269336"/>
              <a:gd name="connsiteY174" fmla="*/ 2115957 h 2323145"/>
              <a:gd name="connsiteX175" fmla="*/ 3156256 w 11269336"/>
              <a:gd name="connsiteY175" fmla="*/ 2124773 h 2323145"/>
              <a:gd name="connsiteX176" fmla="*/ 3140298 w 11269336"/>
              <a:gd name="connsiteY176" fmla="*/ 2129182 h 2323145"/>
              <a:gd name="connsiteX177" fmla="*/ 3138514 w 11269336"/>
              <a:gd name="connsiteY177" fmla="*/ 2128069 h 2323145"/>
              <a:gd name="connsiteX178" fmla="*/ 3120467 w 11269336"/>
              <a:gd name="connsiteY178" fmla="*/ 2128281 h 2323145"/>
              <a:gd name="connsiteX179" fmla="*/ 3116175 w 11269336"/>
              <a:gd name="connsiteY179" fmla="*/ 2131633 h 2323145"/>
              <a:gd name="connsiteX180" fmla="*/ 3103685 w 11269336"/>
              <a:gd name="connsiteY180" fmla="*/ 2132814 h 2323145"/>
              <a:gd name="connsiteX181" fmla="*/ 3078794 w 11269336"/>
              <a:gd name="connsiteY181" fmla="*/ 2137935 h 2323145"/>
              <a:gd name="connsiteX182" fmla="*/ 3074407 w 11269336"/>
              <a:gd name="connsiteY182" fmla="*/ 2136274 h 2323145"/>
              <a:gd name="connsiteX183" fmla="*/ 3037285 w 11269336"/>
              <a:gd name="connsiteY183" fmla="*/ 2139919 h 2323145"/>
              <a:gd name="connsiteX184" fmla="*/ 3036901 w 11269336"/>
              <a:gd name="connsiteY184" fmla="*/ 2138726 h 2323145"/>
              <a:gd name="connsiteX185" fmla="*/ 3026996 w 11269336"/>
              <a:gd name="connsiteY185" fmla="*/ 2134322 h 2323145"/>
              <a:gd name="connsiteX186" fmla="*/ 3007772 w 11269336"/>
              <a:gd name="connsiteY186" fmla="*/ 2128742 h 2323145"/>
              <a:gd name="connsiteX187" fmla="*/ 2965030 w 11269336"/>
              <a:gd name="connsiteY187" fmla="*/ 2100494 h 2323145"/>
              <a:gd name="connsiteX188" fmla="*/ 2926342 w 11269336"/>
              <a:gd name="connsiteY188" fmla="*/ 2104155 h 2323145"/>
              <a:gd name="connsiteX189" fmla="*/ 2918608 w 11269336"/>
              <a:gd name="connsiteY189" fmla="*/ 2104215 h 2323145"/>
              <a:gd name="connsiteX190" fmla="*/ 2918475 w 11269336"/>
              <a:gd name="connsiteY190" fmla="*/ 2103937 h 2323145"/>
              <a:gd name="connsiteX191" fmla="*/ 2910360 w 11269336"/>
              <a:gd name="connsiteY191" fmla="*/ 2103444 h 2323145"/>
              <a:gd name="connsiteX192" fmla="*/ 2904507 w 11269336"/>
              <a:gd name="connsiteY192" fmla="*/ 2104326 h 2323145"/>
              <a:gd name="connsiteX193" fmla="*/ 2889503 w 11269336"/>
              <a:gd name="connsiteY193" fmla="*/ 2104443 h 2323145"/>
              <a:gd name="connsiteX194" fmla="*/ 2884480 w 11269336"/>
              <a:gd name="connsiteY194" fmla="*/ 2102626 h 2323145"/>
              <a:gd name="connsiteX195" fmla="*/ 2882689 w 11269336"/>
              <a:gd name="connsiteY195" fmla="*/ 2099228 h 2323145"/>
              <a:gd name="connsiteX196" fmla="*/ 2881291 w 11269336"/>
              <a:gd name="connsiteY196" fmla="*/ 2099618 h 2323145"/>
              <a:gd name="connsiteX197" fmla="*/ 2853979 w 11269336"/>
              <a:gd name="connsiteY197" fmla="*/ 2090388 h 2323145"/>
              <a:gd name="connsiteX198" fmla="*/ 2791790 w 11269336"/>
              <a:gd name="connsiteY198" fmla="*/ 2080332 h 2323145"/>
              <a:gd name="connsiteX199" fmla="*/ 2755844 w 11269336"/>
              <a:gd name="connsiteY199" fmla="*/ 2078874 h 2323145"/>
              <a:gd name="connsiteX200" fmla="*/ 2657742 w 11269336"/>
              <a:gd name="connsiteY200" fmla="*/ 2070179 h 2323145"/>
              <a:gd name="connsiteX201" fmla="*/ 2559549 w 11269336"/>
              <a:gd name="connsiteY201" fmla="*/ 2057873 h 2323145"/>
              <a:gd name="connsiteX202" fmla="*/ 2512054 w 11269336"/>
              <a:gd name="connsiteY202" fmla="*/ 2031671 h 2323145"/>
              <a:gd name="connsiteX203" fmla="*/ 2506437 w 11269336"/>
              <a:gd name="connsiteY203" fmla="*/ 2030918 h 2323145"/>
              <a:gd name="connsiteX204" fmla="*/ 2491752 w 11269336"/>
              <a:gd name="connsiteY204" fmla="*/ 2033906 h 2323145"/>
              <a:gd name="connsiteX205" fmla="*/ 2486338 w 11269336"/>
              <a:gd name="connsiteY205" fmla="*/ 2035862 h 2323145"/>
              <a:gd name="connsiteX206" fmla="*/ 2478186 w 11269336"/>
              <a:gd name="connsiteY206" fmla="*/ 2036953 h 2323145"/>
              <a:gd name="connsiteX207" fmla="*/ 2477950 w 11269336"/>
              <a:gd name="connsiteY207" fmla="*/ 2036715 h 2323145"/>
              <a:gd name="connsiteX208" fmla="*/ 2470381 w 11269336"/>
              <a:gd name="connsiteY208" fmla="*/ 2038256 h 2323145"/>
              <a:gd name="connsiteX209" fmla="*/ 2433781 w 11269336"/>
              <a:gd name="connsiteY209" fmla="*/ 2049140 h 2323145"/>
              <a:gd name="connsiteX210" fmla="*/ 2381172 w 11269336"/>
              <a:gd name="connsiteY210" fmla="*/ 2030645 h 2323145"/>
              <a:gd name="connsiteX211" fmla="*/ 2360198 w 11269336"/>
              <a:gd name="connsiteY211" fmla="*/ 2029059 h 2323145"/>
              <a:gd name="connsiteX212" fmla="*/ 2348815 w 11269336"/>
              <a:gd name="connsiteY212" fmla="*/ 2026798 h 2323145"/>
              <a:gd name="connsiteX213" fmla="*/ 2347988 w 11269336"/>
              <a:gd name="connsiteY213" fmla="*/ 2025745 h 2323145"/>
              <a:gd name="connsiteX214" fmla="*/ 2312920 w 11269336"/>
              <a:gd name="connsiteY214" fmla="*/ 2036311 h 2323145"/>
              <a:gd name="connsiteX215" fmla="*/ 2307986 w 11269336"/>
              <a:gd name="connsiteY215" fmla="*/ 2035583 h 2323145"/>
              <a:gd name="connsiteX216" fmla="*/ 2285481 w 11269336"/>
              <a:gd name="connsiteY216" fmla="*/ 2045197 h 2323145"/>
              <a:gd name="connsiteX217" fmla="*/ 2273666 w 11269336"/>
              <a:gd name="connsiteY217" fmla="*/ 2048710 h 2323145"/>
              <a:gd name="connsiteX218" fmla="*/ 2270719 w 11269336"/>
              <a:gd name="connsiteY218" fmla="*/ 2052702 h 2323145"/>
              <a:gd name="connsiteX219" fmla="*/ 2253080 w 11269336"/>
              <a:gd name="connsiteY219" fmla="*/ 2056363 h 2323145"/>
              <a:gd name="connsiteX220" fmla="*/ 2250906 w 11269336"/>
              <a:gd name="connsiteY220" fmla="*/ 2055654 h 2323145"/>
              <a:gd name="connsiteX221" fmla="*/ 2236905 w 11269336"/>
              <a:gd name="connsiteY221" fmla="*/ 2062882 h 2323145"/>
              <a:gd name="connsiteX222" fmla="*/ 2225830 w 11269336"/>
              <a:gd name="connsiteY222" fmla="*/ 2074027 h 2323145"/>
              <a:gd name="connsiteX223" fmla="*/ 2073776 w 11269336"/>
              <a:gd name="connsiteY223" fmla="*/ 2089244 h 2323145"/>
              <a:gd name="connsiteX224" fmla="*/ 1948256 w 11269336"/>
              <a:gd name="connsiteY224" fmla="*/ 2146616 h 2323145"/>
              <a:gd name="connsiteX225" fmla="*/ 1865582 w 11269336"/>
              <a:gd name="connsiteY225" fmla="*/ 2153738 h 2323145"/>
              <a:gd name="connsiteX226" fmla="*/ 1835210 w 11269336"/>
              <a:gd name="connsiteY226" fmla="*/ 2134244 h 2323145"/>
              <a:gd name="connsiteX227" fmla="*/ 1632661 w 11269336"/>
              <a:gd name="connsiteY227" fmla="*/ 2173882 h 2323145"/>
              <a:gd name="connsiteX228" fmla="*/ 1579590 w 11269336"/>
              <a:gd name="connsiteY228" fmla="*/ 2173680 h 2323145"/>
              <a:gd name="connsiteX229" fmla="*/ 1535601 w 11269336"/>
              <a:gd name="connsiteY229" fmla="*/ 2194590 h 2323145"/>
              <a:gd name="connsiteX230" fmla="*/ 1515594 w 11269336"/>
              <a:gd name="connsiteY230" fmla="*/ 2189622 h 2323145"/>
              <a:gd name="connsiteX231" fmla="*/ 1512113 w 11269336"/>
              <a:gd name="connsiteY231" fmla="*/ 2188534 h 2323145"/>
              <a:gd name="connsiteX232" fmla="*/ 1498838 w 11269336"/>
              <a:gd name="connsiteY232" fmla="*/ 2189213 h 2323145"/>
              <a:gd name="connsiteX233" fmla="*/ 1494279 w 11269336"/>
              <a:gd name="connsiteY233" fmla="*/ 2183112 h 2323145"/>
              <a:gd name="connsiteX234" fmla="*/ 1473714 w 11269336"/>
              <a:gd name="connsiteY234" fmla="*/ 2179625 h 2323145"/>
              <a:gd name="connsiteX235" fmla="*/ 1449503 w 11269336"/>
              <a:gd name="connsiteY235" fmla="*/ 2182633 h 2323145"/>
              <a:gd name="connsiteX236" fmla="*/ 1266687 w 11269336"/>
              <a:gd name="connsiteY236" fmla="*/ 2212688 h 2323145"/>
              <a:gd name="connsiteX237" fmla="*/ 1239614 w 11269336"/>
              <a:gd name="connsiteY237" fmla="*/ 2209727 h 2323145"/>
              <a:gd name="connsiteX238" fmla="*/ 1202436 w 11269336"/>
              <a:gd name="connsiteY238" fmla="*/ 2209817 h 2323145"/>
              <a:gd name="connsiteX239" fmla="*/ 1136097 w 11269336"/>
              <a:gd name="connsiteY239" fmla="*/ 2205112 h 2323145"/>
              <a:gd name="connsiteX240" fmla="*/ 988232 w 11269336"/>
              <a:gd name="connsiteY240" fmla="*/ 2235635 h 2323145"/>
              <a:gd name="connsiteX241" fmla="*/ 981959 w 11269336"/>
              <a:gd name="connsiteY241" fmla="*/ 2231607 h 2323145"/>
              <a:gd name="connsiteX242" fmla="*/ 938600 w 11269336"/>
              <a:gd name="connsiteY242" fmla="*/ 2238113 h 2323145"/>
              <a:gd name="connsiteX243" fmla="*/ 791788 w 11269336"/>
              <a:gd name="connsiteY243" fmla="*/ 2293224 h 2323145"/>
              <a:gd name="connsiteX244" fmla="*/ 706914 w 11269336"/>
              <a:gd name="connsiteY244" fmla="*/ 2305046 h 2323145"/>
              <a:gd name="connsiteX245" fmla="*/ 675971 w 11269336"/>
              <a:gd name="connsiteY245" fmla="*/ 2304030 h 2323145"/>
              <a:gd name="connsiteX246" fmla="*/ 624180 w 11269336"/>
              <a:gd name="connsiteY246" fmla="*/ 2302650 h 2323145"/>
              <a:gd name="connsiteX247" fmla="*/ 583453 w 11269336"/>
              <a:gd name="connsiteY247" fmla="*/ 2288788 h 2323145"/>
              <a:gd name="connsiteX248" fmla="*/ 540946 w 11269336"/>
              <a:gd name="connsiteY248" fmla="*/ 2292721 h 2323145"/>
              <a:gd name="connsiteX249" fmla="*/ 533680 w 11269336"/>
              <a:gd name="connsiteY249" fmla="*/ 2310233 h 2323145"/>
              <a:gd name="connsiteX250" fmla="*/ 487366 w 11269336"/>
              <a:gd name="connsiteY250" fmla="*/ 2309053 h 2323145"/>
              <a:gd name="connsiteX251" fmla="*/ 416820 w 11269336"/>
              <a:gd name="connsiteY251" fmla="*/ 2305443 h 2323145"/>
              <a:gd name="connsiteX252" fmla="*/ 376805 w 11269336"/>
              <a:gd name="connsiteY252" fmla="*/ 2307647 h 2323145"/>
              <a:gd name="connsiteX253" fmla="*/ 266777 w 11269336"/>
              <a:gd name="connsiteY253" fmla="*/ 2309012 h 2323145"/>
              <a:gd name="connsiteX254" fmla="*/ 156013 w 11269336"/>
              <a:gd name="connsiteY254" fmla="*/ 2306832 h 2323145"/>
              <a:gd name="connsiteX255" fmla="*/ 87258 w 11269336"/>
              <a:gd name="connsiteY255" fmla="*/ 2285511 h 2323145"/>
              <a:gd name="connsiteX256" fmla="*/ 23798 w 11269336"/>
              <a:gd name="connsiteY256" fmla="*/ 2281822 h 2323145"/>
              <a:gd name="connsiteX257" fmla="*/ 0 w 11269336"/>
              <a:gd name="connsiteY257" fmla="*/ 2285369 h 2323145"/>
              <a:gd name="connsiteX258" fmla="*/ 0 w 11269336"/>
              <a:gd name="connsiteY258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20601 w 11269336"/>
              <a:gd name="connsiteY146" fmla="*/ 2205158 h 2323145"/>
              <a:gd name="connsiteX147" fmla="*/ 4405765 w 11269336"/>
              <a:gd name="connsiteY147" fmla="*/ 2199902 h 2323145"/>
              <a:gd name="connsiteX148" fmla="*/ 4401354 w 11269336"/>
              <a:gd name="connsiteY148" fmla="*/ 2194745 h 2323145"/>
              <a:gd name="connsiteX149" fmla="*/ 4366646 w 11269336"/>
              <a:gd name="connsiteY149" fmla="*/ 2198564 h 2323145"/>
              <a:gd name="connsiteX150" fmla="*/ 4354009 w 11269336"/>
              <a:gd name="connsiteY150" fmla="*/ 2204984 h 2323145"/>
              <a:gd name="connsiteX151" fmla="*/ 4348284 w 11269336"/>
              <a:gd name="connsiteY151" fmla="*/ 2205270 h 2323145"/>
              <a:gd name="connsiteX152" fmla="*/ 4333906 w 11269336"/>
              <a:gd name="connsiteY152" fmla="*/ 2205251 h 2323145"/>
              <a:gd name="connsiteX153" fmla="*/ 4308819 w 11269336"/>
              <a:gd name="connsiteY153" fmla="*/ 2203822 h 2323145"/>
              <a:gd name="connsiteX154" fmla="*/ 4301210 w 11269336"/>
              <a:gd name="connsiteY154" fmla="*/ 2204456 h 2323145"/>
              <a:gd name="connsiteX155" fmla="*/ 4283095 w 11269336"/>
              <a:gd name="connsiteY155" fmla="*/ 2198177 h 2323145"/>
              <a:gd name="connsiteX156" fmla="*/ 4250119 w 11269336"/>
              <a:gd name="connsiteY156" fmla="*/ 2196342 h 2323145"/>
              <a:gd name="connsiteX157" fmla="*/ 4189203 w 11269336"/>
              <a:gd name="connsiteY157" fmla="*/ 2178994 h 2323145"/>
              <a:gd name="connsiteX158" fmla="*/ 4154035 w 11269336"/>
              <a:gd name="connsiteY158" fmla="*/ 2171950 h 2323145"/>
              <a:gd name="connsiteX159" fmla="*/ 4129569 w 11269336"/>
              <a:gd name="connsiteY159" fmla="*/ 2163850 h 2323145"/>
              <a:gd name="connsiteX160" fmla="*/ 4061250 w 11269336"/>
              <a:gd name="connsiteY160" fmla="*/ 2159236 h 2323145"/>
              <a:gd name="connsiteX161" fmla="*/ 3945480 w 11269336"/>
              <a:gd name="connsiteY161" fmla="*/ 2158279 h 2323145"/>
              <a:gd name="connsiteX162" fmla="*/ 3921468 w 11269336"/>
              <a:gd name="connsiteY162" fmla="*/ 2156588 h 2323145"/>
              <a:gd name="connsiteX163" fmla="*/ 3903348 w 11269336"/>
              <a:gd name="connsiteY163" fmla="*/ 2149220 h 2323145"/>
              <a:gd name="connsiteX164" fmla="*/ 3901342 w 11269336"/>
              <a:gd name="connsiteY164" fmla="*/ 2142355 h 2323145"/>
              <a:gd name="connsiteX165" fmla="*/ 3888539 w 11269336"/>
              <a:gd name="connsiteY165" fmla="*/ 2140476 h 2323145"/>
              <a:gd name="connsiteX166" fmla="*/ 3885662 w 11269336"/>
              <a:gd name="connsiteY166" fmla="*/ 2138740 h 2323145"/>
              <a:gd name="connsiteX167" fmla="*/ 3868627 w 11269336"/>
              <a:gd name="connsiteY167" fmla="*/ 2130023 h 2323145"/>
              <a:gd name="connsiteX168" fmla="*/ 3819177 w 11269336"/>
              <a:gd name="connsiteY168" fmla="*/ 2142111 h 2323145"/>
              <a:gd name="connsiteX169" fmla="*/ 3769100 w 11269336"/>
              <a:gd name="connsiteY169" fmla="*/ 2131731 h 2323145"/>
              <a:gd name="connsiteX170" fmla="*/ 3562752 w 11269336"/>
              <a:gd name="connsiteY170" fmla="*/ 2131785 h 2323145"/>
              <a:gd name="connsiteX171" fmla="*/ 3541402 w 11269336"/>
              <a:gd name="connsiteY171" fmla="*/ 2106821 h 2323145"/>
              <a:gd name="connsiteX172" fmla="*/ 3365341 w 11269336"/>
              <a:gd name="connsiteY172" fmla="*/ 2077638 h 2323145"/>
              <a:gd name="connsiteX173" fmla="*/ 3170922 w 11269336"/>
              <a:gd name="connsiteY173" fmla="*/ 2115957 h 2323145"/>
              <a:gd name="connsiteX174" fmla="*/ 3156256 w 11269336"/>
              <a:gd name="connsiteY174" fmla="*/ 2124773 h 2323145"/>
              <a:gd name="connsiteX175" fmla="*/ 3140298 w 11269336"/>
              <a:gd name="connsiteY175" fmla="*/ 2129182 h 2323145"/>
              <a:gd name="connsiteX176" fmla="*/ 3138514 w 11269336"/>
              <a:gd name="connsiteY176" fmla="*/ 2128069 h 2323145"/>
              <a:gd name="connsiteX177" fmla="*/ 3120467 w 11269336"/>
              <a:gd name="connsiteY177" fmla="*/ 2128281 h 2323145"/>
              <a:gd name="connsiteX178" fmla="*/ 3116175 w 11269336"/>
              <a:gd name="connsiteY178" fmla="*/ 2131633 h 2323145"/>
              <a:gd name="connsiteX179" fmla="*/ 3103685 w 11269336"/>
              <a:gd name="connsiteY179" fmla="*/ 2132814 h 2323145"/>
              <a:gd name="connsiteX180" fmla="*/ 3078794 w 11269336"/>
              <a:gd name="connsiteY180" fmla="*/ 2137935 h 2323145"/>
              <a:gd name="connsiteX181" fmla="*/ 3074407 w 11269336"/>
              <a:gd name="connsiteY181" fmla="*/ 2136274 h 2323145"/>
              <a:gd name="connsiteX182" fmla="*/ 3037285 w 11269336"/>
              <a:gd name="connsiteY182" fmla="*/ 2139919 h 2323145"/>
              <a:gd name="connsiteX183" fmla="*/ 3036901 w 11269336"/>
              <a:gd name="connsiteY183" fmla="*/ 2138726 h 2323145"/>
              <a:gd name="connsiteX184" fmla="*/ 3026996 w 11269336"/>
              <a:gd name="connsiteY184" fmla="*/ 2134322 h 2323145"/>
              <a:gd name="connsiteX185" fmla="*/ 3007772 w 11269336"/>
              <a:gd name="connsiteY185" fmla="*/ 2128742 h 2323145"/>
              <a:gd name="connsiteX186" fmla="*/ 2965030 w 11269336"/>
              <a:gd name="connsiteY186" fmla="*/ 2100494 h 2323145"/>
              <a:gd name="connsiteX187" fmla="*/ 2926342 w 11269336"/>
              <a:gd name="connsiteY187" fmla="*/ 2104155 h 2323145"/>
              <a:gd name="connsiteX188" fmla="*/ 2918608 w 11269336"/>
              <a:gd name="connsiteY188" fmla="*/ 2104215 h 2323145"/>
              <a:gd name="connsiteX189" fmla="*/ 2918475 w 11269336"/>
              <a:gd name="connsiteY189" fmla="*/ 2103937 h 2323145"/>
              <a:gd name="connsiteX190" fmla="*/ 2910360 w 11269336"/>
              <a:gd name="connsiteY190" fmla="*/ 2103444 h 2323145"/>
              <a:gd name="connsiteX191" fmla="*/ 2904507 w 11269336"/>
              <a:gd name="connsiteY191" fmla="*/ 2104326 h 2323145"/>
              <a:gd name="connsiteX192" fmla="*/ 2889503 w 11269336"/>
              <a:gd name="connsiteY192" fmla="*/ 2104443 h 2323145"/>
              <a:gd name="connsiteX193" fmla="*/ 2884480 w 11269336"/>
              <a:gd name="connsiteY193" fmla="*/ 2102626 h 2323145"/>
              <a:gd name="connsiteX194" fmla="*/ 2882689 w 11269336"/>
              <a:gd name="connsiteY194" fmla="*/ 2099228 h 2323145"/>
              <a:gd name="connsiteX195" fmla="*/ 2881291 w 11269336"/>
              <a:gd name="connsiteY195" fmla="*/ 2099618 h 2323145"/>
              <a:gd name="connsiteX196" fmla="*/ 2853979 w 11269336"/>
              <a:gd name="connsiteY196" fmla="*/ 2090388 h 2323145"/>
              <a:gd name="connsiteX197" fmla="*/ 2791790 w 11269336"/>
              <a:gd name="connsiteY197" fmla="*/ 2080332 h 2323145"/>
              <a:gd name="connsiteX198" fmla="*/ 2755844 w 11269336"/>
              <a:gd name="connsiteY198" fmla="*/ 2078874 h 2323145"/>
              <a:gd name="connsiteX199" fmla="*/ 2657742 w 11269336"/>
              <a:gd name="connsiteY199" fmla="*/ 2070179 h 2323145"/>
              <a:gd name="connsiteX200" fmla="*/ 2559549 w 11269336"/>
              <a:gd name="connsiteY200" fmla="*/ 2057873 h 2323145"/>
              <a:gd name="connsiteX201" fmla="*/ 2512054 w 11269336"/>
              <a:gd name="connsiteY201" fmla="*/ 2031671 h 2323145"/>
              <a:gd name="connsiteX202" fmla="*/ 2506437 w 11269336"/>
              <a:gd name="connsiteY202" fmla="*/ 2030918 h 2323145"/>
              <a:gd name="connsiteX203" fmla="*/ 2491752 w 11269336"/>
              <a:gd name="connsiteY203" fmla="*/ 2033906 h 2323145"/>
              <a:gd name="connsiteX204" fmla="*/ 2486338 w 11269336"/>
              <a:gd name="connsiteY204" fmla="*/ 2035862 h 2323145"/>
              <a:gd name="connsiteX205" fmla="*/ 2478186 w 11269336"/>
              <a:gd name="connsiteY205" fmla="*/ 2036953 h 2323145"/>
              <a:gd name="connsiteX206" fmla="*/ 2477950 w 11269336"/>
              <a:gd name="connsiteY206" fmla="*/ 2036715 h 2323145"/>
              <a:gd name="connsiteX207" fmla="*/ 2470381 w 11269336"/>
              <a:gd name="connsiteY207" fmla="*/ 2038256 h 2323145"/>
              <a:gd name="connsiteX208" fmla="*/ 2433781 w 11269336"/>
              <a:gd name="connsiteY208" fmla="*/ 2049140 h 2323145"/>
              <a:gd name="connsiteX209" fmla="*/ 2381172 w 11269336"/>
              <a:gd name="connsiteY209" fmla="*/ 2030645 h 2323145"/>
              <a:gd name="connsiteX210" fmla="*/ 2360198 w 11269336"/>
              <a:gd name="connsiteY210" fmla="*/ 2029059 h 2323145"/>
              <a:gd name="connsiteX211" fmla="*/ 2348815 w 11269336"/>
              <a:gd name="connsiteY211" fmla="*/ 2026798 h 2323145"/>
              <a:gd name="connsiteX212" fmla="*/ 2347988 w 11269336"/>
              <a:gd name="connsiteY212" fmla="*/ 2025745 h 2323145"/>
              <a:gd name="connsiteX213" fmla="*/ 2312920 w 11269336"/>
              <a:gd name="connsiteY213" fmla="*/ 2036311 h 2323145"/>
              <a:gd name="connsiteX214" fmla="*/ 2307986 w 11269336"/>
              <a:gd name="connsiteY214" fmla="*/ 2035583 h 2323145"/>
              <a:gd name="connsiteX215" fmla="*/ 2285481 w 11269336"/>
              <a:gd name="connsiteY215" fmla="*/ 2045197 h 2323145"/>
              <a:gd name="connsiteX216" fmla="*/ 2273666 w 11269336"/>
              <a:gd name="connsiteY216" fmla="*/ 2048710 h 2323145"/>
              <a:gd name="connsiteX217" fmla="*/ 2270719 w 11269336"/>
              <a:gd name="connsiteY217" fmla="*/ 2052702 h 2323145"/>
              <a:gd name="connsiteX218" fmla="*/ 2253080 w 11269336"/>
              <a:gd name="connsiteY218" fmla="*/ 2056363 h 2323145"/>
              <a:gd name="connsiteX219" fmla="*/ 2250906 w 11269336"/>
              <a:gd name="connsiteY219" fmla="*/ 2055654 h 2323145"/>
              <a:gd name="connsiteX220" fmla="*/ 2236905 w 11269336"/>
              <a:gd name="connsiteY220" fmla="*/ 2062882 h 2323145"/>
              <a:gd name="connsiteX221" fmla="*/ 2225830 w 11269336"/>
              <a:gd name="connsiteY221" fmla="*/ 2074027 h 2323145"/>
              <a:gd name="connsiteX222" fmla="*/ 2073776 w 11269336"/>
              <a:gd name="connsiteY222" fmla="*/ 2089244 h 2323145"/>
              <a:gd name="connsiteX223" fmla="*/ 1948256 w 11269336"/>
              <a:gd name="connsiteY223" fmla="*/ 2146616 h 2323145"/>
              <a:gd name="connsiteX224" fmla="*/ 1865582 w 11269336"/>
              <a:gd name="connsiteY224" fmla="*/ 2153738 h 2323145"/>
              <a:gd name="connsiteX225" fmla="*/ 1835210 w 11269336"/>
              <a:gd name="connsiteY225" fmla="*/ 2134244 h 2323145"/>
              <a:gd name="connsiteX226" fmla="*/ 1632661 w 11269336"/>
              <a:gd name="connsiteY226" fmla="*/ 2173882 h 2323145"/>
              <a:gd name="connsiteX227" fmla="*/ 1579590 w 11269336"/>
              <a:gd name="connsiteY227" fmla="*/ 2173680 h 2323145"/>
              <a:gd name="connsiteX228" fmla="*/ 1535601 w 11269336"/>
              <a:gd name="connsiteY228" fmla="*/ 2194590 h 2323145"/>
              <a:gd name="connsiteX229" fmla="*/ 1515594 w 11269336"/>
              <a:gd name="connsiteY229" fmla="*/ 2189622 h 2323145"/>
              <a:gd name="connsiteX230" fmla="*/ 1512113 w 11269336"/>
              <a:gd name="connsiteY230" fmla="*/ 2188534 h 2323145"/>
              <a:gd name="connsiteX231" fmla="*/ 1498838 w 11269336"/>
              <a:gd name="connsiteY231" fmla="*/ 2189213 h 2323145"/>
              <a:gd name="connsiteX232" fmla="*/ 1494279 w 11269336"/>
              <a:gd name="connsiteY232" fmla="*/ 2183112 h 2323145"/>
              <a:gd name="connsiteX233" fmla="*/ 1473714 w 11269336"/>
              <a:gd name="connsiteY233" fmla="*/ 2179625 h 2323145"/>
              <a:gd name="connsiteX234" fmla="*/ 1449503 w 11269336"/>
              <a:gd name="connsiteY234" fmla="*/ 2182633 h 2323145"/>
              <a:gd name="connsiteX235" fmla="*/ 1266687 w 11269336"/>
              <a:gd name="connsiteY235" fmla="*/ 2212688 h 2323145"/>
              <a:gd name="connsiteX236" fmla="*/ 1239614 w 11269336"/>
              <a:gd name="connsiteY236" fmla="*/ 2209727 h 2323145"/>
              <a:gd name="connsiteX237" fmla="*/ 1202436 w 11269336"/>
              <a:gd name="connsiteY237" fmla="*/ 2209817 h 2323145"/>
              <a:gd name="connsiteX238" fmla="*/ 1136097 w 11269336"/>
              <a:gd name="connsiteY238" fmla="*/ 2205112 h 2323145"/>
              <a:gd name="connsiteX239" fmla="*/ 988232 w 11269336"/>
              <a:gd name="connsiteY239" fmla="*/ 2235635 h 2323145"/>
              <a:gd name="connsiteX240" fmla="*/ 981959 w 11269336"/>
              <a:gd name="connsiteY240" fmla="*/ 2231607 h 2323145"/>
              <a:gd name="connsiteX241" fmla="*/ 938600 w 11269336"/>
              <a:gd name="connsiteY241" fmla="*/ 2238113 h 2323145"/>
              <a:gd name="connsiteX242" fmla="*/ 791788 w 11269336"/>
              <a:gd name="connsiteY242" fmla="*/ 2293224 h 2323145"/>
              <a:gd name="connsiteX243" fmla="*/ 706914 w 11269336"/>
              <a:gd name="connsiteY243" fmla="*/ 2305046 h 2323145"/>
              <a:gd name="connsiteX244" fmla="*/ 675971 w 11269336"/>
              <a:gd name="connsiteY244" fmla="*/ 2304030 h 2323145"/>
              <a:gd name="connsiteX245" fmla="*/ 624180 w 11269336"/>
              <a:gd name="connsiteY245" fmla="*/ 2302650 h 2323145"/>
              <a:gd name="connsiteX246" fmla="*/ 583453 w 11269336"/>
              <a:gd name="connsiteY246" fmla="*/ 2288788 h 2323145"/>
              <a:gd name="connsiteX247" fmla="*/ 540946 w 11269336"/>
              <a:gd name="connsiteY247" fmla="*/ 2292721 h 2323145"/>
              <a:gd name="connsiteX248" fmla="*/ 533680 w 11269336"/>
              <a:gd name="connsiteY248" fmla="*/ 2310233 h 2323145"/>
              <a:gd name="connsiteX249" fmla="*/ 487366 w 11269336"/>
              <a:gd name="connsiteY249" fmla="*/ 2309053 h 2323145"/>
              <a:gd name="connsiteX250" fmla="*/ 416820 w 11269336"/>
              <a:gd name="connsiteY250" fmla="*/ 2305443 h 2323145"/>
              <a:gd name="connsiteX251" fmla="*/ 376805 w 11269336"/>
              <a:gd name="connsiteY251" fmla="*/ 2307647 h 2323145"/>
              <a:gd name="connsiteX252" fmla="*/ 266777 w 11269336"/>
              <a:gd name="connsiteY252" fmla="*/ 2309012 h 2323145"/>
              <a:gd name="connsiteX253" fmla="*/ 156013 w 11269336"/>
              <a:gd name="connsiteY253" fmla="*/ 2306832 h 2323145"/>
              <a:gd name="connsiteX254" fmla="*/ 87258 w 11269336"/>
              <a:gd name="connsiteY254" fmla="*/ 2285511 h 2323145"/>
              <a:gd name="connsiteX255" fmla="*/ 23798 w 11269336"/>
              <a:gd name="connsiteY255" fmla="*/ 2281822 h 2323145"/>
              <a:gd name="connsiteX256" fmla="*/ 0 w 11269336"/>
              <a:gd name="connsiteY256" fmla="*/ 2285369 h 2323145"/>
              <a:gd name="connsiteX257" fmla="*/ 0 w 11269336"/>
              <a:gd name="connsiteY257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33312 w 11269336"/>
              <a:gd name="connsiteY145" fmla="*/ 2199004 h 2323145"/>
              <a:gd name="connsiteX146" fmla="*/ 4405765 w 11269336"/>
              <a:gd name="connsiteY146" fmla="*/ 2199902 h 2323145"/>
              <a:gd name="connsiteX147" fmla="*/ 4401354 w 11269336"/>
              <a:gd name="connsiteY147" fmla="*/ 2194745 h 2323145"/>
              <a:gd name="connsiteX148" fmla="*/ 4366646 w 11269336"/>
              <a:gd name="connsiteY148" fmla="*/ 2198564 h 2323145"/>
              <a:gd name="connsiteX149" fmla="*/ 4354009 w 11269336"/>
              <a:gd name="connsiteY149" fmla="*/ 2204984 h 2323145"/>
              <a:gd name="connsiteX150" fmla="*/ 4348284 w 11269336"/>
              <a:gd name="connsiteY150" fmla="*/ 2205270 h 2323145"/>
              <a:gd name="connsiteX151" fmla="*/ 4333906 w 11269336"/>
              <a:gd name="connsiteY151" fmla="*/ 2205251 h 2323145"/>
              <a:gd name="connsiteX152" fmla="*/ 4308819 w 11269336"/>
              <a:gd name="connsiteY152" fmla="*/ 2203822 h 2323145"/>
              <a:gd name="connsiteX153" fmla="*/ 4301210 w 11269336"/>
              <a:gd name="connsiteY153" fmla="*/ 2204456 h 2323145"/>
              <a:gd name="connsiteX154" fmla="*/ 4283095 w 11269336"/>
              <a:gd name="connsiteY154" fmla="*/ 2198177 h 2323145"/>
              <a:gd name="connsiteX155" fmla="*/ 4250119 w 11269336"/>
              <a:gd name="connsiteY155" fmla="*/ 2196342 h 2323145"/>
              <a:gd name="connsiteX156" fmla="*/ 4189203 w 11269336"/>
              <a:gd name="connsiteY156" fmla="*/ 2178994 h 2323145"/>
              <a:gd name="connsiteX157" fmla="*/ 4154035 w 11269336"/>
              <a:gd name="connsiteY157" fmla="*/ 2171950 h 2323145"/>
              <a:gd name="connsiteX158" fmla="*/ 4129569 w 11269336"/>
              <a:gd name="connsiteY158" fmla="*/ 2163850 h 2323145"/>
              <a:gd name="connsiteX159" fmla="*/ 4061250 w 11269336"/>
              <a:gd name="connsiteY159" fmla="*/ 2159236 h 2323145"/>
              <a:gd name="connsiteX160" fmla="*/ 3945480 w 11269336"/>
              <a:gd name="connsiteY160" fmla="*/ 2158279 h 2323145"/>
              <a:gd name="connsiteX161" fmla="*/ 3921468 w 11269336"/>
              <a:gd name="connsiteY161" fmla="*/ 2156588 h 2323145"/>
              <a:gd name="connsiteX162" fmla="*/ 3903348 w 11269336"/>
              <a:gd name="connsiteY162" fmla="*/ 2149220 h 2323145"/>
              <a:gd name="connsiteX163" fmla="*/ 3901342 w 11269336"/>
              <a:gd name="connsiteY163" fmla="*/ 2142355 h 2323145"/>
              <a:gd name="connsiteX164" fmla="*/ 3888539 w 11269336"/>
              <a:gd name="connsiteY164" fmla="*/ 2140476 h 2323145"/>
              <a:gd name="connsiteX165" fmla="*/ 3885662 w 11269336"/>
              <a:gd name="connsiteY165" fmla="*/ 2138740 h 2323145"/>
              <a:gd name="connsiteX166" fmla="*/ 3868627 w 11269336"/>
              <a:gd name="connsiteY166" fmla="*/ 2130023 h 2323145"/>
              <a:gd name="connsiteX167" fmla="*/ 3819177 w 11269336"/>
              <a:gd name="connsiteY167" fmla="*/ 2142111 h 2323145"/>
              <a:gd name="connsiteX168" fmla="*/ 3769100 w 11269336"/>
              <a:gd name="connsiteY168" fmla="*/ 2131731 h 2323145"/>
              <a:gd name="connsiteX169" fmla="*/ 3562752 w 11269336"/>
              <a:gd name="connsiteY169" fmla="*/ 2131785 h 2323145"/>
              <a:gd name="connsiteX170" fmla="*/ 3541402 w 11269336"/>
              <a:gd name="connsiteY170" fmla="*/ 2106821 h 2323145"/>
              <a:gd name="connsiteX171" fmla="*/ 3365341 w 11269336"/>
              <a:gd name="connsiteY171" fmla="*/ 2077638 h 2323145"/>
              <a:gd name="connsiteX172" fmla="*/ 3170922 w 11269336"/>
              <a:gd name="connsiteY172" fmla="*/ 2115957 h 2323145"/>
              <a:gd name="connsiteX173" fmla="*/ 3156256 w 11269336"/>
              <a:gd name="connsiteY173" fmla="*/ 2124773 h 2323145"/>
              <a:gd name="connsiteX174" fmla="*/ 3140298 w 11269336"/>
              <a:gd name="connsiteY174" fmla="*/ 2129182 h 2323145"/>
              <a:gd name="connsiteX175" fmla="*/ 3138514 w 11269336"/>
              <a:gd name="connsiteY175" fmla="*/ 2128069 h 2323145"/>
              <a:gd name="connsiteX176" fmla="*/ 3120467 w 11269336"/>
              <a:gd name="connsiteY176" fmla="*/ 2128281 h 2323145"/>
              <a:gd name="connsiteX177" fmla="*/ 3116175 w 11269336"/>
              <a:gd name="connsiteY177" fmla="*/ 2131633 h 2323145"/>
              <a:gd name="connsiteX178" fmla="*/ 3103685 w 11269336"/>
              <a:gd name="connsiteY178" fmla="*/ 2132814 h 2323145"/>
              <a:gd name="connsiteX179" fmla="*/ 3078794 w 11269336"/>
              <a:gd name="connsiteY179" fmla="*/ 2137935 h 2323145"/>
              <a:gd name="connsiteX180" fmla="*/ 3074407 w 11269336"/>
              <a:gd name="connsiteY180" fmla="*/ 2136274 h 2323145"/>
              <a:gd name="connsiteX181" fmla="*/ 3037285 w 11269336"/>
              <a:gd name="connsiteY181" fmla="*/ 2139919 h 2323145"/>
              <a:gd name="connsiteX182" fmla="*/ 3036901 w 11269336"/>
              <a:gd name="connsiteY182" fmla="*/ 2138726 h 2323145"/>
              <a:gd name="connsiteX183" fmla="*/ 3026996 w 11269336"/>
              <a:gd name="connsiteY183" fmla="*/ 2134322 h 2323145"/>
              <a:gd name="connsiteX184" fmla="*/ 3007772 w 11269336"/>
              <a:gd name="connsiteY184" fmla="*/ 2128742 h 2323145"/>
              <a:gd name="connsiteX185" fmla="*/ 2965030 w 11269336"/>
              <a:gd name="connsiteY185" fmla="*/ 2100494 h 2323145"/>
              <a:gd name="connsiteX186" fmla="*/ 2926342 w 11269336"/>
              <a:gd name="connsiteY186" fmla="*/ 2104155 h 2323145"/>
              <a:gd name="connsiteX187" fmla="*/ 2918608 w 11269336"/>
              <a:gd name="connsiteY187" fmla="*/ 2104215 h 2323145"/>
              <a:gd name="connsiteX188" fmla="*/ 2918475 w 11269336"/>
              <a:gd name="connsiteY188" fmla="*/ 2103937 h 2323145"/>
              <a:gd name="connsiteX189" fmla="*/ 2910360 w 11269336"/>
              <a:gd name="connsiteY189" fmla="*/ 2103444 h 2323145"/>
              <a:gd name="connsiteX190" fmla="*/ 2904507 w 11269336"/>
              <a:gd name="connsiteY190" fmla="*/ 2104326 h 2323145"/>
              <a:gd name="connsiteX191" fmla="*/ 2889503 w 11269336"/>
              <a:gd name="connsiteY191" fmla="*/ 2104443 h 2323145"/>
              <a:gd name="connsiteX192" fmla="*/ 2884480 w 11269336"/>
              <a:gd name="connsiteY192" fmla="*/ 2102626 h 2323145"/>
              <a:gd name="connsiteX193" fmla="*/ 2882689 w 11269336"/>
              <a:gd name="connsiteY193" fmla="*/ 2099228 h 2323145"/>
              <a:gd name="connsiteX194" fmla="*/ 2881291 w 11269336"/>
              <a:gd name="connsiteY194" fmla="*/ 2099618 h 2323145"/>
              <a:gd name="connsiteX195" fmla="*/ 2853979 w 11269336"/>
              <a:gd name="connsiteY195" fmla="*/ 2090388 h 2323145"/>
              <a:gd name="connsiteX196" fmla="*/ 2791790 w 11269336"/>
              <a:gd name="connsiteY196" fmla="*/ 2080332 h 2323145"/>
              <a:gd name="connsiteX197" fmla="*/ 2755844 w 11269336"/>
              <a:gd name="connsiteY197" fmla="*/ 2078874 h 2323145"/>
              <a:gd name="connsiteX198" fmla="*/ 2657742 w 11269336"/>
              <a:gd name="connsiteY198" fmla="*/ 2070179 h 2323145"/>
              <a:gd name="connsiteX199" fmla="*/ 2559549 w 11269336"/>
              <a:gd name="connsiteY199" fmla="*/ 2057873 h 2323145"/>
              <a:gd name="connsiteX200" fmla="*/ 2512054 w 11269336"/>
              <a:gd name="connsiteY200" fmla="*/ 2031671 h 2323145"/>
              <a:gd name="connsiteX201" fmla="*/ 2506437 w 11269336"/>
              <a:gd name="connsiteY201" fmla="*/ 2030918 h 2323145"/>
              <a:gd name="connsiteX202" fmla="*/ 2491752 w 11269336"/>
              <a:gd name="connsiteY202" fmla="*/ 2033906 h 2323145"/>
              <a:gd name="connsiteX203" fmla="*/ 2486338 w 11269336"/>
              <a:gd name="connsiteY203" fmla="*/ 2035862 h 2323145"/>
              <a:gd name="connsiteX204" fmla="*/ 2478186 w 11269336"/>
              <a:gd name="connsiteY204" fmla="*/ 2036953 h 2323145"/>
              <a:gd name="connsiteX205" fmla="*/ 2477950 w 11269336"/>
              <a:gd name="connsiteY205" fmla="*/ 2036715 h 2323145"/>
              <a:gd name="connsiteX206" fmla="*/ 2470381 w 11269336"/>
              <a:gd name="connsiteY206" fmla="*/ 2038256 h 2323145"/>
              <a:gd name="connsiteX207" fmla="*/ 2433781 w 11269336"/>
              <a:gd name="connsiteY207" fmla="*/ 2049140 h 2323145"/>
              <a:gd name="connsiteX208" fmla="*/ 2381172 w 11269336"/>
              <a:gd name="connsiteY208" fmla="*/ 2030645 h 2323145"/>
              <a:gd name="connsiteX209" fmla="*/ 2360198 w 11269336"/>
              <a:gd name="connsiteY209" fmla="*/ 2029059 h 2323145"/>
              <a:gd name="connsiteX210" fmla="*/ 2348815 w 11269336"/>
              <a:gd name="connsiteY210" fmla="*/ 2026798 h 2323145"/>
              <a:gd name="connsiteX211" fmla="*/ 2347988 w 11269336"/>
              <a:gd name="connsiteY211" fmla="*/ 2025745 h 2323145"/>
              <a:gd name="connsiteX212" fmla="*/ 2312920 w 11269336"/>
              <a:gd name="connsiteY212" fmla="*/ 2036311 h 2323145"/>
              <a:gd name="connsiteX213" fmla="*/ 2307986 w 11269336"/>
              <a:gd name="connsiteY213" fmla="*/ 2035583 h 2323145"/>
              <a:gd name="connsiteX214" fmla="*/ 2285481 w 11269336"/>
              <a:gd name="connsiteY214" fmla="*/ 2045197 h 2323145"/>
              <a:gd name="connsiteX215" fmla="*/ 2273666 w 11269336"/>
              <a:gd name="connsiteY215" fmla="*/ 2048710 h 2323145"/>
              <a:gd name="connsiteX216" fmla="*/ 2270719 w 11269336"/>
              <a:gd name="connsiteY216" fmla="*/ 2052702 h 2323145"/>
              <a:gd name="connsiteX217" fmla="*/ 2253080 w 11269336"/>
              <a:gd name="connsiteY217" fmla="*/ 2056363 h 2323145"/>
              <a:gd name="connsiteX218" fmla="*/ 2250906 w 11269336"/>
              <a:gd name="connsiteY218" fmla="*/ 2055654 h 2323145"/>
              <a:gd name="connsiteX219" fmla="*/ 2236905 w 11269336"/>
              <a:gd name="connsiteY219" fmla="*/ 2062882 h 2323145"/>
              <a:gd name="connsiteX220" fmla="*/ 2225830 w 11269336"/>
              <a:gd name="connsiteY220" fmla="*/ 2074027 h 2323145"/>
              <a:gd name="connsiteX221" fmla="*/ 2073776 w 11269336"/>
              <a:gd name="connsiteY221" fmla="*/ 2089244 h 2323145"/>
              <a:gd name="connsiteX222" fmla="*/ 1948256 w 11269336"/>
              <a:gd name="connsiteY222" fmla="*/ 2146616 h 2323145"/>
              <a:gd name="connsiteX223" fmla="*/ 1865582 w 11269336"/>
              <a:gd name="connsiteY223" fmla="*/ 2153738 h 2323145"/>
              <a:gd name="connsiteX224" fmla="*/ 1835210 w 11269336"/>
              <a:gd name="connsiteY224" fmla="*/ 2134244 h 2323145"/>
              <a:gd name="connsiteX225" fmla="*/ 1632661 w 11269336"/>
              <a:gd name="connsiteY225" fmla="*/ 2173882 h 2323145"/>
              <a:gd name="connsiteX226" fmla="*/ 1579590 w 11269336"/>
              <a:gd name="connsiteY226" fmla="*/ 2173680 h 2323145"/>
              <a:gd name="connsiteX227" fmla="*/ 1535601 w 11269336"/>
              <a:gd name="connsiteY227" fmla="*/ 2194590 h 2323145"/>
              <a:gd name="connsiteX228" fmla="*/ 1515594 w 11269336"/>
              <a:gd name="connsiteY228" fmla="*/ 2189622 h 2323145"/>
              <a:gd name="connsiteX229" fmla="*/ 1512113 w 11269336"/>
              <a:gd name="connsiteY229" fmla="*/ 2188534 h 2323145"/>
              <a:gd name="connsiteX230" fmla="*/ 1498838 w 11269336"/>
              <a:gd name="connsiteY230" fmla="*/ 2189213 h 2323145"/>
              <a:gd name="connsiteX231" fmla="*/ 1494279 w 11269336"/>
              <a:gd name="connsiteY231" fmla="*/ 2183112 h 2323145"/>
              <a:gd name="connsiteX232" fmla="*/ 1473714 w 11269336"/>
              <a:gd name="connsiteY232" fmla="*/ 2179625 h 2323145"/>
              <a:gd name="connsiteX233" fmla="*/ 1449503 w 11269336"/>
              <a:gd name="connsiteY233" fmla="*/ 2182633 h 2323145"/>
              <a:gd name="connsiteX234" fmla="*/ 1266687 w 11269336"/>
              <a:gd name="connsiteY234" fmla="*/ 2212688 h 2323145"/>
              <a:gd name="connsiteX235" fmla="*/ 1239614 w 11269336"/>
              <a:gd name="connsiteY235" fmla="*/ 2209727 h 2323145"/>
              <a:gd name="connsiteX236" fmla="*/ 1202436 w 11269336"/>
              <a:gd name="connsiteY236" fmla="*/ 2209817 h 2323145"/>
              <a:gd name="connsiteX237" fmla="*/ 1136097 w 11269336"/>
              <a:gd name="connsiteY237" fmla="*/ 2205112 h 2323145"/>
              <a:gd name="connsiteX238" fmla="*/ 988232 w 11269336"/>
              <a:gd name="connsiteY238" fmla="*/ 2235635 h 2323145"/>
              <a:gd name="connsiteX239" fmla="*/ 981959 w 11269336"/>
              <a:gd name="connsiteY239" fmla="*/ 2231607 h 2323145"/>
              <a:gd name="connsiteX240" fmla="*/ 938600 w 11269336"/>
              <a:gd name="connsiteY240" fmla="*/ 2238113 h 2323145"/>
              <a:gd name="connsiteX241" fmla="*/ 791788 w 11269336"/>
              <a:gd name="connsiteY241" fmla="*/ 2293224 h 2323145"/>
              <a:gd name="connsiteX242" fmla="*/ 706914 w 11269336"/>
              <a:gd name="connsiteY242" fmla="*/ 2305046 h 2323145"/>
              <a:gd name="connsiteX243" fmla="*/ 675971 w 11269336"/>
              <a:gd name="connsiteY243" fmla="*/ 2304030 h 2323145"/>
              <a:gd name="connsiteX244" fmla="*/ 624180 w 11269336"/>
              <a:gd name="connsiteY244" fmla="*/ 2302650 h 2323145"/>
              <a:gd name="connsiteX245" fmla="*/ 583453 w 11269336"/>
              <a:gd name="connsiteY245" fmla="*/ 2288788 h 2323145"/>
              <a:gd name="connsiteX246" fmla="*/ 540946 w 11269336"/>
              <a:gd name="connsiteY246" fmla="*/ 2292721 h 2323145"/>
              <a:gd name="connsiteX247" fmla="*/ 533680 w 11269336"/>
              <a:gd name="connsiteY247" fmla="*/ 2310233 h 2323145"/>
              <a:gd name="connsiteX248" fmla="*/ 487366 w 11269336"/>
              <a:gd name="connsiteY248" fmla="*/ 2309053 h 2323145"/>
              <a:gd name="connsiteX249" fmla="*/ 416820 w 11269336"/>
              <a:gd name="connsiteY249" fmla="*/ 2305443 h 2323145"/>
              <a:gd name="connsiteX250" fmla="*/ 376805 w 11269336"/>
              <a:gd name="connsiteY250" fmla="*/ 2307647 h 2323145"/>
              <a:gd name="connsiteX251" fmla="*/ 266777 w 11269336"/>
              <a:gd name="connsiteY251" fmla="*/ 2309012 h 2323145"/>
              <a:gd name="connsiteX252" fmla="*/ 156013 w 11269336"/>
              <a:gd name="connsiteY252" fmla="*/ 2306832 h 2323145"/>
              <a:gd name="connsiteX253" fmla="*/ 87258 w 11269336"/>
              <a:gd name="connsiteY253" fmla="*/ 2285511 h 2323145"/>
              <a:gd name="connsiteX254" fmla="*/ 23798 w 11269336"/>
              <a:gd name="connsiteY254" fmla="*/ 2281822 h 2323145"/>
              <a:gd name="connsiteX255" fmla="*/ 0 w 11269336"/>
              <a:gd name="connsiteY255" fmla="*/ 2285369 h 2323145"/>
              <a:gd name="connsiteX256" fmla="*/ 0 w 11269336"/>
              <a:gd name="connsiteY256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59937 w 11269336"/>
              <a:gd name="connsiteY144" fmla="*/ 2195182 h 2323145"/>
              <a:gd name="connsiteX145" fmla="*/ 4405765 w 11269336"/>
              <a:gd name="connsiteY145" fmla="*/ 2199902 h 2323145"/>
              <a:gd name="connsiteX146" fmla="*/ 4401354 w 11269336"/>
              <a:gd name="connsiteY146" fmla="*/ 2194745 h 2323145"/>
              <a:gd name="connsiteX147" fmla="*/ 4366646 w 11269336"/>
              <a:gd name="connsiteY147" fmla="*/ 2198564 h 2323145"/>
              <a:gd name="connsiteX148" fmla="*/ 4354009 w 11269336"/>
              <a:gd name="connsiteY148" fmla="*/ 2204984 h 2323145"/>
              <a:gd name="connsiteX149" fmla="*/ 4348284 w 11269336"/>
              <a:gd name="connsiteY149" fmla="*/ 2205270 h 2323145"/>
              <a:gd name="connsiteX150" fmla="*/ 4333906 w 11269336"/>
              <a:gd name="connsiteY150" fmla="*/ 2205251 h 2323145"/>
              <a:gd name="connsiteX151" fmla="*/ 4308819 w 11269336"/>
              <a:gd name="connsiteY151" fmla="*/ 2203822 h 2323145"/>
              <a:gd name="connsiteX152" fmla="*/ 4301210 w 11269336"/>
              <a:gd name="connsiteY152" fmla="*/ 2204456 h 2323145"/>
              <a:gd name="connsiteX153" fmla="*/ 4283095 w 11269336"/>
              <a:gd name="connsiteY153" fmla="*/ 2198177 h 2323145"/>
              <a:gd name="connsiteX154" fmla="*/ 4250119 w 11269336"/>
              <a:gd name="connsiteY154" fmla="*/ 2196342 h 2323145"/>
              <a:gd name="connsiteX155" fmla="*/ 4189203 w 11269336"/>
              <a:gd name="connsiteY155" fmla="*/ 2178994 h 2323145"/>
              <a:gd name="connsiteX156" fmla="*/ 4154035 w 11269336"/>
              <a:gd name="connsiteY156" fmla="*/ 2171950 h 2323145"/>
              <a:gd name="connsiteX157" fmla="*/ 4129569 w 11269336"/>
              <a:gd name="connsiteY157" fmla="*/ 2163850 h 2323145"/>
              <a:gd name="connsiteX158" fmla="*/ 4061250 w 11269336"/>
              <a:gd name="connsiteY158" fmla="*/ 2159236 h 2323145"/>
              <a:gd name="connsiteX159" fmla="*/ 3945480 w 11269336"/>
              <a:gd name="connsiteY159" fmla="*/ 2158279 h 2323145"/>
              <a:gd name="connsiteX160" fmla="*/ 3921468 w 11269336"/>
              <a:gd name="connsiteY160" fmla="*/ 2156588 h 2323145"/>
              <a:gd name="connsiteX161" fmla="*/ 3903348 w 11269336"/>
              <a:gd name="connsiteY161" fmla="*/ 2149220 h 2323145"/>
              <a:gd name="connsiteX162" fmla="*/ 3901342 w 11269336"/>
              <a:gd name="connsiteY162" fmla="*/ 2142355 h 2323145"/>
              <a:gd name="connsiteX163" fmla="*/ 3888539 w 11269336"/>
              <a:gd name="connsiteY163" fmla="*/ 2140476 h 2323145"/>
              <a:gd name="connsiteX164" fmla="*/ 3885662 w 11269336"/>
              <a:gd name="connsiteY164" fmla="*/ 2138740 h 2323145"/>
              <a:gd name="connsiteX165" fmla="*/ 3868627 w 11269336"/>
              <a:gd name="connsiteY165" fmla="*/ 2130023 h 2323145"/>
              <a:gd name="connsiteX166" fmla="*/ 3819177 w 11269336"/>
              <a:gd name="connsiteY166" fmla="*/ 2142111 h 2323145"/>
              <a:gd name="connsiteX167" fmla="*/ 3769100 w 11269336"/>
              <a:gd name="connsiteY167" fmla="*/ 2131731 h 2323145"/>
              <a:gd name="connsiteX168" fmla="*/ 3562752 w 11269336"/>
              <a:gd name="connsiteY168" fmla="*/ 2131785 h 2323145"/>
              <a:gd name="connsiteX169" fmla="*/ 3541402 w 11269336"/>
              <a:gd name="connsiteY169" fmla="*/ 2106821 h 2323145"/>
              <a:gd name="connsiteX170" fmla="*/ 3365341 w 11269336"/>
              <a:gd name="connsiteY170" fmla="*/ 2077638 h 2323145"/>
              <a:gd name="connsiteX171" fmla="*/ 3170922 w 11269336"/>
              <a:gd name="connsiteY171" fmla="*/ 2115957 h 2323145"/>
              <a:gd name="connsiteX172" fmla="*/ 3156256 w 11269336"/>
              <a:gd name="connsiteY172" fmla="*/ 2124773 h 2323145"/>
              <a:gd name="connsiteX173" fmla="*/ 3140298 w 11269336"/>
              <a:gd name="connsiteY173" fmla="*/ 2129182 h 2323145"/>
              <a:gd name="connsiteX174" fmla="*/ 3138514 w 11269336"/>
              <a:gd name="connsiteY174" fmla="*/ 2128069 h 2323145"/>
              <a:gd name="connsiteX175" fmla="*/ 3120467 w 11269336"/>
              <a:gd name="connsiteY175" fmla="*/ 2128281 h 2323145"/>
              <a:gd name="connsiteX176" fmla="*/ 3116175 w 11269336"/>
              <a:gd name="connsiteY176" fmla="*/ 2131633 h 2323145"/>
              <a:gd name="connsiteX177" fmla="*/ 3103685 w 11269336"/>
              <a:gd name="connsiteY177" fmla="*/ 2132814 h 2323145"/>
              <a:gd name="connsiteX178" fmla="*/ 3078794 w 11269336"/>
              <a:gd name="connsiteY178" fmla="*/ 2137935 h 2323145"/>
              <a:gd name="connsiteX179" fmla="*/ 3074407 w 11269336"/>
              <a:gd name="connsiteY179" fmla="*/ 2136274 h 2323145"/>
              <a:gd name="connsiteX180" fmla="*/ 3037285 w 11269336"/>
              <a:gd name="connsiteY180" fmla="*/ 2139919 h 2323145"/>
              <a:gd name="connsiteX181" fmla="*/ 3036901 w 11269336"/>
              <a:gd name="connsiteY181" fmla="*/ 2138726 h 2323145"/>
              <a:gd name="connsiteX182" fmla="*/ 3026996 w 11269336"/>
              <a:gd name="connsiteY182" fmla="*/ 2134322 h 2323145"/>
              <a:gd name="connsiteX183" fmla="*/ 3007772 w 11269336"/>
              <a:gd name="connsiteY183" fmla="*/ 2128742 h 2323145"/>
              <a:gd name="connsiteX184" fmla="*/ 2965030 w 11269336"/>
              <a:gd name="connsiteY184" fmla="*/ 2100494 h 2323145"/>
              <a:gd name="connsiteX185" fmla="*/ 2926342 w 11269336"/>
              <a:gd name="connsiteY185" fmla="*/ 2104155 h 2323145"/>
              <a:gd name="connsiteX186" fmla="*/ 2918608 w 11269336"/>
              <a:gd name="connsiteY186" fmla="*/ 2104215 h 2323145"/>
              <a:gd name="connsiteX187" fmla="*/ 2918475 w 11269336"/>
              <a:gd name="connsiteY187" fmla="*/ 2103937 h 2323145"/>
              <a:gd name="connsiteX188" fmla="*/ 2910360 w 11269336"/>
              <a:gd name="connsiteY188" fmla="*/ 2103444 h 2323145"/>
              <a:gd name="connsiteX189" fmla="*/ 2904507 w 11269336"/>
              <a:gd name="connsiteY189" fmla="*/ 2104326 h 2323145"/>
              <a:gd name="connsiteX190" fmla="*/ 2889503 w 11269336"/>
              <a:gd name="connsiteY190" fmla="*/ 2104443 h 2323145"/>
              <a:gd name="connsiteX191" fmla="*/ 2884480 w 11269336"/>
              <a:gd name="connsiteY191" fmla="*/ 2102626 h 2323145"/>
              <a:gd name="connsiteX192" fmla="*/ 2882689 w 11269336"/>
              <a:gd name="connsiteY192" fmla="*/ 2099228 h 2323145"/>
              <a:gd name="connsiteX193" fmla="*/ 2881291 w 11269336"/>
              <a:gd name="connsiteY193" fmla="*/ 2099618 h 2323145"/>
              <a:gd name="connsiteX194" fmla="*/ 2853979 w 11269336"/>
              <a:gd name="connsiteY194" fmla="*/ 2090388 h 2323145"/>
              <a:gd name="connsiteX195" fmla="*/ 2791790 w 11269336"/>
              <a:gd name="connsiteY195" fmla="*/ 2080332 h 2323145"/>
              <a:gd name="connsiteX196" fmla="*/ 2755844 w 11269336"/>
              <a:gd name="connsiteY196" fmla="*/ 2078874 h 2323145"/>
              <a:gd name="connsiteX197" fmla="*/ 2657742 w 11269336"/>
              <a:gd name="connsiteY197" fmla="*/ 2070179 h 2323145"/>
              <a:gd name="connsiteX198" fmla="*/ 2559549 w 11269336"/>
              <a:gd name="connsiteY198" fmla="*/ 2057873 h 2323145"/>
              <a:gd name="connsiteX199" fmla="*/ 2512054 w 11269336"/>
              <a:gd name="connsiteY199" fmla="*/ 2031671 h 2323145"/>
              <a:gd name="connsiteX200" fmla="*/ 2506437 w 11269336"/>
              <a:gd name="connsiteY200" fmla="*/ 2030918 h 2323145"/>
              <a:gd name="connsiteX201" fmla="*/ 2491752 w 11269336"/>
              <a:gd name="connsiteY201" fmla="*/ 2033906 h 2323145"/>
              <a:gd name="connsiteX202" fmla="*/ 2486338 w 11269336"/>
              <a:gd name="connsiteY202" fmla="*/ 2035862 h 2323145"/>
              <a:gd name="connsiteX203" fmla="*/ 2478186 w 11269336"/>
              <a:gd name="connsiteY203" fmla="*/ 2036953 h 2323145"/>
              <a:gd name="connsiteX204" fmla="*/ 2477950 w 11269336"/>
              <a:gd name="connsiteY204" fmla="*/ 2036715 h 2323145"/>
              <a:gd name="connsiteX205" fmla="*/ 2470381 w 11269336"/>
              <a:gd name="connsiteY205" fmla="*/ 2038256 h 2323145"/>
              <a:gd name="connsiteX206" fmla="*/ 2433781 w 11269336"/>
              <a:gd name="connsiteY206" fmla="*/ 2049140 h 2323145"/>
              <a:gd name="connsiteX207" fmla="*/ 2381172 w 11269336"/>
              <a:gd name="connsiteY207" fmla="*/ 2030645 h 2323145"/>
              <a:gd name="connsiteX208" fmla="*/ 2360198 w 11269336"/>
              <a:gd name="connsiteY208" fmla="*/ 2029059 h 2323145"/>
              <a:gd name="connsiteX209" fmla="*/ 2348815 w 11269336"/>
              <a:gd name="connsiteY209" fmla="*/ 2026798 h 2323145"/>
              <a:gd name="connsiteX210" fmla="*/ 2347988 w 11269336"/>
              <a:gd name="connsiteY210" fmla="*/ 2025745 h 2323145"/>
              <a:gd name="connsiteX211" fmla="*/ 2312920 w 11269336"/>
              <a:gd name="connsiteY211" fmla="*/ 2036311 h 2323145"/>
              <a:gd name="connsiteX212" fmla="*/ 2307986 w 11269336"/>
              <a:gd name="connsiteY212" fmla="*/ 2035583 h 2323145"/>
              <a:gd name="connsiteX213" fmla="*/ 2285481 w 11269336"/>
              <a:gd name="connsiteY213" fmla="*/ 2045197 h 2323145"/>
              <a:gd name="connsiteX214" fmla="*/ 2273666 w 11269336"/>
              <a:gd name="connsiteY214" fmla="*/ 2048710 h 2323145"/>
              <a:gd name="connsiteX215" fmla="*/ 2270719 w 11269336"/>
              <a:gd name="connsiteY215" fmla="*/ 2052702 h 2323145"/>
              <a:gd name="connsiteX216" fmla="*/ 2253080 w 11269336"/>
              <a:gd name="connsiteY216" fmla="*/ 2056363 h 2323145"/>
              <a:gd name="connsiteX217" fmla="*/ 2250906 w 11269336"/>
              <a:gd name="connsiteY217" fmla="*/ 2055654 h 2323145"/>
              <a:gd name="connsiteX218" fmla="*/ 2236905 w 11269336"/>
              <a:gd name="connsiteY218" fmla="*/ 2062882 h 2323145"/>
              <a:gd name="connsiteX219" fmla="*/ 2225830 w 11269336"/>
              <a:gd name="connsiteY219" fmla="*/ 2074027 h 2323145"/>
              <a:gd name="connsiteX220" fmla="*/ 2073776 w 11269336"/>
              <a:gd name="connsiteY220" fmla="*/ 2089244 h 2323145"/>
              <a:gd name="connsiteX221" fmla="*/ 1948256 w 11269336"/>
              <a:gd name="connsiteY221" fmla="*/ 2146616 h 2323145"/>
              <a:gd name="connsiteX222" fmla="*/ 1865582 w 11269336"/>
              <a:gd name="connsiteY222" fmla="*/ 2153738 h 2323145"/>
              <a:gd name="connsiteX223" fmla="*/ 1835210 w 11269336"/>
              <a:gd name="connsiteY223" fmla="*/ 2134244 h 2323145"/>
              <a:gd name="connsiteX224" fmla="*/ 1632661 w 11269336"/>
              <a:gd name="connsiteY224" fmla="*/ 2173882 h 2323145"/>
              <a:gd name="connsiteX225" fmla="*/ 1579590 w 11269336"/>
              <a:gd name="connsiteY225" fmla="*/ 2173680 h 2323145"/>
              <a:gd name="connsiteX226" fmla="*/ 1535601 w 11269336"/>
              <a:gd name="connsiteY226" fmla="*/ 2194590 h 2323145"/>
              <a:gd name="connsiteX227" fmla="*/ 1515594 w 11269336"/>
              <a:gd name="connsiteY227" fmla="*/ 2189622 h 2323145"/>
              <a:gd name="connsiteX228" fmla="*/ 1512113 w 11269336"/>
              <a:gd name="connsiteY228" fmla="*/ 2188534 h 2323145"/>
              <a:gd name="connsiteX229" fmla="*/ 1498838 w 11269336"/>
              <a:gd name="connsiteY229" fmla="*/ 2189213 h 2323145"/>
              <a:gd name="connsiteX230" fmla="*/ 1494279 w 11269336"/>
              <a:gd name="connsiteY230" fmla="*/ 2183112 h 2323145"/>
              <a:gd name="connsiteX231" fmla="*/ 1473714 w 11269336"/>
              <a:gd name="connsiteY231" fmla="*/ 2179625 h 2323145"/>
              <a:gd name="connsiteX232" fmla="*/ 1449503 w 11269336"/>
              <a:gd name="connsiteY232" fmla="*/ 2182633 h 2323145"/>
              <a:gd name="connsiteX233" fmla="*/ 1266687 w 11269336"/>
              <a:gd name="connsiteY233" fmla="*/ 2212688 h 2323145"/>
              <a:gd name="connsiteX234" fmla="*/ 1239614 w 11269336"/>
              <a:gd name="connsiteY234" fmla="*/ 2209727 h 2323145"/>
              <a:gd name="connsiteX235" fmla="*/ 1202436 w 11269336"/>
              <a:gd name="connsiteY235" fmla="*/ 2209817 h 2323145"/>
              <a:gd name="connsiteX236" fmla="*/ 1136097 w 11269336"/>
              <a:gd name="connsiteY236" fmla="*/ 2205112 h 2323145"/>
              <a:gd name="connsiteX237" fmla="*/ 988232 w 11269336"/>
              <a:gd name="connsiteY237" fmla="*/ 2235635 h 2323145"/>
              <a:gd name="connsiteX238" fmla="*/ 981959 w 11269336"/>
              <a:gd name="connsiteY238" fmla="*/ 2231607 h 2323145"/>
              <a:gd name="connsiteX239" fmla="*/ 938600 w 11269336"/>
              <a:gd name="connsiteY239" fmla="*/ 2238113 h 2323145"/>
              <a:gd name="connsiteX240" fmla="*/ 791788 w 11269336"/>
              <a:gd name="connsiteY240" fmla="*/ 2293224 h 2323145"/>
              <a:gd name="connsiteX241" fmla="*/ 706914 w 11269336"/>
              <a:gd name="connsiteY241" fmla="*/ 2305046 h 2323145"/>
              <a:gd name="connsiteX242" fmla="*/ 675971 w 11269336"/>
              <a:gd name="connsiteY242" fmla="*/ 2304030 h 2323145"/>
              <a:gd name="connsiteX243" fmla="*/ 624180 w 11269336"/>
              <a:gd name="connsiteY243" fmla="*/ 2302650 h 2323145"/>
              <a:gd name="connsiteX244" fmla="*/ 583453 w 11269336"/>
              <a:gd name="connsiteY244" fmla="*/ 2288788 h 2323145"/>
              <a:gd name="connsiteX245" fmla="*/ 540946 w 11269336"/>
              <a:gd name="connsiteY245" fmla="*/ 2292721 h 2323145"/>
              <a:gd name="connsiteX246" fmla="*/ 533680 w 11269336"/>
              <a:gd name="connsiteY246" fmla="*/ 2310233 h 2323145"/>
              <a:gd name="connsiteX247" fmla="*/ 487366 w 11269336"/>
              <a:gd name="connsiteY247" fmla="*/ 2309053 h 2323145"/>
              <a:gd name="connsiteX248" fmla="*/ 416820 w 11269336"/>
              <a:gd name="connsiteY248" fmla="*/ 2305443 h 2323145"/>
              <a:gd name="connsiteX249" fmla="*/ 376805 w 11269336"/>
              <a:gd name="connsiteY249" fmla="*/ 2307647 h 2323145"/>
              <a:gd name="connsiteX250" fmla="*/ 266777 w 11269336"/>
              <a:gd name="connsiteY250" fmla="*/ 2309012 h 2323145"/>
              <a:gd name="connsiteX251" fmla="*/ 156013 w 11269336"/>
              <a:gd name="connsiteY251" fmla="*/ 2306832 h 2323145"/>
              <a:gd name="connsiteX252" fmla="*/ 87258 w 11269336"/>
              <a:gd name="connsiteY252" fmla="*/ 2285511 h 2323145"/>
              <a:gd name="connsiteX253" fmla="*/ 23798 w 11269336"/>
              <a:gd name="connsiteY253" fmla="*/ 2281822 h 2323145"/>
              <a:gd name="connsiteX254" fmla="*/ 0 w 11269336"/>
              <a:gd name="connsiteY254" fmla="*/ 2285369 h 2323145"/>
              <a:gd name="connsiteX255" fmla="*/ 0 w 11269336"/>
              <a:gd name="connsiteY255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92832 w 11269336"/>
              <a:gd name="connsiteY142" fmla="*/ 2188033 h 2323145"/>
              <a:gd name="connsiteX143" fmla="*/ 4467257 w 11269336"/>
              <a:gd name="connsiteY143" fmla="*/ 2196121 h 2323145"/>
              <a:gd name="connsiteX144" fmla="*/ 4405765 w 11269336"/>
              <a:gd name="connsiteY144" fmla="*/ 2199902 h 2323145"/>
              <a:gd name="connsiteX145" fmla="*/ 4401354 w 11269336"/>
              <a:gd name="connsiteY145" fmla="*/ 2194745 h 2323145"/>
              <a:gd name="connsiteX146" fmla="*/ 4366646 w 11269336"/>
              <a:gd name="connsiteY146" fmla="*/ 2198564 h 2323145"/>
              <a:gd name="connsiteX147" fmla="*/ 4354009 w 11269336"/>
              <a:gd name="connsiteY147" fmla="*/ 2204984 h 2323145"/>
              <a:gd name="connsiteX148" fmla="*/ 4348284 w 11269336"/>
              <a:gd name="connsiteY148" fmla="*/ 2205270 h 2323145"/>
              <a:gd name="connsiteX149" fmla="*/ 4333906 w 11269336"/>
              <a:gd name="connsiteY149" fmla="*/ 2205251 h 2323145"/>
              <a:gd name="connsiteX150" fmla="*/ 4308819 w 11269336"/>
              <a:gd name="connsiteY150" fmla="*/ 2203822 h 2323145"/>
              <a:gd name="connsiteX151" fmla="*/ 4301210 w 11269336"/>
              <a:gd name="connsiteY151" fmla="*/ 2204456 h 2323145"/>
              <a:gd name="connsiteX152" fmla="*/ 4283095 w 11269336"/>
              <a:gd name="connsiteY152" fmla="*/ 2198177 h 2323145"/>
              <a:gd name="connsiteX153" fmla="*/ 4250119 w 11269336"/>
              <a:gd name="connsiteY153" fmla="*/ 2196342 h 2323145"/>
              <a:gd name="connsiteX154" fmla="*/ 4189203 w 11269336"/>
              <a:gd name="connsiteY154" fmla="*/ 2178994 h 2323145"/>
              <a:gd name="connsiteX155" fmla="*/ 4154035 w 11269336"/>
              <a:gd name="connsiteY155" fmla="*/ 2171950 h 2323145"/>
              <a:gd name="connsiteX156" fmla="*/ 4129569 w 11269336"/>
              <a:gd name="connsiteY156" fmla="*/ 2163850 h 2323145"/>
              <a:gd name="connsiteX157" fmla="*/ 4061250 w 11269336"/>
              <a:gd name="connsiteY157" fmla="*/ 2159236 h 2323145"/>
              <a:gd name="connsiteX158" fmla="*/ 3945480 w 11269336"/>
              <a:gd name="connsiteY158" fmla="*/ 2158279 h 2323145"/>
              <a:gd name="connsiteX159" fmla="*/ 3921468 w 11269336"/>
              <a:gd name="connsiteY159" fmla="*/ 2156588 h 2323145"/>
              <a:gd name="connsiteX160" fmla="*/ 3903348 w 11269336"/>
              <a:gd name="connsiteY160" fmla="*/ 2149220 h 2323145"/>
              <a:gd name="connsiteX161" fmla="*/ 3901342 w 11269336"/>
              <a:gd name="connsiteY161" fmla="*/ 2142355 h 2323145"/>
              <a:gd name="connsiteX162" fmla="*/ 3888539 w 11269336"/>
              <a:gd name="connsiteY162" fmla="*/ 2140476 h 2323145"/>
              <a:gd name="connsiteX163" fmla="*/ 3885662 w 11269336"/>
              <a:gd name="connsiteY163" fmla="*/ 2138740 h 2323145"/>
              <a:gd name="connsiteX164" fmla="*/ 3868627 w 11269336"/>
              <a:gd name="connsiteY164" fmla="*/ 2130023 h 2323145"/>
              <a:gd name="connsiteX165" fmla="*/ 3819177 w 11269336"/>
              <a:gd name="connsiteY165" fmla="*/ 2142111 h 2323145"/>
              <a:gd name="connsiteX166" fmla="*/ 3769100 w 11269336"/>
              <a:gd name="connsiteY166" fmla="*/ 2131731 h 2323145"/>
              <a:gd name="connsiteX167" fmla="*/ 3562752 w 11269336"/>
              <a:gd name="connsiteY167" fmla="*/ 2131785 h 2323145"/>
              <a:gd name="connsiteX168" fmla="*/ 3541402 w 11269336"/>
              <a:gd name="connsiteY168" fmla="*/ 2106821 h 2323145"/>
              <a:gd name="connsiteX169" fmla="*/ 3365341 w 11269336"/>
              <a:gd name="connsiteY169" fmla="*/ 2077638 h 2323145"/>
              <a:gd name="connsiteX170" fmla="*/ 3170922 w 11269336"/>
              <a:gd name="connsiteY170" fmla="*/ 2115957 h 2323145"/>
              <a:gd name="connsiteX171" fmla="*/ 3156256 w 11269336"/>
              <a:gd name="connsiteY171" fmla="*/ 2124773 h 2323145"/>
              <a:gd name="connsiteX172" fmla="*/ 3140298 w 11269336"/>
              <a:gd name="connsiteY172" fmla="*/ 2129182 h 2323145"/>
              <a:gd name="connsiteX173" fmla="*/ 3138514 w 11269336"/>
              <a:gd name="connsiteY173" fmla="*/ 2128069 h 2323145"/>
              <a:gd name="connsiteX174" fmla="*/ 3120467 w 11269336"/>
              <a:gd name="connsiteY174" fmla="*/ 2128281 h 2323145"/>
              <a:gd name="connsiteX175" fmla="*/ 3116175 w 11269336"/>
              <a:gd name="connsiteY175" fmla="*/ 2131633 h 2323145"/>
              <a:gd name="connsiteX176" fmla="*/ 3103685 w 11269336"/>
              <a:gd name="connsiteY176" fmla="*/ 2132814 h 2323145"/>
              <a:gd name="connsiteX177" fmla="*/ 3078794 w 11269336"/>
              <a:gd name="connsiteY177" fmla="*/ 2137935 h 2323145"/>
              <a:gd name="connsiteX178" fmla="*/ 3074407 w 11269336"/>
              <a:gd name="connsiteY178" fmla="*/ 2136274 h 2323145"/>
              <a:gd name="connsiteX179" fmla="*/ 3037285 w 11269336"/>
              <a:gd name="connsiteY179" fmla="*/ 2139919 h 2323145"/>
              <a:gd name="connsiteX180" fmla="*/ 3036901 w 11269336"/>
              <a:gd name="connsiteY180" fmla="*/ 2138726 h 2323145"/>
              <a:gd name="connsiteX181" fmla="*/ 3026996 w 11269336"/>
              <a:gd name="connsiteY181" fmla="*/ 2134322 h 2323145"/>
              <a:gd name="connsiteX182" fmla="*/ 3007772 w 11269336"/>
              <a:gd name="connsiteY182" fmla="*/ 2128742 h 2323145"/>
              <a:gd name="connsiteX183" fmla="*/ 2965030 w 11269336"/>
              <a:gd name="connsiteY183" fmla="*/ 2100494 h 2323145"/>
              <a:gd name="connsiteX184" fmla="*/ 2926342 w 11269336"/>
              <a:gd name="connsiteY184" fmla="*/ 2104155 h 2323145"/>
              <a:gd name="connsiteX185" fmla="*/ 2918608 w 11269336"/>
              <a:gd name="connsiteY185" fmla="*/ 2104215 h 2323145"/>
              <a:gd name="connsiteX186" fmla="*/ 2918475 w 11269336"/>
              <a:gd name="connsiteY186" fmla="*/ 2103937 h 2323145"/>
              <a:gd name="connsiteX187" fmla="*/ 2910360 w 11269336"/>
              <a:gd name="connsiteY187" fmla="*/ 2103444 h 2323145"/>
              <a:gd name="connsiteX188" fmla="*/ 2904507 w 11269336"/>
              <a:gd name="connsiteY188" fmla="*/ 2104326 h 2323145"/>
              <a:gd name="connsiteX189" fmla="*/ 2889503 w 11269336"/>
              <a:gd name="connsiteY189" fmla="*/ 2104443 h 2323145"/>
              <a:gd name="connsiteX190" fmla="*/ 2884480 w 11269336"/>
              <a:gd name="connsiteY190" fmla="*/ 2102626 h 2323145"/>
              <a:gd name="connsiteX191" fmla="*/ 2882689 w 11269336"/>
              <a:gd name="connsiteY191" fmla="*/ 2099228 h 2323145"/>
              <a:gd name="connsiteX192" fmla="*/ 2881291 w 11269336"/>
              <a:gd name="connsiteY192" fmla="*/ 2099618 h 2323145"/>
              <a:gd name="connsiteX193" fmla="*/ 2853979 w 11269336"/>
              <a:gd name="connsiteY193" fmla="*/ 2090388 h 2323145"/>
              <a:gd name="connsiteX194" fmla="*/ 2791790 w 11269336"/>
              <a:gd name="connsiteY194" fmla="*/ 2080332 h 2323145"/>
              <a:gd name="connsiteX195" fmla="*/ 2755844 w 11269336"/>
              <a:gd name="connsiteY195" fmla="*/ 2078874 h 2323145"/>
              <a:gd name="connsiteX196" fmla="*/ 2657742 w 11269336"/>
              <a:gd name="connsiteY196" fmla="*/ 2070179 h 2323145"/>
              <a:gd name="connsiteX197" fmla="*/ 2559549 w 11269336"/>
              <a:gd name="connsiteY197" fmla="*/ 2057873 h 2323145"/>
              <a:gd name="connsiteX198" fmla="*/ 2512054 w 11269336"/>
              <a:gd name="connsiteY198" fmla="*/ 2031671 h 2323145"/>
              <a:gd name="connsiteX199" fmla="*/ 2506437 w 11269336"/>
              <a:gd name="connsiteY199" fmla="*/ 2030918 h 2323145"/>
              <a:gd name="connsiteX200" fmla="*/ 2491752 w 11269336"/>
              <a:gd name="connsiteY200" fmla="*/ 2033906 h 2323145"/>
              <a:gd name="connsiteX201" fmla="*/ 2486338 w 11269336"/>
              <a:gd name="connsiteY201" fmla="*/ 2035862 h 2323145"/>
              <a:gd name="connsiteX202" fmla="*/ 2478186 w 11269336"/>
              <a:gd name="connsiteY202" fmla="*/ 2036953 h 2323145"/>
              <a:gd name="connsiteX203" fmla="*/ 2477950 w 11269336"/>
              <a:gd name="connsiteY203" fmla="*/ 2036715 h 2323145"/>
              <a:gd name="connsiteX204" fmla="*/ 2470381 w 11269336"/>
              <a:gd name="connsiteY204" fmla="*/ 2038256 h 2323145"/>
              <a:gd name="connsiteX205" fmla="*/ 2433781 w 11269336"/>
              <a:gd name="connsiteY205" fmla="*/ 2049140 h 2323145"/>
              <a:gd name="connsiteX206" fmla="*/ 2381172 w 11269336"/>
              <a:gd name="connsiteY206" fmla="*/ 2030645 h 2323145"/>
              <a:gd name="connsiteX207" fmla="*/ 2360198 w 11269336"/>
              <a:gd name="connsiteY207" fmla="*/ 2029059 h 2323145"/>
              <a:gd name="connsiteX208" fmla="*/ 2348815 w 11269336"/>
              <a:gd name="connsiteY208" fmla="*/ 2026798 h 2323145"/>
              <a:gd name="connsiteX209" fmla="*/ 2347988 w 11269336"/>
              <a:gd name="connsiteY209" fmla="*/ 2025745 h 2323145"/>
              <a:gd name="connsiteX210" fmla="*/ 2312920 w 11269336"/>
              <a:gd name="connsiteY210" fmla="*/ 2036311 h 2323145"/>
              <a:gd name="connsiteX211" fmla="*/ 2307986 w 11269336"/>
              <a:gd name="connsiteY211" fmla="*/ 2035583 h 2323145"/>
              <a:gd name="connsiteX212" fmla="*/ 2285481 w 11269336"/>
              <a:gd name="connsiteY212" fmla="*/ 2045197 h 2323145"/>
              <a:gd name="connsiteX213" fmla="*/ 2273666 w 11269336"/>
              <a:gd name="connsiteY213" fmla="*/ 2048710 h 2323145"/>
              <a:gd name="connsiteX214" fmla="*/ 2270719 w 11269336"/>
              <a:gd name="connsiteY214" fmla="*/ 2052702 h 2323145"/>
              <a:gd name="connsiteX215" fmla="*/ 2253080 w 11269336"/>
              <a:gd name="connsiteY215" fmla="*/ 2056363 h 2323145"/>
              <a:gd name="connsiteX216" fmla="*/ 2250906 w 11269336"/>
              <a:gd name="connsiteY216" fmla="*/ 2055654 h 2323145"/>
              <a:gd name="connsiteX217" fmla="*/ 2236905 w 11269336"/>
              <a:gd name="connsiteY217" fmla="*/ 2062882 h 2323145"/>
              <a:gd name="connsiteX218" fmla="*/ 2225830 w 11269336"/>
              <a:gd name="connsiteY218" fmla="*/ 2074027 h 2323145"/>
              <a:gd name="connsiteX219" fmla="*/ 2073776 w 11269336"/>
              <a:gd name="connsiteY219" fmla="*/ 2089244 h 2323145"/>
              <a:gd name="connsiteX220" fmla="*/ 1948256 w 11269336"/>
              <a:gd name="connsiteY220" fmla="*/ 2146616 h 2323145"/>
              <a:gd name="connsiteX221" fmla="*/ 1865582 w 11269336"/>
              <a:gd name="connsiteY221" fmla="*/ 2153738 h 2323145"/>
              <a:gd name="connsiteX222" fmla="*/ 1835210 w 11269336"/>
              <a:gd name="connsiteY222" fmla="*/ 2134244 h 2323145"/>
              <a:gd name="connsiteX223" fmla="*/ 1632661 w 11269336"/>
              <a:gd name="connsiteY223" fmla="*/ 2173882 h 2323145"/>
              <a:gd name="connsiteX224" fmla="*/ 1579590 w 11269336"/>
              <a:gd name="connsiteY224" fmla="*/ 2173680 h 2323145"/>
              <a:gd name="connsiteX225" fmla="*/ 1535601 w 11269336"/>
              <a:gd name="connsiteY225" fmla="*/ 2194590 h 2323145"/>
              <a:gd name="connsiteX226" fmla="*/ 1515594 w 11269336"/>
              <a:gd name="connsiteY226" fmla="*/ 2189622 h 2323145"/>
              <a:gd name="connsiteX227" fmla="*/ 1512113 w 11269336"/>
              <a:gd name="connsiteY227" fmla="*/ 2188534 h 2323145"/>
              <a:gd name="connsiteX228" fmla="*/ 1498838 w 11269336"/>
              <a:gd name="connsiteY228" fmla="*/ 2189213 h 2323145"/>
              <a:gd name="connsiteX229" fmla="*/ 1494279 w 11269336"/>
              <a:gd name="connsiteY229" fmla="*/ 2183112 h 2323145"/>
              <a:gd name="connsiteX230" fmla="*/ 1473714 w 11269336"/>
              <a:gd name="connsiteY230" fmla="*/ 2179625 h 2323145"/>
              <a:gd name="connsiteX231" fmla="*/ 1449503 w 11269336"/>
              <a:gd name="connsiteY231" fmla="*/ 2182633 h 2323145"/>
              <a:gd name="connsiteX232" fmla="*/ 1266687 w 11269336"/>
              <a:gd name="connsiteY232" fmla="*/ 2212688 h 2323145"/>
              <a:gd name="connsiteX233" fmla="*/ 1239614 w 11269336"/>
              <a:gd name="connsiteY233" fmla="*/ 2209727 h 2323145"/>
              <a:gd name="connsiteX234" fmla="*/ 1202436 w 11269336"/>
              <a:gd name="connsiteY234" fmla="*/ 2209817 h 2323145"/>
              <a:gd name="connsiteX235" fmla="*/ 1136097 w 11269336"/>
              <a:gd name="connsiteY235" fmla="*/ 2205112 h 2323145"/>
              <a:gd name="connsiteX236" fmla="*/ 988232 w 11269336"/>
              <a:gd name="connsiteY236" fmla="*/ 2235635 h 2323145"/>
              <a:gd name="connsiteX237" fmla="*/ 981959 w 11269336"/>
              <a:gd name="connsiteY237" fmla="*/ 2231607 h 2323145"/>
              <a:gd name="connsiteX238" fmla="*/ 938600 w 11269336"/>
              <a:gd name="connsiteY238" fmla="*/ 2238113 h 2323145"/>
              <a:gd name="connsiteX239" fmla="*/ 791788 w 11269336"/>
              <a:gd name="connsiteY239" fmla="*/ 2293224 h 2323145"/>
              <a:gd name="connsiteX240" fmla="*/ 706914 w 11269336"/>
              <a:gd name="connsiteY240" fmla="*/ 2305046 h 2323145"/>
              <a:gd name="connsiteX241" fmla="*/ 675971 w 11269336"/>
              <a:gd name="connsiteY241" fmla="*/ 2304030 h 2323145"/>
              <a:gd name="connsiteX242" fmla="*/ 624180 w 11269336"/>
              <a:gd name="connsiteY242" fmla="*/ 2302650 h 2323145"/>
              <a:gd name="connsiteX243" fmla="*/ 583453 w 11269336"/>
              <a:gd name="connsiteY243" fmla="*/ 2288788 h 2323145"/>
              <a:gd name="connsiteX244" fmla="*/ 540946 w 11269336"/>
              <a:gd name="connsiteY244" fmla="*/ 2292721 h 2323145"/>
              <a:gd name="connsiteX245" fmla="*/ 533680 w 11269336"/>
              <a:gd name="connsiteY245" fmla="*/ 2310233 h 2323145"/>
              <a:gd name="connsiteX246" fmla="*/ 487366 w 11269336"/>
              <a:gd name="connsiteY246" fmla="*/ 2309053 h 2323145"/>
              <a:gd name="connsiteX247" fmla="*/ 416820 w 11269336"/>
              <a:gd name="connsiteY247" fmla="*/ 2305443 h 2323145"/>
              <a:gd name="connsiteX248" fmla="*/ 376805 w 11269336"/>
              <a:gd name="connsiteY248" fmla="*/ 2307647 h 2323145"/>
              <a:gd name="connsiteX249" fmla="*/ 266777 w 11269336"/>
              <a:gd name="connsiteY249" fmla="*/ 2309012 h 2323145"/>
              <a:gd name="connsiteX250" fmla="*/ 156013 w 11269336"/>
              <a:gd name="connsiteY250" fmla="*/ 2306832 h 2323145"/>
              <a:gd name="connsiteX251" fmla="*/ 87258 w 11269336"/>
              <a:gd name="connsiteY251" fmla="*/ 2285511 h 2323145"/>
              <a:gd name="connsiteX252" fmla="*/ 23798 w 11269336"/>
              <a:gd name="connsiteY252" fmla="*/ 2281822 h 2323145"/>
              <a:gd name="connsiteX253" fmla="*/ 0 w 11269336"/>
              <a:gd name="connsiteY253" fmla="*/ 2285369 h 2323145"/>
              <a:gd name="connsiteX254" fmla="*/ 0 w 11269336"/>
              <a:gd name="connsiteY254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533444 w 11269336"/>
              <a:gd name="connsiteY141" fmla="*/ 2181200 h 2323145"/>
              <a:gd name="connsiteX142" fmla="*/ 4467257 w 11269336"/>
              <a:gd name="connsiteY142" fmla="*/ 2196121 h 2323145"/>
              <a:gd name="connsiteX143" fmla="*/ 4405765 w 11269336"/>
              <a:gd name="connsiteY143" fmla="*/ 2199902 h 2323145"/>
              <a:gd name="connsiteX144" fmla="*/ 4401354 w 11269336"/>
              <a:gd name="connsiteY144" fmla="*/ 2194745 h 2323145"/>
              <a:gd name="connsiteX145" fmla="*/ 4366646 w 11269336"/>
              <a:gd name="connsiteY145" fmla="*/ 2198564 h 2323145"/>
              <a:gd name="connsiteX146" fmla="*/ 4354009 w 11269336"/>
              <a:gd name="connsiteY146" fmla="*/ 2204984 h 2323145"/>
              <a:gd name="connsiteX147" fmla="*/ 4348284 w 11269336"/>
              <a:gd name="connsiteY147" fmla="*/ 2205270 h 2323145"/>
              <a:gd name="connsiteX148" fmla="*/ 4333906 w 11269336"/>
              <a:gd name="connsiteY148" fmla="*/ 2205251 h 2323145"/>
              <a:gd name="connsiteX149" fmla="*/ 4308819 w 11269336"/>
              <a:gd name="connsiteY149" fmla="*/ 2203822 h 2323145"/>
              <a:gd name="connsiteX150" fmla="*/ 4301210 w 11269336"/>
              <a:gd name="connsiteY150" fmla="*/ 2204456 h 2323145"/>
              <a:gd name="connsiteX151" fmla="*/ 4283095 w 11269336"/>
              <a:gd name="connsiteY151" fmla="*/ 2198177 h 2323145"/>
              <a:gd name="connsiteX152" fmla="*/ 4250119 w 11269336"/>
              <a:gd name="connsiteY152" fmla="*/ 2196342 h 2323145"/>
              <a:gd name="connsiteX153" fmla="*/ 4189203 w 11269336"/>
              <a:gd name="connsiteY153" fmla="*/ 2178994 h 2323145"/>
              <a:gd name="connsiteX154" fmla="*/ 4154035 w 11269336"/>
              <a:gd name="connsiteY154" fmla="*/ 2171950 h 2323145"/>
              <a:gd name="connsiteX155" fmla="*/ 4129569 w 11269336"/>
              <a:gd name="connsiteY155" fmla="*/ 2163850 h 2323145"/>
              <a:gd name="connsiteX156" fmla="*/ 4061250 w 11269336"/>
              <a:gd name="connsiteY156" fmla="*/ 2159236 h 2323145"/>
              <a:gd name="connsiteX157" fmla="*/ 3945480 w 11269336"/>
              <a:gd name="connsiteY157" fmla="*/ 2158279 h 2323145"/>
              <a:gd name="connsiteX158" fmla="*/ 3921468 w 11269336"/>
              <a:gd name="connsiteY158" fmla="*/ 2156588 h 2323145"/>
              <a:gd name="connsiteX159" fmla="*/ 3903348 w 11269336"/>
              <a:gd name="connsiteY159" fmla="*/ 2149220 h 2323145"/>
              <a:gd name="connsiteX160" fmla="*/ 3901342 w 11269336"/>
              <a:gd name="connsiteY160" fmla="*/ 2142355 h 2323145"/>
              <a:gd name="connsiteX161" fmla="*/ 3888539 w 11269336"/>
              <a:gd name="connsiteY161" fmla="*/ 2140476 h 2323145"/>
              <a:gd name="connsiteX162" fmla="*/ 3885662 w 11269336"/>
              <a:gd name="connsiteY162" fmla="*/ 2138740 h 2323145"/>
              <a:gd name="connsiteX163" fmla="*/ 3868627 w 11269336"/>
              <a:gd name="connsiteY163" fmla="*/ 2130023 h 2323145"/>
              <a:gd name="connsiteX164" fmla="*/ 3819177 w 11269336"/>
              <a:gd name="connsiteY164" fmla="*/ 2142111 h 2323145"/>
              <a:gd name="connsiteX165" fmla="*/ 3769100 w 11269336"/>
              <a:gd name="connsiteY165" fmla="*/ 2131731 h 2323145"/>
              <a:gd name="connsiteX166" fmla="*/ 3562752 w 11269336"/>
              <a:gd name="connsiteY166" fmla="*/ 2131785 h 2323145"/>
              <a:gd name="connsiteX167" fmla="*/ 3541402 w 11269336"/>
              <a:gd name="connsiteY167" fmla="*/ 2106821 h 2323145"/>
              <a:gd name="connsiteX168" fmla="*/ 3365341 w 11269336"/>
              <a:gd name="connsiteY168" fmla="*/ 2077638 h 2323145"/>
              <a:gd name="connsiteX169" fmla="*/ 3170922 w 11269336"/>
              <a:gd name="connsiteY169" fmla="*/ 2115957 h 2323145"/>
              <a:gd name="connsiteX170" fmla="*/ 3156256 w 11269336"/>
              <a:gd name="connsiteY170" fmla="*/ 2124773 h 2323145"/>
              <a:gd name="connsiteX171" fmla="*/ 3140298 w 11269336"/>
              <a:gd name="connsiteY171" fmla="*/ 2129182 h 2323145"/>
              <a:gd name="connsiteX172" fmla="*/ 3138514 w 11269336"/>
              <a:gd name="connsiteY172" fmla="*/ 2128069 h 2323145"/>
              <a:gd name="connsiteX173" fmla="*/ 3120467 w 11269336"/>
              <a:gd name="connsiteY173" fmla="*/ 2128281 h 2323145"/>
              <a:gd name="connsiteX174" fmla="*/ 3116175 w 11269336"/>
              <a:gd name="connsiteY174" fmla="*/ 2131633 h 2323145"/>
              <a:gd name="connsiteX175" fmla="*/ 3103685 w 11269336"/>
              <a:gd name="connsiteY175" fmla="*/ 2132814 h 2323145"/>
              <a:gd name="connsiteX176" fmla="*/ 3078794 w 11269336"/>
              <a:gd name="connsiteY176" fmla="*/ 2137935 h 2323145"/>
              <a:gd name="connsiteX177" fmla="*/ 3074407 w 11269336"/>
              <a:gd name="connsiteY177" fmla="*/ 2136274 h 2323145"/>
              <a:gd name="connsiteX178" fmla="*/ 3037285 w 11269336"/>
              <a:gd name="connsiteY178" fmla="*/ 2139919 h 2323145"/>
              <a:gd name="connsiteX179" fmla="*/ 3036901 w 11269336"/>
              <a:gd name="connsiteY179" fmla="*/ 2138726 h 2323145"/>
              <a:gd name="connsiteX180" fmla="*/ 3026996 w 11269336"/>
              <a:gd name="connsiteY180" fmla="*/ 2134322 h 2323145"/>
              <a:gd name="connsiteX181" fmla="*/ 3007772 w 11269336"/>
              <a:gd name="connsiteY181" fmla="*/ 2128742 h 2323145"/>
              <a:gd name="connsiteX182" fmla="*/ 2965030 w 11269336"/>
              <a:gd name="connsiteY182" fmla="*/ 2100494 h 2323145"/>
              <a:gd name="connsiteX183" fmla="*/ 2926342 w 11269336"/>
              <a:gd name="connsiteY183" fmla="*/ 2104155 h 2323145"/>
              <a:gd name="connsiteX184" fmla="*/ 2918608 w 11269336"/>
              <a:gd name="connsiteY184" fmla="*/ 2104215 h 2323145"/>
              <a:gd name="connsiteX185" fmla="*/ 2918475 w 11269336"/>
              <a:gd name="connsiteY185" fmla="*/ 2103937 h 2323145"/>
              <a:gd name="connsiteX186" fmla="*/ 2910360 w 11269336"/>
              <a:gd name="connsiteY186" fmla="*/ 2103444 h 2323145"/>
              <a:gd name="connsiteX187" fmla="*/ 2904507 w 11269336"/>
              <a:gd name="connsiteY187" fmla="*/ 2104326 h 2323145"/>
              <a:gd name="connsiteX188" fmla="*/ 2889503 w 11269336"/>
              <a:gd name="connsiteY188" fmla="*/ 2104443 h 2323145"/>
              <a:gd name="connsiteX189" fmla="*/ 2884480 w 11269336"/>
              <a:gd name="connsiteY189" fmla="*/ 2102626 h 2323145"/>
              <a:gd name="connsiteX190" fmla="*/ 2882689 w 11269336"/>
              <a:gd name="connsiteY190" fmla="*/ 2099228 h 2323145"/>
              <a:gd name="connsiteX191" fmla="*/ 2881291 w 11269336"/>
              <a:gd name="connsiteY191" fmla="*/ 2099618 h 2323145"/>
              <a:gd name="connsiteX192" fmla="*/ 2853979 w 11269336"/>
              <a:gd name="connsiteY192" fmla="*/ 2090388 h 2323145"/>
              <a:gd name="connsiteX193" fmla="*/ 2791790 w 11269336"/>
              <a:gd name="connsiteY193" fmla="*/ 2080332 h 2323145"/>
              <a:gd name="connsiteX194" fmla="*/ 2755844 w 11269336"/>
              <a:gd name="connsiteY194" fmla="*/ 2078874 h 2323145"/>
              <a:gd name="connsiteX195" fmla="*/ 2657742 w 11269336"/>
              <a:gd name="connsiteY195" fmla="*/ 2070179 h 2323145"/>
              <a:gd name="connsiteX196" fmla="*/ 2559549 w 11269336"/>
              <a:gd name="connsiteY196" fmla="*/ 2057873 h 2323145"/>
              <a:gd name="connsiteX197" fmla="*/ 2512054 w 11269336"/>
              <a:gd name="connsiteY197" fmla="*/ 2031671 h 2323145"/>
              <a:gd name="connsiteX198" fmla="*/ 2506437 w 11269336"/>
              <a:gd name="connsiteY198" fmla="*/ 2030918 h 2323145"/>
              <a:gd name="connsiteX199" fmla="*/ 2491752 w 11269336"/>
              <a:gd name="connsiteY199" fmla="*/ 2033906 h 2323145"/>
              <a:gd name="connsiteX200" fmla="*/ 2486338 w 11269336"/>
              <a:gd name="connsiteY200" fmla="*/ 2035862 h 2323145"/>
              <a:gd name="connsiteX201" fmla="*/ 2478186 w 11269336"/>
              <a:gd name="connsiteY201" fmla="*/ 2036953 h 2323145"/>
              <a:gd name="connsiteX202" fmla="*/ 2477950 w 11269336"/>
              <a:gd name="connsiteY202" fmla="*/ 2036715 h 2323145"/>
              <a:gd name="connsiteX203" fmla="*/ 2470381 w 11269336"/>
              <a:gd name="connsiteY203" fmla="*/ 2038256 h 2323145"/>
              <a:gd name="connsiteX204" fmla="*/ 2433781 w 11269336"/>
              <a:gd name="connsiteY204" fmla="*/ 2049140 h 2323145"/>
              <a:gd name="connsiteX205" fmla="*/ 2381172 w 11269336"/>
              <a:gd name="connsiteY205" fmla="*/ 2030645 h 2323145"/>
              <a:gd name="connsiteX206" fmla="*/ 2360198 w 11269336"/>
              <a:gd name="connsiteY206" fmla="*/ 2029059 h 2323145"/>
              <a:gd name="connsiteX207" fmla="*/ 2348815 w 11269336"/>
              <a:gd name="connsiteY207" fmla="*/ 2026798 h 2323145"/>
              <a:gd name="connsiteX208" fmla="*/ 2347988 w 11269336"/>
              <a:gd name="connsiteY208" fmla="*/ 2025745 h 2323145"/>
              <a:gd name="connsiteX209" fmla="*/ 2312920 w 11269336"/>
              <a:gd name="connsiteY209" fmla="*/ 2036311 h 2323145"/>
              <a:gd name="connsiteX210" fmla="*/ 2307986 w 11269336"/>
              <a:gd name="connsiteY210" fmla="*/ 2035583 h 2323145"/>
              <a:gd name="connsiteX211" fmla="*/ 2285481 w 11269336"/>
              <a:gd name="connsiteY211" fmla="*/ 2045197 h 2323145"/>
              <a:gd name="connsiteX212" fmla="*/ 2273666 w 11269336"/>
              <a:gd name="connsiteY212" fmla="*/ 2048710 h 2323145"/>
              <a:gd name="connsiteX213" fmla="*/ 2270719 w 11269336"/>
              <a:gd name="connsiteY213" fmla="*/ 2052702 h 2323145"/>
              <a:gd name="connsiteX214" fmla="*/ 2253080 w 11269336"/>
              <a:gd name="connsiteY214" fmla="*/ 2056363 h 2323145"/>
              <a:gd name="connsiteX215" fmla="*/ 2250906 w 11269336"/>
              <a:gd name="connsiteY215" fmla="*/ 2055654 h 2323145"/>
              <a:gd name="connsiteX216" fmla="*/ 2236905 w 11269336"/>
              <a:gd name="connsiteY216" fmla="*/ 2062882 h 2323145"/>
              <a:gd name="connsiteX217" fmla="*/ 2225830 w 11269336"/>
              <a:gd name="connsiteY217" fmla="*/ 2074027 h 2323145"/>
              <a:gd name="connsiteX218" fmla="*/ 2073776 w 11269336"/>
              <a:gd name="connsiteY218" fmla="*/ 2089244 h 2323145"/>
              <a:gd name="connsiteX219" fmla="*/ 1948256 w 11269336"/>
              <a:gd name="connsiteY219" fmla="*/ 2146616 h 2323145"/>
              <a:gd name="connsiteX220" fmla="*/ 1865582 w 11269336"/>
              <a:gd name="connsiteY220" fmla="*/ 2153738 h 2323145"/>
              <a:gd name="connsiteX221" fmla="*/ 1835210 w 11269336"/>
              <a:gd name="connsiteY221" fmla="*/ 2134244 h 2323145"/>
              <a:gd name="connsiteX222" fmla="*/ 1632661 w 11269336"/>
              <a:gd name="connsiteY222" fmla="*/ 2173882 h 2323145"/>
              <a:gd name="connsiteX223" fmla="*/ 1579590 w 11269336"/>
              <a:gd name="connsiteY223" fmla="*/ 2173680 h 2323145"/>
              <a:gd name="connsiteX224" fmla="*/ 1535601 w 11269336"/>
              <a:gd name="connsiteY224" fmla="*/ 2194590 h 2323145"/>
              <a:gd name="connsiteX225" fmla="*/ 1515594 w 11269336"/>
              <a:gd name="connsiteY225" fmla="*/ 2189622 h 2323145"/>
              <a:gd name="connsiteX226" fmla="*/ 1512113 w 11269336"/>
              <a:gd name="connsiteY226" fmla="*/ 2188534 h 2323145"/>
              <a:gd name="connsiteX227" fmla="*/ 1498838 w 11269336"/>
              <a:gd name="connsiteY227" fmla="*/ 2189213 h 2323145"/>
              <a:gd name="connsiteX228" fmla="*/ 1494279 w 11269336"/>
              <a:gd name="connsiteY228" fmla="*/ 2183112 h 2323145"/>
              <a:gd name="connsiteX229" fmla="*/ 1473714 w 11269336"/>
              <a:gd name="connsiteY229" fmla="*/ 2179625 h 2323145"/>
              <a:gd name="connsiteX230" fmla="*/ 1449503 w 11269336"/>
              <a:gd name="connsiteY230" fmla="*/ 2182633 h 2323145"/>
              <a:gd name="connsiteX231" fmla="*/ 1266687 w 11269336"/>
              <a:gd name="connsiteY231" fmla="*/ 2212688 h 2323145"/>
              <a:gd name="connsiteX232" fmla="*/ 1239614 w 11269336"/>
              <a:gd name="connsiteY232" fmla="*/ 2209727 h 2323145"/>
              <a:gd name="connsiteX233" fmla="*/ 1202436 w 11269336"/>
              <a:gd name="connsiteY233" fmla="*/ 2209817 h 2323145"/>
              <a:gd name="connsiteX234" fmla="*/ 1136097 w 11269336"/>
              <a:gd name="connsiteY234" fmla="*/ 2205112 h 2323145"/>
              <a:gd name="connsiteX235" fmla="*/ 988232 w 11269336"/>
              <a:gd name="connsiteY235" fmla="*/ 2235635 h 2323145"/>
              <a:gd name="connsiteX236" fmla="*/ 981959 w 11269336"/>
              <a:gd name="connsiteY236" fmla="*/ 2231607 h 2323145"/>
              <a:gd name="connsiteX237" fmla="*/ 938600 w 11269336"/>
              <a:gd name="connsiteY237" fmla="*/ 2238113 h 2323145"/>
              <a:gd name="connsiteX238" fmla="*/ 791788 w 11269336"/>
              <a:gd name="connsiteY238" fmla="*/ 2293224 h 2323145"/>
              <a:gd name="connsiteX239" fmla="*/ 706914 w 11269336"/>
              <a:gd name="connsiteY239" fmla="*/ 2305046 h 2323145"/>
              <a:gd name="connsiteX240" fmla="*/ 675971 w 11269336"/>
              <a:gd name="connsiteY240" fmla="*/ 2304030 h 2323145"/>
              <a:gd name="connsiteX241" fmla="*/ 624180 w 11269336"/>
              <a:gd name="connsiteY241" fmla="*/ 2302650 h 2323145"/>
              <a:gd name="connsiteX242" fmla="*/ 583453 w 11269336"/>
              <a:gd name="connsiteY242" fmla="*/ 2288788 h 2323145"/>
              <a:gd name="connsiteX243" fmla="*/ 540946 w 11269336"/>
              <a:gd name="connsiteY243" fmla="*/ 2292721 h 2323145"/>
              <a:gd name="connsiteX244" fmla="*/ 533680 w 11269336"/>
              <a:gd name="connsiteY244" fmla="*/ 2310233 h 2323145"/>
              <a:gd name="connsiteX245" fmla="*/ 487366 w 11269336"/>
              <a:gd name="connsiteY245" fmla="*/ 2309053 h 2323145"/>
              <a:gd name="connsiteX246" fmla="*/ 416820 w 11269336"/>
              <a:gd name="connsiteY246" fmla="*/ 2305443 h 2323145"/>
              <a:gd name="connsiteX247" fmla="*/ 376805 w 11269336"/>
              <a:gd name="connsiteY247" fmla="*/ 2307647 h 2323145"/>
              <a:gd name="connsiteX248" fmla="*/ 266777 w 11269336"/>
              <a:gd name="connsiteY248" fmla="*/ 2309012 h 2323145"/>
              <a:gd name="connsiteX249" fmla="*/ 156013 w 11269336"/>
              <a:gd name="connsiteY249" fmla="*/ 2306832 h 2323145"/>
              <a:gd name="connsiteX250" fmla="*/ 87258 w 11269336"/>
              <a:gd name="connsiteY250" fmla="*/ 2285511 h 2323145"/>
              <a:gd name="connsiteX251" fmla="*/ 23798 w 11269336"/>
              <a:gd name="connsiteY251" fmla="*/ 2281822 h 2323145"/>
              <a:gd name="connsiteX252" fmla="*/ 0 w 11269336"/>
              <a:gd name="connsiteY252" fmla="*/ 2285369 h 2323145"/>
              <a:gd name="connsiteX253" fmla="*/ 0 w 11269336"/>
              <a:gd name="connsiteY253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67257 w 11269336"/>
              <a:gd name="connsiteY141" fmla="*/ 2196121 h 2323145"/>
              <a:gd name="connsiteX142" fmla="*/ 4405765 w 11269336"/>
              <a:gd name="connsiteY142" fmla="*/ 2199902 h 2323145"/>
              <a:gd name="connsiteX143" fmla="*/ 4401354 w 11269336"/>
              <a:gd name="connsiteY143" fmla="*/ 2194745 h 2323145"/>
              <a:gd name="connsiteX144" fmla="*/ 4366646 w 11269336"/>
              <a:gd name="connsiteY144" fmla="*/ 2198564 h 2323145"/>
              <a:gd name="connsiteX145" fmla="*/ 4354009 w 11269336"/>
              <a:gd name="connsiteY145" fmla="*/ 2204984 h 2323145"/>
              <a:gd name="connsiteX146" fmla="*/ 4348284 w 11269336"/>
              <a:gd name="connsiteY146" fmla="*/ 2205270 h 2323145"/>
              <a:gd name="connsiteX147" fmla="*/ 4333906 w 11269336"/>
              <a:gd name="connsiteY147" fmla="*/ 2205251 h 2323145"/>
              <a:gd name="connsiteX148" fmla="*/ 4308819 w 11269336"/>
              <a:gd name="connsiteY148" fmla="*/ 2203822 h 2323145"/>
              <a:gd name="connsiteX149" fmla="*/ 4301210 w 11269336"/>
              <a:gd name="connsiteY149" fmla="*/ 2204456 h 2323145"/>
              <a:gd name="connsiteX150" fmla="*/ 4283095 w 11269336"/>
              <a:gd name="connsiteY150" fmla="*/ 2198177 h 2323145"/>
              <a:gd name="connsiteX151" fmla="*/ 4250119 w 11269336"/>
              <a:gd name="connsiteY151" fmla="*/ 2196342 h 2323145"/>
              <a:gd name="connsiteX152" fmla="*/ 4189203 w 11269336"/>
              <a:gd name="connsiteY152" fmla="*/ 2178994 h 2323145"/>
              <a:gd name="connsiteX153" fmla="*/ 4154035 w 11269336"/>
              <a:gd name="connsiteY153" fmla="*/ 2171950 h 2323145"/>
              <a:gd name="connsiteX154" fmla="*/ 4129569 w 11269336"/>
              <a:gd name="connsiteY154" fmla="*/ 2163850 h 2323145"/>
              <a:gd name="connsiteX155" fmla="*/ 4061250 w 11269336"/>
              <a:gd name="connsiteY155" fmla="*/ 2159236 h 2323145"/>
              <a:gd name="connsiteX156" fmla="*/ 3945480 w 11269336"/>
              <a:gd name="connsiteY156" fmla="*/ 2158279 h 2323145"/>
              <a:gd name="connsiteX157" fmla="*/ 3921468 w 11269336"/>
              <a:gd name="connsiteY157" fmla="*/ 2156588 h 2323145"/>
              <a:gd name="connsiteX158" fmla="*/ 3903348 w 11269336"/>
              <a:gd name="connsiteY158" fmla="*/ 2149220 h 2323145"/>
              <a:gd name="connsiteX159" fmla="*/ 3901342 w 11269336"/>
              <a:gd name="connsiteY159" fmla="*/ 2142355 h 2323145"/>
              <a:gd name="connsiteX160" fmla="*/ 3888539 w 11269336"/>
              <a:gd name="connsiteY160" fmla="*/ 2140476 h 2323145"/>
              <a:gd name="connsiteX161" fmla="*/ 3885662 w 11269336"/>
              <a:gd name="connsiteY161" fmla="*/ 2138740 h 2323145"/>
              <a:gd name="connsiteX162" fmla="*/ 3868627 w 11269336"/>
              <a:gd name="connsiteY162" fmla="*/ 2130023 h 2323145"/>
              <a:gd name="connsiteX163" fmla="*/ 3819177 w 11269336"/>
              <a:gd name="connsiteY163" fmla="*/ 2142111 h 2323145"/>
              <a:gd name="connsiteX164" fmla="*/ 3769100 w 11269336"/>
              <a:gd name="connsiteY164" fmla="*/ 2131731 h 2323145"/>
              <a:gd name="connsiteX165" fmla="*/ 3562752 w 11269336"/>
              <a:gd name="connsiteY165" fmla="*/ 2131785 h 2323145"/>
              <a:gd name="connsiteX166" fmla="*/ 3541402 w 11269336"/>
              <a:gd name="connsiteY166" fmla="*/ 2106821 h 2323145"/>
              <a:gd name="connsiteX167" fmla="*/ 3365341 w 11269336"/>
              <a:gd name="connsiteY167" fmla="*/ 2077638 h 2323145"/>
              <a:gd name="connsiteX168" fmla="*/ 3170922 w 11269336"/>
              <a:gd name="connsiteY168" fmla="*/ 2115957 h 2323145"/>
              <a:gd name="connsiteX169" fmla="*/ 3156256 w 11269336"/>
              <a:gd name="connsiteY169" fmla="*/ 2124773 h 2323145"/>
              <a:gd name="connsiteX170" fmla="*/ 3140298 w 11269336"/>
              <a:gd name="connsiteY170" fmla="*/ 2129182 h 2323145"/>
              <a:gd name="connsiteX171" fmla="*/ 3138514 w 11269336"/>
              <a:gd name="connsiteY171" fmla="*/ 2128069 h 2323145"/>
              <a:gd name="connsiteX172" fmla="*/ 3120467 w 11269336"/>
              <a:gd name="connsiteY172" fmla="*/ 2128281 h 2323145"/>
              <a:gd name="connsiteX173" fmla="*/ 3116175 w 11269336"/>
              <a:gd name="connsiteY173" fmla="*/ 2131633 h 2323145"/>
              <a:gd name="connsiteX174" fmla="*/ 3103685 w 11269336"/>
              <a:gd name="connsiteY174" fmla="*/ 2132814 h 2323145"/>
              <a:gd name="connsiteX175" fmla="*/ 3078794 w 11269336"/>
              <a:gd name="connsiteY175" fmla="*/ 2137935 h 2323145"/>
              <a:gd name="connsiteX176" fmla="*/ 3074407 w 11269336"/>
              <a:gd name="connsiteY176" fmla="*/ 2136274 h 2323145"/>
              <a:gd name="connsiteX177" fmla="*/ 3037285 w 11269336"/>
              <a:gd name="connsiteY177" fmla="*/ 2139919 h 2323145"/>
              <a:gd name="connsiteX178" fmla="*/ 3036901 w 11269336"/>
              <a:gd name="connsiteY178" fmla="*/ 2138726 h 2323145"/>
              <a:gd name="connsiteX179" fmla="*/ 3026996 w 11269336"/>
              <a:gd name="connsiteY179" fmla="*/ 2134322 h 2323145"/>
              <a:gd name="connsiteX180" fmla="*/ 3007772 w 11269336"/>
              <a:gd name="connsiteY180" fmla="*/ 2128742 h 2323145"/>
              <a:gd name="connsiteX181" fmla="*/ 2965030 w 11269336"/>
              <a:gd name="connsiteY181" fmla="*/ 2100494 h 2323145"/>
              <a:gd name="connsiteX182" fmla="*/ 2926342 w 11269336"/>
              <a:gd name="connsiteY182" fmla="*/ 2104155 h 2323145"/>
              <a:gd name="connsiteX183" fmla="*/ 2918608 w 11269336"/>
              <a:gd name="connsiteY183" fmla="*/ 2104215 h 2323145"/>
              <a:gd name="connsiteX184" fmla="*/ 2918475 w 11269336"/>
              <a:gd name="connsiteY184" fmla="*/ 2103937 h 2323145"/>
              <a:gd name="connsiteX185" fmla="*/ 2910360 w 11269336"/>
              <a:gd name="connsiteY185" fmla="*/ 2103444 h 2323145"/>
              <a:gd name="connsiteX186" fmla="*/ 2904507 w 11269336"/>
              <a:gd name="connsiteY186" fmla="*/ 2104326 h 2323145"/>
              <a:gd name="connsiteX187" fmla="*/ 2889503 w 11269336"/>
              <a:gd name="connsiteY187" fmla="*/ 2104443 h 2323145"/>
              <a:gd name="connsiteX188" fmla="*/ 2884480 w 11269336"/>
              <a:gd name="connsiteY188" fmla="*/ 2102626 h 2323145"/>
              <a:gd name="connsiteX189" fmla="*/ 2882689 w 11269336"/>
              <a:gd name="connsiteY189" fmla="*/ 2099228 h 2323145"/>
              <a:gd name="connsiteX190" fmla="*/ 2881291 w 11269336"/>
              <a:gd name="connsiteY190" fmla="*/ 2099618 h 2323145"/>
              <a:gd name="connsiteX191" fmla="*/ 2853979 w 11269336"/>
              <a:gd name="connsiteY191" fmla="*/ 2090388 h 2323145"/>
              <a:gd name="connsiteX192" fmla="*/ 2791790 w 11269336"/>
              <a:gd name="connsiteY192" fmla="*/ 2080332 h 2323145"/>
              <a:gd name="connsiteX193" fmla="*/ 2755844 w 11269336"/>
              <a:gd name="connsiteY193" fmla="*/ 2078874 h 2323145"/>
              <a:gd name="connsiteX194" fmla="*/ 2657742 w 11269336"/>
              <a:gd name="connsiteY194" fmla="*/ 2070179 h 2323145"/>
              <a:gd name="connsiteX195" fmla="*/ 2559549 w 11269336"/>
              <a:gd name="connsiteY195" fmla="*/ 2057873 h 2323145"/>
              <a:gd name="connsiteX196" fmla="*/ 2512054 w 11269336"/>
              <a:gd name="connsiteY196" fmla="*/ 2031671 h 2323145"/>
              <a:gd name="connsiteX197" fmla="*/ 2506437 w 11269336"/>
              <a:gd name="connsiteY197" fmla="*/ 2030918 h 2323145"/>
              <a:gd name="connsiteX198" fmla="*/ 2491752 w 11269336"/>
              <a:gd name="connsiteY198" fmla="*/ 2033906 h 2323145"/>
              <a:gd name="connsiteX199" fmla="*/ 2486338 w 11269336"/>
              <a:gd name="connsiteY199" fmla="*/ 2035862 h 2323145"/>
              <a:gd name="connsiteX200" fmla="*/ 2478186 w 11269336"/>
              <a:gd name="connsiteY200" fmla="*/ 2036953 h 2323145"/>
              <a:gd name="connsiteX201" fmla="*/ 2477950 w 11269336"/>
              <a:gd name="connsiteY201" fmla="*/ 2036715 h 2323145"/>
              <a:gd name="connsiteX202" fmla="*/ 2470381 w 11269336"/>
              <a:gd name="connsiteY202" fmla="*/ 2038256 h 2323145"/>
              <a:gd name="connsiteX203" fmla="*/ 2433781 w 11269336"/>
              <a:gd name="connsiteY203" fmla="*/ 2049140 h 2323145"/>
              <a:gd name="connsiteX204" fmla="*/ 2381172 w 11269336"/>
              <a:gd name="connsiteY204" fmla="*/ 2030645 h 2323145"/>
              <a:gd name="connsiteX205" fmla="*/ 2360198 w 11269336"/>
              <a:gd name="connsiteY205" fmla="*/ 2029059 h 2323145"/>
              <a:gd name="connsiteX206" fmla="*/ 2348815 w 11269336"/>
              <a:gd name="connsiteY206" fmla="*/ 2026798 h 2323145"/>
              <a:gd name="connsiteX207" fmla="*/ 2347988 w 11269336"/>
              <a:gd name="connsiteY207" fmla="*/ 2025745 h 2323145"/>
              <a:gd name="connsiteX208" fmla="*/ 2312920 w 11269336"/>
              <a:gd name="connsiteY208" fmla="*/ 2036311 h 2323145"/>
              <a:gd name="connsiteX209" fmla="*/ 2307986 w 11269336"/>
              <a:gd name="connsiteY209" fmla="*/ 2035583 h 2323145"/>
              <a:gd name="connsiteX210" fmla="*/ 2285481 w 11269336"/>
              <a:gd name="connsiteY210" fmla="*/ 2045197 h 2323145"/>
              <a:gd name="connsiteX211" fmla="*/ 2273666 w 11269336"/>
              <a:gd name="connsiteY211" fmla="*/ 2048710 h 2323145"/>
              <a:gd name="connsiteX212" fmla="*/ 2270719 w 11269336"/>
              <a:gd name="connsiteY212" fmla="*/ 2052702 h 2323145"/>
              <a:gd name="connsiteX213" fmla="*/ 2253080 w 11269336"/>
              <a:gd name="connsiteY213" fmla="*/ 2056363 h 2323145"/>
              <a:gd name="connsiteX214" fmla="*/ 2250906 w 11269336"/>
              <a:gd name="connsiteY214" fmla="*/ 2055654 h 2323145"/>
              <a:gd name="connsiteX215" fmla="*/ 2236905 w 11269336"/>
              <a:gd name="connsiteY215" fmla="*/ 2062882 h 2323145"/>
              <a:gd name="connsiteX216" fmla="*/ 2225830 w 11269336"/>
              <a:gd name="connsiteY216" fmla="*/ 2074027 h 2323145"/>
              <a:gd name="connsiteX217" fmla="*/ 2073776 w 11269336"/>
              <a:gd name="connsiteY217" fmla="*/ 2089244 h 2323145"/>
              <a:gd name="connsiteX218" fmla="*/ 1948256 w 11269336"/>
              <a:gd name="connsiteY218" fmla="*/ 2146616 h 2323145"/>
              <a:gd name="connsiteX219" fmla="*/ 1865582 w 11269336"/>
              <a:gd name="connsiteY219" fmla="*/ 2153738 h 2323145"/>
              <a:gd name="connsiteX220" fmla="*/ 1835210 w 11269336"/>
              <a:gd name="connsiteY220" fmla="*/ 2134244 h 2323145"/>
              <a:gd name="connsiteX221" fmla="*/ 1632661 w 11269336"/>
              <a:gd name="connsiteY221" fmla="*/ 2173882 h 2323145"/>
              <a:gd name="connsiteX222" fmla="*/ 1579590 w 11269336"/>
              <a:gd name="connsiteY222" fmla="*/ 2173680 h 2323145"/>
              <a:gd name="connsiteX223" fmla="*/ 1535601 w 11269336"/>
              <a:gd name="connsiteY223" fmla="*/ 2194590 h 2323145"/>
              <a:gd name="connsiteX224" fmla="*/ 1515594 w 11269336"/>
              <a:gd name="connsiteY224" fmla="*/ 2189622 h 2323145"/>
              <a:gd name="connsiteX225" fmla="*/ 1512113 w 11269336"/>
              <a:gd name="connsiteY225" fmla="*/ 2188534 h 2323145"/>
              <a:gd name="connsiteX226" fmla="*/ 1498838 w 11269336"/>
              <a:gd name="connsiteY226" fmla="*/ 2189213 h 2323145"/>
              <a:gd name="connsiteX227" fmla="*/ 1494279 w 11269336"/>
              <a:gd name="connsiteY227" fmla="*/ 2183112 h 2323145"/>
              <a:gd name="connsiteX228" fmla="*/ 1473714 w 11269336"/>
              <a:gd name="connsiteY228" fmla="*/ 2179625 h 2323145"/>
              <a:gd name="connsiteX229" fmla="*/ 1449503 w 11269336"/>
              <a:gd name="connsiteY229" fmla="*/ 2182633 h 2323145"/>
              <a:gd name="connsiteX230" fmla="*/ 1266687 w 11269336"/>
              <a:gd name="connsiteY230" fmla="*/ 2212688 h 2323145"/>
              <a:gd name="connsiteX231" fmla="*/ 1239614 w 11269336"/>
              <a:gd name="connsiteY231" fmla="*/ 2209727 h 2323145"/>
              <a:gd name="connsiteX232" fmla="*/ 1202436 w 11269336"/>
              <a:gd name="connsiteY232" fmla="*/ 2209817 h 2323145"/>
              <a:gd name="connsiteX233" fmla="*/ 1136097 w 11269336"/>
              <a:gd name="connsiteY233" fmla="*/ 2205112 h 2323145"/>
              <a:gd name="connsiteX234" fmla="*/ 988232 w 11269336"/>
              <a:gd name="connsiteY234" fmla="*/ 2235635 h 2323145"/>
              <a:gd name="connsiteX235" fmla="*/ 981959 w 11269336"/>
              <a:gd name="connsiteY235" fmla="*/ 2231607 h 2323145"/>
              <a:gd name="connsiteX236" fmla="*/ 938600 w 11269336"/>
              <a:gd name="connsiteY236" fmla="*/ 2238113 h 2323145"/>
              <a:gd name="connsiteX237" fmla="*/ 791788 w 11269336"/>
              <a:gd name="connsiteY237" fmla="*/ 2293224 h 2323145"/>
              <a:gd name="connsiteX238" fmla="*/ 706914 w 11269336"/>
              <a:gd name="connsiteY238" fmla="*/ 2305046 h 2323145"/>
              <a:gd name="connsiteX239" fmla="*/ 675971 w 11269336"/>
              <a:gd name="connsiteY239" fmla="*/ 2304030 h 2323145"/>
              <a:gd name="connsiteX240" fmla="*/ 624180 w 11269336"/>
              <a:gd name="connsiteY240" fmla="*/ 2302650 h 2323145"/>
              <a:gd name="connsiteX241" fmla="*/ 583453 w 11269336"/>
              <a:gd name="connsiteY241" fmla="*/ 2288788 h 2323145"/>
              <a:gd name="connsiteX242" fmla="*/ 540946 w 11269336"/>
              <a:gd name="connsiteY242" fmla="*/ 2292721 h 2323145"/>
              <a:gd name="connsiteX243" fmla="*/ 533680 w 11269336"/>
              <a:gd name="connsiteY243" fmla="*/ 2310233 h 2323145"/>
              <a:gd name="connsiteX244" fmla="*/ 487366 w 11269336"/>
              <a:gd name="connsiteY244" fmla="*/ 2309053 h 2323145"/>
              <a:gd name="connsiteX245" fmla="*/ 416820 w 11269336"/>
              <a:gd name="connsiteY245" fmla="*/ 2305443 h 2323145"/>
              <a:gd name="connsiteX246" fmla="*/ 376805 w 11269336"/>
              <a:gd name="connsiteY246" fmla="*/ 2307647 h 2323145"/>
              <a:gd name="connsiteX247" fmla="*/ 266777 w 11269336"/>
              <a:gd name="connsiteY247" fmla="*/ 2309012 h 2323145"/>
              <a:gd name="connsiteX248" fmla="*/ 156013 w 11269336"/>
              <a:gd name="connsiteY248" fmla="*/ 2306832 h 2323145"/>
              <a:gd name="connsiteX249" fmla="*/ 87258 w 11269336"/>
              <a:gd name="connsiteY249" fmla="*/ 2285511 h 2323145"/>
              <a:gd name="connsiteX250" fmla="*/ 23798 w 11269336"/>
              <a:gd name="connsiteY250" fmla="*/ 2281822 h 2323145"/>
              <a:gd name="connsiteX251" fmla="*/ 0 w 11269336"/>
              <a:gd name="connsiteY251" fmla="*/ 2285369 h 2323145"/>
              <a:gd name="connsiteX252" fmla="*/ 0 w 11269336"/>
              <a:gd name="connsiteY252" fmla="*/ 0 h 2323145"/>
              <a:gd name="connsiteX0" fmla="*/ 0 w 11269336"/>
              <a:gd name="connsiteY0" fmla="*/ 0 h 2323145"/>
              <a:gd name="connsiteX1" fmla="*/ 11269336 w 11269336"/>
              <a:gd name="connsiteY1" fmla="*/ 0 h 2323145"/>
              <a:gd name="connsiteX2" fmla="*/ 11268645 w 11269336"/>
              <a:gd name="connsiteY2" fmla="*/ 511 h 2323145"/>
              <a:gd name="connsiteX3" fmla="*/ 11230739 w 11269336"/>
              <a:gd name="connsiteY3" fmla="*/ 37096 h 2323145"/>
              <a:gd name="connsiteX4" fmla="*/ 11082485 w 11269336"/>
              <a:gd name="connsiteY4" fmla="*/ 78590 h 2323145"/>
              <a:gd name="connsiteX5" fmla="*/ 11031776 w 11269336"/>
              <a:gd name="connsiteY5" fmla="*/ 79197 h 2323145"/>
              <a:gd name="connsiteX6" fmla="*/ 10995894 w 11269336"/>
              <a:gd name="connsiteY6" fmla="*/ 83459 h 2323145"/>
              <a:gd name="connsiteX7" fmla="*/ 10861177 w 11269336"/>
              <a:gd name="connsiteY7" fmla="*/ 147419 h 2323145"/>
              <a:gd name="connsiteX8" fmla="*/ 10782732 w 11269336"/>
              <a:gd name="connsiteY8" fmla="*/ 135645 h 2323145"/>
              <a:gd name="connsiteX9" fmla="*/ 10660773 w 11269336"/>
              <a:gd name="connsiteY9" fmla="*/ 179312 h 2323145"/>
              <a:gd name="connsiteX10" fmla="*/ 10564442 w 11269336"/>
              <a:gd name="connsiteY10" fmla="*/ 160738 h 2323145"/>
              <a:gd name="connsiteX11" fmla="*/ 10490200 w 11269336"/>
              <a:gd name="connsiteY11" fmla="*/ 183533 h 2323145"/>
              <a:gd name="connsiteX12" fmla="*/ 10271351 w 11269336"/>
              <a:gd name="connsiteY12" fmla="*/ 243104 h 2323145"/>
              <a:gd name="connsiteX13" fmla="*/ 10061033 w 11269336"/>
              <a:gd name="connsiteY13" fmla="*/ 364937 h 2323145"/>
              <a:gd name="connsiteX14" fmla="*/ 9921770 w 11269336"/>
              <a:gd name="connsiteY14" fmla="*/ 406154 h 2323145"/>
              <a:gd name="connsiteX15" fmla="*/ 9858388 w 11269336"/>
              <a:gd name="connsiteY15" fmla="*/ 439489 h 2323145"/>
              <a:gd name="connsiteX16" fmla="*/ 9811914 w 11269336"/>
              <a:gd name="connsiteY16" fmla="*/ 449865 h 2323145"/>
              <a:gd name="connsiteX17" fmla="*/ 9784394 w 11269336"/>
              <a:gd name="connsiteY17" fmla="*/ 457816 h 2323145"/>
              <a:gd name="connsiteX18" fmla="*/ 9656836 w 11269336"/>
              <a:gd name="connsiteY18" fmla="*/ 469967 h 2323145"/>
              <a:gd name="connsiteX19" fmla="*/ 9561575 w 11269336"/>
              <a:gd name="connsiteY19" fmla="*/ 559978 h 2323145"/>
              <a:gd name="connsiteX20" fmla="*/ 9162278 w 11269336"/>
              <a:gd name="connsiteY20" fmla="*/ 704724 h 2323145"/>
              <a:gd name="connsiteX21" fmla="*/ 9062863 w 11269336"/>
              <a:gd name="connsiteY21" fmla="*/ 754656 h 2323145"/>
              <a:gd name="connsiteX22" fmla="*/ 8914746 w 11269336"/>
              <a:gd name="connsiteY22" fmla="*/ 826428 h 2323145"/>
              <a:gd name="connsiteX23" fmla="*/ 8917778 w 11269336"/>
              <a:gd name="connsiteY23" fmla="*/ 835198 h 2323145"/>
              <a:gd name="connsiteX24" fmla="*/ 8905560 w 11269336"/>
              <a:gd name="connsiteY24" fmla="*/ 838358 h 2323145"/>
              <a:gd name="connsiteX25" fmla="*/ 8897564 w 11269336"/>
              <a:gd name="connsiteY25" fmla="*/ 834287 h 2323145"/>
              <a:gd name="connsiteX26" fmla="*/ 8878040 w 11269336"/>
              <a:gd name="connsiteY26" fmla="*/ 844150 h 2323145"/>
              <a:gd name="connsiteX27" fmla="*/ 8795998 w 11269336"/>
              <a:gd name="connsiteY27" fmla="*/ 863337 h 2323145"/>
              <a:gd name="connsiteX28" fmla="*/ 8776970 w 11269336"/>
              <a:gd name="connsiteY28" fmla="*/ 885177 h 2323145"/>
              <a:gd name="connsiteX29" fmla="*/ 8755719 w 11269336"/>
              <a:gd name="connsiteY29" fmla="*/ 889754 h 2323145"/>
              <a:gd name="connsiteX30" fmla="*/ 8743257 w 11269336"/>
              <a:gd name="connsiteY30" fmla="*/ 904723 h 2323145"/>
              <a:gd name="connsiteX31" fmla="*/ 8721366 w 11269336"/>
              <a:gd name="connsiteY31" fmla="*/ 904711 h 2323145"/>
              <a:gd name="connsiteX32" fmla="*/ 8678353 w 11269336"/>
              <a:gd name="connsiteY32" fmla="*/ 926318 h 2323145"/>
              <a:gd name="connsiteX33" fmla="*/ 8636849 w 11269336"/>
              <a:gd name="connsiteY33" fmla="*/ 937900 h 2323145"/>
              <a:gd name="connsiteX34" fmla="*/ 8620213 w 11269336"/>
              <a:gd name="connsiteY34" fmla="*/ 943068 h 2323145"/>
              <a:gd name="connsiteX35" fmla="*/ 8612581 w 11269336"/>
              <a:gd name="connsiteY35" fmla="*/ 952695 h 2323145"/>
              <a:gd name="connsiteX36" fmla="*/ 8589038 w 11269336"/>
              <a:gd name="connsiteY36" fmla="*/ 963892 h 2323145"/>
              <a:gd name="connsiteX37" fmla="*/ 8579950 w 11269336"/>
              <a:gd name="connsiteY37" fmla="*/ 960899 h 2323145"/>
              <a:gd name="connsiteX38" fmla="*/ 8579319 w 11269336"/>
              <a:gd name="connsiteY38" fmla="*/ 965630 h 2323145"/>
              <a:gd name="connsiteX39" fmla="*/ 8547429 w 11269336"/>
              <a:gd name="connsiteY39" fmla="*/ 984506 h 2323145"/>
              <a:gd name="connsiteX40" fmla="*/ 8478704 w 11269336"/>
              <a:gd name="connsiteY40" fmla="*/ 1025490 h 2323145"/>
              <a:gd name="connsiteX41" fmla="*/ 8461421 w 11269336"/>
              <a:gd name="connsiteY41" fmla="*/ 1035512 h 2323145"/>
              <a:gd name="connsiteX42" fmla="*/ 8445003 w 11269336"/>
              <a:gd name="connsiteY42" fmla="*/ 1036851 h 2323145"/>
              <a:gd name="connsiteX43" fmla="*/ 8357350 w 11269336"/>
              <a:gd name="connsiteY43" fmla="*/ 1060213 h 2323145"/>
              <a:gd name="connsiteX44" fmla="*/ 8335565 w 11269336"/>
              <a:gd name="connsiteY44" fmla="*/ 1061151 h 2323145"/>
              <a:gd name="connsiteX45" fmla="*/ 8325267 w 11269336"/>
              <a:gd name="connsiteY45" fmla="*/ 1055919 h 2323145"/>
              <a:gd name="connsiteX46" fmla="*/ 8293586 w 11269336"/>
              <a:gd name="connsiteY46" fmla="*/ 1076144 h 2323145"/>
              <a:gd name="connsiteX47" fmla="*/ 8242405 w 11269336"/>
              <a:gd name="connsiteY47" fmla="*/ 1095960 h 2323145"/>
              <a:gd name="connsiteX48" fmla="*/ 8197391 w 11269336"/>
              <a:gd name="connsiteY48" fmla="*/ 1107746 h 2323145"/>
              <a:gd name="connsiteX49" fmla="*/ 8081474 w 11269336"/>
              <a:gd name="connsiteY49" fmla="*/ 1130125 h 2323145"/>
              <a:gd name="connsiteX50" fmla="*/ 8053585 w 11269336"/>
              <a:gd name="connsiteY50" fmla="*/ 1129169 h 2323145"/>
              <a:gd name="connsiteX51" fmla="*/ 8038422 w 11269336"/>
              <a:gd name="connsiteY51" fmla="*/ 1119092 h 2323145"/>
              <a:gd name="connsiteX52" fmla="*/ 8029450 w 11269336"/>
              <a:gd name="connsiteY52" fmla="*/ 1125592 h 2323145"/>
              <a:gd name="connsiteX53" fmla="*/ 7959552 w 11269336"/>
              <a:gd name="connsiteY53" fmla="*/ 1140188 h 2323145"/>
              <a:gd name="connsiteX54" fmla="*/ 7914188 w 11269336"/>
              <a:gd name="connsiteY54" fmla="*/ 1150862 h 2323145"/>
              <a:gd name="connsiteX55" fmla="*/ 7914918 w 11269336"/>
              <a:gd name="connsiteY55" fmla="*/ 1168758 h 2323145"/>
              <a:gd name="connsiteX56" fmla="*/ 7875510 w 11269336"/>
              <a:gd name="connsiteY56" fmla="*/ 1183153 h 2323145"/>
              <a:gd name="connsiteX57" fmla="*/ 7829932 w 11269336"/>
              <a:gd name="connsiteY57" fmla="*/ 1180782 h 2323145"/>
              <a:gd name="connsiteX58" fmla="*/ 7779182 w 11269336"/>
              <a:gd name="connsiteY58" fmla="*/ 1192665 h 2323145"/>
              <a:gd name="connsiteX59" fmla="*/ 7748774 w 11269336"/>
              <a:gd name="connsiteY59" fmla="*/ 1199586 h 2323145"/>
              <a:gd name="connsiteX60" fmla="*/ 7671846 w 11269336"/>
              <a:gd name="connsiteY60" fmla="*/ 1231966 h 2323145"/>
              <a:gd name="connsiteX61" fmla="*/ 7554146 w 11269336"/>
              <a:gd name="connsiteY61" fmla="*/ 1319748 h 2323145"/>
              <a:gd name="connsiteX62" fmla="*/ 7515052 w 11269336"/>
              <a:gd name="connsiteY62" fmla="*/ 1336718 h 2323145"/>
              <a:gd name="connsiteX63" fmla="*/ 7507193 w 11269336"/>
              <a:gd name="connsiteY63" fmla="*/ 1334617 h 2323145"/>
              <a:gd name="connsiteX64" fmla="*/ 7461694 w 11269336"/>
              <a:gd name="connsiteY64" fmla="*/ 1375866 h 2323145"/>
              <a:gd name="connsiteX65" fmla="*/ 7377571 w 11269336"/>
              <a:gd name="connsiteY65" fmla="*/ 1400128 h 2323145"/>
              <a:gd name="connsiteX66" fmla="*/ 7311261 w 11269336"/>
              <a:gd name="connsiteY66" fmla="*/ 1412652 h 2323145"/>
              <a:gd name="connsiteX67" fmla="*/ 7275307 w 11269336"/>
              <a:gd name="connsiteY67" fmla="*/ 1422171 h 2323145"/>
              <a:gd name="connsiteX68" fmla="*/ 7247783 w 11269336"/>
              <a:gd name="connsiteY68" fmla="*/ 1426330 h 2323145"/>
              <a:gd name="connsiteX69" fmla="*/ 7185047 w 11269336"/>
              <a:gd name="connsiteY69" fmla="*/ 1451812 h 2323145"/>
              <a:gd name="connsiteX70" fmla="*/ 7084117 w 11269336"/>
              <a:gd name="connsiteY70" fmla="*/ 1500281 h 2323145"/>
              <a:gd name="connsiteX71" fmla="*/ 7062011 w 11269336"/>
              <a:gd name="connsiteY71" fmla="*/ 1509183 h 2323145"/>
              <a:gd name="connsiteX72" fmla="*/ 7040555 w 11269336"/>
              <a:gd name="connsiteY72" fmla="*/ 1511207 h 2323145"/>
              <a:gd name="connsiteX73" fmla="*/ 7033438 w 11269336"/>
              <a:gd name="connsiteY73" fmla="*/ 1506772 h 2323145"/>
              <a:gd name="connsiteX74" fmla="*/ 7020886 w 11269336"/>
              <a:gd name="connsiteY74" fmla="*/ 1510764 h 2323145"/>
              <a:gd name="connsiteX75" fmla="*/ 7017033 w 11269336"/>
              <a:gd name="connsiteY75" fmla="*/ 1510650 h 2323145"/>
              <a:gd name="connsiteX76" fmla="*/ 6995460 w 11269336"/>
              <a:gd name="connsiteY76" fmla="*/ 1511173 h 2323145"/>
              <a:gd name="connsiteX77" fmla="*/ 6962144 w 11269336"/>
              <a:gd name="connsiteY77" fmla="*/ 1541508 h 2323145"/>
              <a:gd name="connsiteX78" fmla="*/ 6910674 w 11269336"/>
              <a:gd name="connsiteY78" fmla="*/ 1554793 h 2323145"/>
              <a:gd name="connsiteX79" fmla="*/ 6732152 w 11269336"/>
              <a:gd name="connsiteY79" fmla="*/ 1642538 h 2323145"/>
              <a:gd name="connsiteX80" fmla="*/ 6694106 w 11269336"/>
              <a:gd name="connsiteY80" fmla="*/ 1632377 h 2323145"/>
              <a:gd name="connsiteX81" fmla="*/ 6617223 w 11269336"/>
              <a:gd name="connsiteY81" fmla="*/ 1659889 h 2323145"/>
              <a:gd name="connsiteX82" fmla="*/ 6521138 w 11269336"/>
              <a:gd name="connsiteY82" fmla="*/ 1744340 h 2323145"/>
              <a:gd name="connsiteX83" fmla="*/ 6380677 w 11269336"/>
              <a:gd name="connsiteY83" fmla="*/ 1796883 h 2323145"/>
              <a:gd name="connsiteX84" fmla="*/ 6374897 w 11269336"/>
              <a:gd name="connsiteY84" fmla="*/ 1809910 h 2323145"/>
              <a:gd name="connsiteX85" fmla="*/ 6364545 w 11269336"/>
              <a:gd name="connsiteY85" fmla="*/ 1820090 h 2323145"/>
              <a:gd name="connsiteX86" fmla="*/ 6362126 w 11269336"/>
              <a:gd name="connsiteY86" fmla="*/ 1819991 h 2323145"/>
              <a:gd name="connsiteX87" fmla="*/ 6346673 w 11269336"/>
              <a:gd name="connsiteY87" fmla="*/ 1827824 h 2323145"/>
              <a:gd name="connsiteX88" fmla="*/ 6345588 w 11269336"/>
              <a:gd name="connsiteY88" fmla="*/ 1832232 h 2323145"/>
              <a:gd name="connsiteX89" fmla="*/ 6335708 w 11269336"/>
              <a:gd name="connsiteY89" fmla="*/ 1838451 h 2323145"/>
              <a:gd name="connsiteX90" fmla="*/ 6318182 w 11269336"/>
              <a:gd name="connsiteY90" fmla="*/ 1852975 h 2323145"/>
              <a:gd name="connsiteX91" fmla="*/ 6313084 w 11269336"/>
              <a:gd name="connsiteY91" fmla="*/ 1853561 h 2323145"/>
              <a:gd name="connsiteX92" fmla="*/ 6283816 w 11269336"/>
              <a:gd name="connsiteY92" fmla="*/ 1872148 h 2323145"/>
              <a:gd name="connsiteX93" fmla="*/ 6282550 w 11269336"/>
              <a:gd name="connsiteY93" fmla="*/ 1871392 h 2323145"/>
              <a:gd name="connsiteX94" fmla="*/ 6270527 w 11269336"/>
              <a:gd name="connsiteY94" fmla="*/ 1872208 h 2323145"/>
              <a:gd name="connsiteX95" fmla="*/ 6249518 w 11269336"/>
              <a:gd name="connsiteY95" fmla="*/ 1876079 h 2323145"/>
              <a:gd name="connsiteX96" fmla="*/ 6190386 w 11269336"/>
              <a:gd name="connsiteY96" fmla="*/ 1872478 h 2323145"/>
              <a:gd name="connsiteX97" fmla="*/ 6159777 w 11269336"/>
              <a:gd name="connsiteY97" fmla="*/ 1891745 h 2323145"/>
              <a:gd name="connsiteX98" fmla="*/ 6153131 w 11269336"/>
              <a:gd name="connsiteY98" fmla="*/ 1895079 h 2323145"/>
              <a:gd name="connsiteX99" fmla="*/ 6152798 w 11269336"/>
              <a:gd name="connsiteY99" fmla="*/ 1894920 h 2323145"/>
              <a:gd name="connsiteX100" fmla="*/ 6145388 w 11269336"/>
              <a:gd name="connsiteY100" fmla="*/ 1897990 h 2323145"/>
              <a:gd name="connsiteX101" fmla="*/ 6141014 w 11269336"/>
              <a:gd name="connsiteY101" fmla="*/ 1901155 h 2323145"/>
              <a:gd name="connsiteX102" fmla="*/ 6128122 w 11269336"/>
              <a:gd name="connsiteY102" fmla="*/ 1907623 h 2323145"/>
              <a:gd name="connsiteX103" fmla="*/ 6122351 w 11269336"/>
              <a:gd name="connsiteY103" fmla="*/ 1908359 h 2323145"/>
              <a:gd name="connsiteX104" fmla="*/ 6064750 w 11269336"/>
              <a:gd name="connsiteY104" fmla="*/ 1896394 h 2323145"/>
              <a:gd name="connsiteX105" fmla="*/ 5964230 w 11269336"/>
              <a:gd name="connsiteY105" fmla="*/ 1910038 h 2323145"/>
              <a:gd name="connsiteX106" fmla="*/ 5865399 w 11269336"/>
              <a:gd name="connsiteY106" fmla="*/ 1926966 h 2323145"/>
              <a:gd name="connsiteX107" fmla="*/ 5829951 w 11269336"/>
              <a:gd name="connsiteY107" fmla="*/ 1934755 h 2323145"/>
              <a:gd name="connsiteX108" fmla="*/ 5765285 w 11269336"/>
              <a:gd name="connsiteY108" fmla="*/ 1941322 h 2323145"/>
              <a:gd name="connsiteX109" fmla="*/ 5734750 w 11269336"/>
              <a:gd name="connsiteY109" fmla="*/ 1939793 h 2323145"/>
              <a:gd name="connsiteX110" fmla="*/ 5733569 w 11269336"/>
              <a:gd name="connsiteY110" fmla="*/ 1940505 h 2323145"/>
              <a:gd name="connsiteX111" fmla="*/ 5730329 w 11269336"/>
              <a:gd name="connsiteY111" fmla="*/ 1937845 h 2323145"/>
              <a:gd name="connsiteX112" fmla="*/ 5724661 w 11269336"/>
              <a:gd name="connsiteY112" fmla="*/ 1937455 h 2323145"/>
              <a:gd name="connsiteX113" fmla="*/ 5710186 w 11269336"/>
              <a:gd name="connsiteY113" fmla="*/ 1941370 h 2323145"/>
              <a:gd name="connsiteX114" fmla="*/ 5704910 w 11269336"/>
              <a:gd name="connsiteY114" fmla="*/ 1943663 h 2323145"/>
              <a:gd name="connsiteX115" fmla="*/ 5696836 w 11269336"/>
              <a:gd name="connsiteY115" fmla="*/ 1945271 h 2323145"/>
              <a:gd name="connsiteX116" fmla="*/ 5696583 w 11269336"/>
              <a:gd name="connsiteY116" fmla="*/ 1945050 h 2323145"/>
              <a:gd name="connsiteX117" fmla="*/ 5689123 w 11269336"/>
              <a:gd name="connsiteY117" fmla="*/ 1947067 h 2323145"/>
              <a:gd name="connsiteX118" fmla="*/ 5653291 w 11269336"/>
              <a:gd name="connsiteY118" fmla="*/ 1960245 h 2323145"/>
              <a:gd name="connsiteX119" fmla="*/ 5599385 w 11269336"/>
              <a:gd name="connsiteY119" fmla="*/ 1945198 h 2323145"/>
              <a:gd name="connsiteX120" fmla="*/ 5578300 w 11269336"/>
              <a:gd name="connsiteY120" fmla="*/ 1944963 h 2323145"/>
              <a:gd name="connsiteX121" fmla="*/ 5566758 w 11269336"/>
              <a:gd name="connsiteY121" fmla="*/ 1943441 h 2323145"/>
              <a:gd name="connsiteX122" fmla="*/ 5565857 w 11269336"/>
              <a:gd name="connsiteY122" fmla="*/ 1942445 h 2323145"/>
              <a:gd name="connsiteX123" fmla="*/ 5531534 w 11269336"/>
              <a:gd name="connsiteY123" fmla="*/ 1955208 h 2323145"/>
              <a:gd name="connsiteX124" fmla="*/ 5526552 w 11269336"/>
              <a:gd name="connsiteY124" fmla="*/ 1954799 h 2323145"/>
              <a:gd name="connsiteX125" fmla="*/ 5504723 w 11269336"/>
              <a:gd name="connsiteY125" fmla="*/ 1965811 h 2323145"/>
              <a:gd name="connsiteX126" fmla="*/ 5493156 w 11269336"/>
              <a:gd name="connsiteY126" fmla="*/ 1970063 h 2323145"/>
              <a:gd name="connsiteX127" fmla="*/ 5490486 w 11269336"/>
              <a:gd name="connsiteY127" fmla="*/ 1974227 h 2323145"/>
              <a:gd name="connsiteX128" fmla="*/ 5473107 w 11269336"/>
              <a:gd name="connsiteY128" fmla="*/ 1979001 h 2323145"/>
              <a:gd name="connsiteX129" fmla="*/ 5470885 w 11269336"/>
              <a:gd name="connsiteY129" fmla="*/ 1978432 h 2323145"/>
              <a:gd name="connsiteX130" fmla="*/ 5457393 w 11269336"/>
              <a:gd name="connsiteY130" fmla="*/ 1986525 h 2323145"/>
              <a:gd name="connsiteX131" fmla="*/ 5447102 w 11269336"/>
              <a:gd name="connsiteY131" fmla="*/ 1998329 h 2323145"/>
              <a:gd name="connsiteX132" fmla="*/ 5159151 w 11269336"/>
              <a:gd name="connsiteY132" fmla="*/ 2029640 h 2323145"/>
              <a:gd name="connsiteX133" fmla="*/ 5098838 w 11269336"/>
              <a:gd name="connsiteY133" fmla="*/ 2062961 h 2323145"/>
              <a:gd name="connsiteX134" fmla="*/ 4860988 w 11269336"/>
              <a:gd name="connsiteY134" fmla="*/ 2135698 h 2323145"/>
              <a:gd name="connsiteX135" fmla="*/ 4765388 w 11269336"/>
              <a:gd name="connsiteY135" fmla="*/ 2162525 h 2323145"/>
              <a:gd name="connsiteX136" fmla="*/ 4745033 w 11269336"/>
              <a:gd name="connsiteY136" fmla="*/ 2158859 h 2323145"/>
              <a:gd name="connsiteX137" fmla="*/ 4741475 w 11269336"/>
              <a:gd name="connsiteY137" fmla="*/ 2157998 h 2323145"/>
              <a:gd name="connsiteX138" fmla="*/ 4728247 w 11269336"/>
              <a:gd name="connsiteY138" fmla="*/ 2159526 h 2323145"/>
              <a:gd name="connsiteX139" fmla="*/ 4723263 w 11269336"/>
              <a:gd name="connsiteY139" fmla="*/ 2153742 h 2323145"/>
              <a:gd name="connsiteX140" fmla="*/ 4593061 w 11269336"/>
              <a:gd name="connsiteY140" fmla="*/ 2171597 h 2323145"/>
              <a:gd name="connsiteX141" fmla="*/ 4405765 w 11269336"/>
              <a:gd name="connsiteY141" fmla="*/ 2199902 h 2323145"/>
              <a:gd name="connsiteX142" fmla="*/ 4401354 w 11269336"/>
              <a:gd name="connsiteY142" fmla="*/ 2194745 h 2323145"/>
              <a:gd name="connsiteX143" fmla="*/ 4366646 w 11269336"/>
              <a:gd name="connsiteY143" fmla="*/ 2198564 h 2323145"/>
              <a:gd name="connsiteX144" fmla="*/ 4354009 w 11269336"/>
              <a:gd name="connsiteY144" fmla="*/ 2204984 h 2323145"/>
              <a:gd name="connsiteX145" fmla="*/ 4348284 w 11269336"/>
              <a:gd name="connsiteY145" fmla="*/ 2205270 h 2323145"/>
              <a:gd name="connsiteX146" fmla="*/ 4333906 w 11269336"/>
              <a:gd name="connsiteY146" fmla="*/ 2205251 h 2323145"/>
              <a:gd name="connsiteX147" fmla="*/ 4308819 w 11269336"/>
              <a:gd name="connsiteY147" fmla="*/ 2203822 h 2323145"/>
              <a:gd name="connsiteX148" fmla="*/ 4301210 w 11269336"/>
              <a:gd name="connsiteY148" fmla="*/ 2204456 h 2323145"/>
              <a:gd name="connsiteX149" fmla="*/ 4283095 w 11269336"/>
              <a:gd name="connsiteY149" fmla="*/ 2198177 h 2323145"/>
              <a:gd name="connsiteX150" fmla="*/ 4250119 w 11269336"/>
              <a:gd name="connsiteY150" fmla="*/ 2196342 h 2323145"/>
              <a:gd name="connsiteX151" fmla="*/ 4189203 w 11269336"/>
              <a:gd name="connsiteY151" fmla="*/ 2178994 h 2323145"/>
              <a:gd name="connsiteX152" fmla="*/ 4154035 w 11269336"/>
              <a:gd name="connsiteY152" fmla="*/ 2171950 h 2323145"/>
              <a:gd name="connsiteX153" fmla="*/ 4129569 w 11269336"/>
              <a:gd name="connsiteY153" fmla="*/ 2163850 h 2323145"/>
              <a:gd name="connsiteX154" fmla="*/ 4061250 w 11269336"/>
              <a:gd name="connsiteY154" fmla="*/ 2159236 h 2323145"/>
              <a:gd name="connsiteX155" fmla="*/ 3945480 w 11269336"/>
              <a:gd name="connsiteY155" fmla="*/ 2158279 h 2323145"/>
              <a:gd name="connsiteX156" fmla="*/ 3921468 w 11269336"/>
              <a:gd name="connsiteY156" fmla="*/ 2156588 h 2323145"/>
              <a:gd name="connsiteX157" fmla="*/ 3903348 w 11269336"/>
              <a:gd name="connsiteY157" fmla="*/ 2149220 h 2323145"/>
              <a:gd name="connsiteX158" fmla="*/ 3901342 w 11269336"/>
              <a:gd name="connsiteY158" fmla="*/ 2142355 h 2323145"/>
              <a:gd name="connsiteX159" fmla="*/ 3888539 w 11269336"/>
              <a:gd name="connsiteY159" fmla="*/ 2140476 h 2323145"/>
              <a:gd name="connsiteX160" fmla="*/ 3885662 w 11269336"/>
              <a:gd name="connsiteY160" fmla="*/ 2138740 h 2323145"/>
              <a:gd name="connsiteX161" fmla="*/ 3868627 w 11269336"/>
              <a:gd name="connsiteY161" fmla="*/ 2130023 h 2323145"/>
              <a:gd name="connsiteX162" fmla="*/ 3819177 w 11269336"/>
              <a:gd name="connsiteY162" fmla="*/ 2142111 h 2323145"/>
              <a:gd name="connsiteX163" fmla="*/ 3769100 w 11269336"/>
              <a:gd name="connsiteY163" fmla="*/ 2131731 h 2323145"/>
              <a:gd name="connsiteX164" fmla="*/ 3562752 w 11269336"/>
              <a:gd name="connsiteY164" fmla="*/ 2131785 h 2323145"/>
              <a:gd name="connsiteX165" fmla="*/ 3541402 w 11269336"/>
              <a:gd name="connsiteY165" fmla="*/ 2106821 h 2323145"/>
              <a:gd name="connsiteX166" fmla="*/ 3365341 w 11269336"/>
              <a:gd name="connsiteY166" fmla="*/ 2077638 h 2323145"/>
              <a:gd name="connsiteX167" fmla="*/ 3170922 w 11269336"/>
              <a:gd name="connsiteY167" fmla="*/ 2115957 h 2323145"/>
              <a:gd name="connsiteX168" fmla="*/ 3156256 w 11269336"/>
              <a:gd name="connsiteY168" fmla="*/ 2124773 h 2323145"/>
              <a:gd name="connsiteX169" fmla="*/ 3140298 w 11269336"/>
              <a:gd name="connsiteY169" fmla="*/ 2129182 h 2323145"/>
              <a:gd name="connsiteX170" fmla="*/ 3138514 w 11269336"/>
              <a:gd name="connsiteY170" fmla="*/ 2128069 h 2323145"/>
              <a:gd name="connsiteX171" fmla="*/ 3120467 w 11269336"/>
              <a:gd name="connsiteY171" fmla="*/ 2128281 h 2323145"/>
              <a:gd name="connsiteX172" fmla="*/ 3116175 w 11269336"/>
              <a:gd name="connsiteY172" fmla="*/ 2131633 h 2323145"/>
              <a:gd name="connsiteX173" fmla="*/ 3103685 w 11269336"/>
              <a:gd name="connsiteY173" fmla="*/ 2132814 h 2323145"/>
              <a:gd name="connsiteX174" fmla="*/ 3078794 w 11269336"/>
              <a:gd name="connsiteY174" fmla="*/ 2137935 h 2323145"/>
              <a:gd name="connsiteX175" fmla="*/ 3074407 w 11269336"/>
              <a:gd name="connsiteY175" fmla="*/ 2136274 h 2323145"/>
              <a:gd name="connsiteX176" fmla="*/ 3037285 w 11269336"/>
              <a:gd name="connsiteY176" fmla="*/ 2139919 h 2323145"/>
              <a:gd name="connsiteX177" fmla="*/ 3036901 w 11269336"/>
              <a:gd name="connsiteY177" fmla="*/ 2138726 h 2323145"/>
              <a:gd name="connsiteX178" fmla="*/ 3026996 w 11269336"/>
              <a:gd name="connsiteY178" fmla="*/ 2134322 h 2323145"/>
              <a:gd name="connsiteX179" fmla="*/ 3007772 w 11269336"/>
              <a:gd name="connsiteY179" fmla="*/ 2128742 h 2323145"/>
              <a:gd name="connsiteX180" fmla="*/ 2965030 w 11269336"/>
              <a:gd name="connsiteY180" fmla="*/ 2100494 h 2323145"/>
              <a:gd name="connsiteX181" fmla="*/ 2926342 w 11269336"/>
              <a:gd name="connsiteY181" fmla="*/ 2104155 h 2323145"/>
              <a:gd name="connsiteX182" fmla="*/ 2918608 w 11269336"/>
              <a:gd name="connsiteY182" fmla="*/ 2104215 h 2323145"/>
              <a:gd name="connsiteX183" fmla="*/ 2918475 w 11269336"/>
              <a:gd name="connsiteY183" fmla="*/ 2103937 h 2323145"/>
              <a:gd name="connsiteX184" fmla="*/ 2910360 w 11269336"/>
              <a:gd name="connsiteY184" fmla="*/ 2103444 h 2323145"/>
              <a:gd name="connsiteX185" fmla="*/ 2904507 w 11269336"/>
              <a:gd name="connsiteY185" fmla="*/ 2104326 h 2323145"/>
              <a:gd name="connsiteX186" fmla="*/ 2889503 w 11269336"/>
              <a:gd name="connsiteY186" fmla="*/ 2104443 h 2323145"/>
              <a:gd name="connsiteX187" fmla="*/ 2884480 w 11269336"/>
              <a:gd name="connsiteY187" fmla="*/ 2102626 h 2323145"/>
              <a:gd name="connsiteX188" fmla="*/ 2882689 w 11269336"/>
              <a:gd name="connsiteY188" fmla="*/ 2099228 h 2323145"/>
              <a:gd name="connsiteX189" fmla="*/ 2881291 w 11269336"/>
              <a:gd name="connsiteY189" fmla="*/ 2099618 h 2323145"/>
              <a:gd name="connsiteX190" fmla="*/ 2853979 w 11269336"/>
              <a:gd name="connsiteY190" fmla="*/ 2090388 h 2323145"/>
              <a:gd name="connsiteX191" fmla="*/ 2791790 w 11269336"/>
              <a:gd name="connsiteY191" fmla="*/ 2080332 h 2323145"/>
              <a:gd name="connsiteX192" fmla="*/ 2755844 w 11269336"/>
              <a:gd name="connsiteY192" fmla="*/ 2078874 h 2323145"/>
              <a:gd name="connsiteX193" fmla="*/ 2657742 w 11269336"/>
              <a:gd name="connsiteY193" fmla="*/ 2070179 h 2323145"/>
              <a:gd name="connsiteX194" fmla="*/ 2559549 w 11269336"/>
              <a:gd name="connsiteY194" fmla="*/ 2057873 h 2323145"/>
              <a:gd name="connsiteX195" fmla="*/ 2512054 w 11269336"/>
              <a:gd name="connsiteY195" fmla="*/ 2031671 h 2323145"/>
              <a:gd name="connsiteX196" fmla="*/ 2506437 w 11269336"/>
              <a:gd name="connsiteY196" fmla="*/ 2030918 h 2323145"/>
              <a:gd name="connsiteX197" fmla="*/ 2491752 w 11269336"/>
              <a:gd name="connsiteY197" fmla="*/ 2033906 h 2323145"/>
              <a:gd name="connsiteX198" fmla="*/ 2486338 w 11269336"/>
              <a:gd name="connsiteY198" fmla="*/ 2035862 h 2323145"/>
              <a:gd name="connsiteX199" fmla="*/ 2478186 w 11269336"/>
              <a:gd name="connsiteY199" fmla="*/ 2036953 h 2323145"/>
              <a:gd name="connsiteX200" fmla="*/ 2477950 w 11269336"/>
              <a:gd name="connsiteY200" fmla="*/ 2036715 h 2323145"/>
              <a:gd name="connsiteX201" fmla="*/ 2470381 w 11269336"/>
              <a:gd name="connsiteY201" fmla="*/ 2038256 h 2323145"/>
              <a:gd name="connsiteX202" fmla="*/ 2433781 w 11269336"/>
              <a:gd name="connsiteY202" fmla="*/ 2049140 h 2323145"/>
              <a:gd name="connsiteX203" fmla="*/ 2381172 w 11269336"/>
              <a:gd name="connsiteY203" fmla="*/ 2030645 h 2323145"/>
              <a:gd name="connsiteX204" fmla="*/ 2360198 w 11269336"/>
              <a:gd name="connsiteY204" fmla="*/ 2029059 h 2323145"/>
              <a:gd name="connsiteX205" fmla="*/ 2348815 w 11269336"/>
              <a:gd name="connsiteY205" fmla="*/ 2026798 h 2323145"/>
              <a:gd name="connsiteX206" fmla="*/ 2347988 w 11269336"/>
              <a:gd name="connsiteY206" fmla="*/ 2025745 h 2323145"/>
              <a:gd name="connsiteX207" fmla="*/ 2312920 w 11269336"/>
              <a:gd name="connsiteY207" fmla="*/ 2036311 h 2323145"/>
              <a:gd name="connsiteX208" fmla="*/ 2307986 w 11269336"/>
              <a:gd name="connsiteY208" fmla="*/ 2035583 h 2323145"/>
              <a:gd name="connsiteX209" fmla="*/ 2285481 w 11269336"/>
              <a:gd name="connsiteY209" fmla="*/ 2045197 h 2323145"/>
              <a:gd name="connsiteX210" fmla="*/ 2273666 w 11269336"/>
              <a:gd name="connsiteY210" fmla="*/ 2048710 h 2323145"/>
              <a:gd name="connsiteX211" fmla="*/ 2270719 w 11269336"/>
              <a:gd name="connsiteY211" fmla="*/ 2052702 h 2323145"/>
              <a:gd name="connsiteX212" fmla="*/ 2253080 w 11269336"/>
              <a:gd name="connsiteY212" fmla="*/ 2056363 h 2323145"/>
              <a:gd name="connsiteX213" fmla="*/ 2250906 w 11269336"/>
              <a:gd name="connsiteY213" fmla="*/ 2055654 h 2323145"/>
              <a:gd name="connsiteX214" fmla="*/ 2236905 w 11269336"/>
              <a:gd name="connsiteY214" fmla="*/ 2062882 h 2323145"/>
              <a:gd name="connsiteX215" fmla="*/ 2225830 w 11269336"/>
              <a:gd name="connsiteY215" fmla="*/ 2074027 h 2323145"/>
              <a:gd name="connsiteX216" fmla="*/ 2073776 w 11269336"/>
              <a:gd name="connsiteY216" fmla="*/ 2089244 h 2323145"/>
              <a:gd name="connsiteX217" fmla="*/ 1948256 w 11269336"/>
              <a:gd name="connsiteY217" fmla="*/ 2146616 h 2323145"/>
              <a:gd name="connsiteX218" fmla="*/ 1865582 w 11269336"/>
              <a:gd name="connsiteY218" fmla="*/ 2153738 h 2323145"/>
              <a:gd name="connsiteX219" fmla="*/ 1835210 w 11269336"/>
              <a:gd name="connsiteY219" fmla="*/ 2134244 h 2323145"/>
              <a:gd name="connsiteX220" fmla="*/ 1632661 w 11269336"/>
              <a:gd name="connsiteY220" fmla="*/ 2173882 h 2323145"/>
              <a:gd name="connsiteX221" fmla="*/ 1579590 w 11269336"/>
              <a:gd name="connsiteY221" fmla="*/ 2173680 h 2323145"/>
              <a:gd name="connsiteX222" fmla="*/ 1535601 w 11269336"/>
              <a:gd name="connsiteY222" fmla="*/ 2194590 h 2323145"/>
              <a:gd name="connsiteX223" fmla="*/ 1515594 w 11269336"/>
              <a:gd name="connsiteY223" fmla="*/ 2189622 h 2323145"/>
              <a:gd name="connsiteX224" fmla="*/ 1512113 w 11269336"/>
              <a:gd name="connsiteY224" fmla="*/ 2188534 h 2323145"/>
              <a:gd name="connsiteX225" fmla="*/ 1498838 w 11269336"/>
              <a:gd name="connsiteY225" fmla="*/ 2189213 h 2323145"/>
              <a:gd name="connsiteX226" fmla="*/ 1494279 w 11269336"/>
              <a:gd name="connsiteY226" fmla="*/ 2183112 h 2323145"/>
              <a:gd name="connsiteX227" fmla="*/ 1473714 w 11269336"/>
              <a:gd name="connsiteY227" fmla="*/ 2179625 h 2323145"/>
              <a:gd name="connsiteX228" fmla="*/ 1449503 w 11269336"/>
              <a:gd name="connsiteY228" fmla="*/ 2182633 h 2323145"/>
              <a:gd name="connsiteX229" fmla="*/ 1266687 w 11269336"/>
              <a:gd name="connsiteY229" fmla="*/ 2212688 h 2323145"/>
              <a:gd name="connsiteX230" fmla="*/ 1239614 w 11269336"/>
              <a:gd name="connsiteY230" fmla="*/ 2209727 h 2323145"/>
              <a:gd name="connsiteX231" fmla="*/ 1202436 w 11269336"/>
              <a:gd name="connsiteY231" fmla="*/ 2209817 h 2323145"/>
              <a:gd name="connsiteX232" fmla="*/ 1136097 w 11269336"/>
              <a:gd name="connsiteY232" fmla="*/ 2205112 h 2323145"/>
              <a:gd name="connsiteX233" fmla="*/ 988232 w 11269336"/>
              <a:gd name="connsiteY233" fmla="*/ 2235635 h 2323145"/>
              <a:gd name="connsiteX234" fmla="*/ 981959 w 11269336"/>
              <a:gd name="connsiteY234" fmla="*/ 2231607 h 2323145"/>
              <a:gd name="connsiteX235" fmla="*/ 938600 w 11269336"/>
              <a:gd name="connsiteY235" fmla="*/ 2238113 h 2323145"/>
              <a:gd name="connsiteX236" fmla="*/ 791788 w 11269336"/>
              <a:gd name="connsiteY236" fmla="*/ 2293224 h 2323145"/>
              <a:gd name="connsiteX237" fmla="*/ 706914 w 11269336"/>
              <a:gd name="connsiteY237" fmla="*/ 2305046 h 2323145"/>
              <a:gd name="connsiteX238" fmla="*/ 675971 w 11269336"/>
              <a:gd name="connsiteY238" fmla="*/ 2304030 h 2323145"/>
              <a:gd name="connsiteX239" fmla="*/ 624180 w 11269336"/>
              <a:gd name="connsiteY239" fmla="*/ 2302650 h 2323145"/>
              <a:gd name="connsiteX240" fmla="*/ 583453 w 11269336"/>
              <a:gd name="connsiteY240" fmla="*/ 2288788 h 2323145"/>
              <a:gd name="connsiteX241" fmla="*/ 540946 w 11269336"/>
              <a:gd name="connsiteY241" fmla="*/ 2292721 h 2323145"/>
              <a:gd name="connsiteX242" fmla="*/ 533680 w 11269336"/>
              <a:gd name="connsiteY242" fmla="*/ 2310233 h 2323145"/>
              <a:gd name="connsiteX243" fmla="*/ 487366 w 11269336"/>
              <a:gd name="connsiteY243" fmla="*/ 2309053 h 2323145"/>
              <a:gd name="connsiteX244" fmla="*/ 416820 w 11269336"/>
              <a:gd name="connsiteY244" fmla="*/ 2305443 h 2323145"/>
              <a:gd name="connsiteX245" fmla="*/ 376805 w 11269336"/>
              <a:gd name="connsiteY245" fmla="*/ 2307647 h 2323145"/>
              <a:gd name="connsiteX246" fmla="*/ 266777 w 11269336"/>
              <a:gd name="connsiteY246" fmla="*/ 2309012 h 2323145"/>
              <a:gd name="connsiteX247" fmla="*/ 156013 w 11269336"/>
              <a:gd name="connsiteY247" fmla="*/ 2306832 h 2323145"/>
              <a:gd name="connsiteX248" fmla="*/ 87258 w 11269336"/>
              <a:gd name="connsiteY248" fmla="*/ 2285511 h 2323145"/>
              <a:gd name="connsiteX249" fmla="*/ 23798 w 11269336"/>
              <a:gd name="connsiteY249" fmla="*/ 2281822 h 2323145"/>
              <a:gd name="connsiteX250" fmla="*/ 0 w 11269336"/>
              <a:gd name="connsiteY250" fmla="*/ 2285369 h 2323145"/>
              <a:gd name="connsiteX251" fmla="*/ 0 w 11269336"/>
              <a:gd name="connsiteY251" fmla="*/ 0 h 2323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11269336" h="2323145">
                <a:moveTo>
                  <a:pt x="0" y="0"/>
                </a:moveTo>
                <a:lnTo>
                  <a:pt x="11269336" y="0"/>
                </a:lnTo>
                <a:lnTo>
                  <a:pt x="11268645" y="511"/>
                </a:lnTo>
                <a:cubicBezTo>
                  <a:pt x="11257520" y="14091"/>
                  <a:pt x="11248967" y="32073"/>
                  <a:pt x="11230739" y="37096"/>
                </a:cubicBezTo>
                <a:cubicBezTo>
                  <a:pt x="11194283" y="47141"/>
                  <a:pt x="11124351" y="55013"/>
                  <a:pt x="11082485" y="78590"/>
                </a:cubicBezTo>
                <a:cubicBezTo>
                  <a:pt x="11064655" y="69818"/>
                  <a:pt x="11049588" y="97621"/>
                  <a:pt x="11031776" y="79197"/>
                </a:cubicBezTo>
                <a:cubicBezTo>
                  <a:pt x="11016683" y="85023"/>
                  <a:pt x="11009945" y="92832"/>
                  <a:pt x="10995894" y="83459"/>
                </a:cubicBezTo>
                <a:cubicBezTo>
                  <a:pt x="10971843" y="134740"/>
                  <a:pt x="10888992" y="106042"/>
                  <a:pt x="10861177" y="147419"/>
                </a:cubicBezTo>
                <a:cubicBezTo>
                  <a:pt x="10850370" y="129415"/>
                  <a:pt x="10807086" y="138624"/>
                  <a:pt x="10782732" y="135645"/>
                </a:cubicBezTo>
                <a:cubicBezTo>
                  <a:pt x="10869014" y="196205"/>
                  <a:pt x="10693356" y="147304"/>
                  <a:pt x="10660773" y="179312"/>
                </a:cubicBezTo>
                <a:cubicBezTo>
                  <a:pt x="10667385" y="121467"/>
                  <a:pt x="10595265" y="182241"/>
                  <a:pt x="10564442" y="160738"/>
                </a:cubicBezTo>
                <a:cubicBezTo>
                  <a:pt x="10544419" y="190949"/>
                  <a:pt x="10518436" y="167191"/>
                  <a:pt x="10490200" y="183533"/>
                </a:cubicBezTo>
                <a:cubicBezTo>
                  <a:pt x="10423905" y="202688"/>
                  <a:pt x="10362764" y="244779"/>
                  <a:pt x="10271351" y="243104"/>
                </a:cubicBezTo>
                <a:cubicBezTo>
                  <a:pt x="10247818" y="329775"/>
                  <a:pt x="10135674" y="303068"/>
                  <a:pt x="10061033" y="364937"/>
                </a:cubicBezTo>
                <a:cubicBezTo>
                  <a:pt x="10014289" y="383940"/>
                  <a:pt x="9930032" y="360289"/>
                  <a:pt x="9921770" y="406154"/>
                </a:cubicBezTo>
                <a:cubicBezTo>
                  <a:pt x="9894276" y="384665"/>
                  <a:pt x="9881945" y="430851"/>
                  <a:pt x="9858388" y="439489"/>
                </a:cubicBezTo>
                <a:cubicBezTo>
                  <a:pt x="9835642" y="426888"/>
                  <a:pt x="9828901" y="443125"/>
                  <a:pt x="9811914" y="449865"/>
                </a:cubicBezTo>
                <a:cubicBezTo>
                  <a:pt x="9801869" y="441287"/>
                  <a:pt x="9787055" y="444835"/>
                  <a:pt x="9784394" y="457816"/>
                </a:cubicBezTo>
                <a:cubicBezTo>
                  <a:pt x="9797169" y="483924"/>
                  <a:pt x="9656844" y="450179"/>
                  <a:pt x="9656836" y="469967"/>
                </a:cubicBezTo>
                <a:cubicBezTo>
                  <a:pt x="9589537" y="485301"/>
                  <a:pt x="9662097" y="527310"/>
                  <a:pt x="9561575" y="559978"/>
                </a:cubicBezTo>
                <a:cubicBezTo>
                  <a:pt x="9479149" y="599104"/>
                  <a:pt x="9215234" y="670585"/>
                  <a:pt x="9162278" y="704724"/>
                </a:cubicBezTo>
                <a:cubicBezTo>
                  <a:pt x="9173017" y="730567"/>
                  <a:pt x="9063215" y="727685"/>
                  <a:pt x="9062863" y="754656"/>
                </a:cubicBezTo>
                <a:cubicBezTo>
                  <a:pt x="9021608" y="774940"/>
                  <a:pt x="8924639" y="816390"/>
                  <a:pt x="8914746" y="826428"/>
                </a:cubicBezTo>
                <a:lnTo>
                  <a:pt x="8917778" y="835198"/>
                </a:lnTo>
                <a:lnTo>
                  <a:pt x="8905560" y="838358"/>
                </a:lnTo>
                <a:lnTo>
                  <a:pt x="8897564" y="834287"/>
                </a:lnTo>
                <a:lnTo>
                  <a:pt x="8878040" y="844150"/>
                </a:lnTo>
                <a:cubicBezTo>
                  <a:pt x="8861112" y="848992"/>
                  <a:pt x="8812843" y="856499"/>
                  <a:pt x="8795998" y="863337"/>
                </a:cubicBezTo>
                <a:cubicBezTo>
                  <a:pt x="8792888" y="873975"/>
                  <a:pt x="8786153" y="880792"/>
                  <a:pt x="8776970" y="885177"/>
                </a:cubicBezTo>
                <a:lnTo>
                  <a:pt x="8755719" y="889754"/>
                </a:lnTo>
                <a:lnTo>
                  <a:pt x="8743257" y="904723"/>
                </a:lnTo>
                <a:cubicBezTo>
                  <a:pt x="8737642" y="908108"/>
                  <a:pt x="8730651" y="908759"/>
                  <a:pt x="8721366" y="904711"/>
                </a:cubicBezTo>
                <a:cubicBezTo>
                  <a:pt x="8711895" y="915873"/>
                  <a:pt x="8676250" y="900745"/>
                  <a:pt x="8678353" y="926318"/>
                </a:cubicBezTo>
                <a:cubicBezTo>
                  <a:pt x="8658506" y="928813"/>
                  <a:pt x="8647569" y="933735"/>
                  <a:pt x="8636849" y="937900"/>
                </a:cubicBezTo>
                <a:lnTo>
                  <a:pt x="8620213" y="943068"/>
                </a:lnTo>
                <a:lnTo>
                  <a:pt x="8612581" y="952695"/>
                </a:lnTo>
                <a:cubicBezTo>
                  <a:pt x="8605836" y="959769"/>
                  <a:pt x="8598255" y="964412"/>
                  <a:pt x="8589038" y="963892"/>
                </a:cubicBezTo>
                <a:lnTo>
                  <a:pt x="8579950" y="960899"/>
                </a:lnTo>
                <a:cubicBezTo>
                  <a:pt x="8579740" y="962476"/>
                  <a:pt x="8579529" y="964053"/>
                  <a:pt x="8579319" y="965630"/>
                </a:cubicBezTo>
                <a:cubicBezTo>
                  <a:pt x="8579138" y="972972"/>
                  <a:pt x="8576531" y="980010"/>
                  <a:pt x="8547429" y="984506"/>
                </a:cubicBezTo>
                <a:cubicBezTo>
                  <a:pt x="8529238" y="1001725"/>
                  <a:pt x="8505565" y="1015840"/>
                  <a:pt x="8478704" y="1025490"/>
                </a:cubicBezTo>
                <a:cubicBezTo>
                  <a:pt x="8473109" y="1019545"/>
                  <a:pt x="8465819" y="1032194"/>
                  <a:pt x="8461421" y="1035512"/>
                </a:cubicBezTo>
                <a:cubicBezTo>
                  <a:pt x="8459739" y="1031087"/>
                  <a:pt x="8447663" y="1032074"/>
                  <a:pt x="8445003" y="1036851"/>
                </a:cubicBezTo>
                <a:cubicBezTo>
                  <a:pt x="8366593" y="1075951"/>
                  <a:pt x="8398773" y="1021402"/>
                  <a:pt x="8357350" y="1060213"/>
                </a:cubicBezTo>
                <a:cubicBezTo>
                  <a:pt x="8349366" y="1063843"/>
                  <a:pt x="8342208" y="1063367"/>
                  <a:pt x="8335565" y="1061151"/>
                </a:cubicBezTo>
                <a:lnTo>
                  <a:pt x="8325267" y="1055919"/>
                </a:lnTo>
                <a:lnTo>
                  <a:pt x="8293586" y="1076144"/>
                </a:lnTo>
                <a:cubicBezTo>
                  <a:pt x="8277595" y="1084193"/>
                  <a:pt x="8260401" y="1090863"/>
                  <a:pt x="8242405" y="1095960"/>
                </a:cubicBezTo>
                <a:cubicBezTo>
                  <a:pt x="8226373" y="1101227"/>
                  <a:pt x="8224213" y="1102052"/>
                  <a:pt x="8197391" y="1107746"/>
                </a:cubicBezTo>
                <a:cubicBezTo>
                  <a:pt x="8090266" y="1152133"/>
                  <a:pt x="8141491" y="1082372"/>
                  <a:pt x="8081474" y="1130125"/>
                </a:cubicBezTo>
                <a:cubicBezTo>
                  <a:pt x="8070634" y="1134173"/>
                  <a:pt x="8061619" y="1132810"/>
                  <a:pt x="8053585" y="1129169"/>
                </a:cubicBezTo>
                <a:lnTo>
                  <a:pt x="8038422" y="1119092"/>
                </a:lnTo>
                <a:lnTo>
                  <a:pt x="8029450" y="1125592"/>
                </a:lnTo>
                <a:cubicBezTo>
                  <a:pt x="7992226" y="1133484"/>
                  <a:pt x="7978616" y="1122765"/>
                  <a:pt x="7959552" y="1140188"/>
                </a:cubicBezTo>
                <a:cubicBezTo>
                  <a:pt x="7922008" y="1119572"/>
                  <a:pt x="7937737" y="1141786"/>
                  <a:pt x="7914188" y="1150862"/>
                </a:cubicBezTo>
                <a:cubicBezTo>
                  <a:pt x="7896037" y="1160155"/>
                  <a:pt x="7933463" y="1163411"/>
                  <a:pt x="7914918" y="1168758"/>
                </a:cubicBezTo>
                <a:cubicBezTo>
                  <a:pt x="7893102" y="1165887"/>
                  <a:pt x="7898453" y="1187420"/>
                  <a:pt x="7875510" y="1183153"/>
                </a:cubicBezTo>
                <a:cubicBezTo>
                  <a:pt x="7877354" y="1165743"/>
                  <a:pt x="7834286" y="1194789"/>
                  <a:pt x="7829932" y="1180782"/>
                </a:cubicBezTo>
                <a:cubicBezTo>
                  <a:pt x="7816047" y="1204874"/>
                  <a:pt x="7801901" y="1181513"/>
                  <a:pt x="7779182" y="1192665"/>
                </a:cubicBezTo>
                <a:cubicBezTo>
                  <a:pt x="7769446" y="1202686"/>
                  <a:pt x="7761564" y="1205661"/>
                  <a:pt x="7748774" y="1199586"/>
                </a:cubicBezTo>
                <a:cubicBezTo>
                  <a:pt x="7704339" y="1247771"/>
                  <a:pt x="7717626" y="1207638"/>
                  <a:pt x="7671846" y="1231966"/>
                </a:cubicBezTo>
                <a:cubicBezTo>
                  <a:pt x="7632956" y="1255682"/>
                  <a:pt x="7587383" y="1275180"/>
                  <a:pt x="7554146" y="1319748"/>
                </a:cubicBezTo>
                <a:cubicBezTo>
                  <a:pt x="7548775" y="1331557"/>
                  <a:pt x="7531272" y="1339155"/>
                  <a:pt x="7515052" y="1336718"/>
                </a:cubicBezTo>
                <a:cubicBezTo>
                  <a:pt x="7512260" y="1336298"/>
                  <a:pt x="7509613" y="1335590"/>
                  <a:pt x="7507193" y="1334617"/>
                </a:cubicBezTo>
                <a:cubicBezTo>
                  <a:pt x="7488273" y="1365207"/>
                  <a:pt x="7468925" y="1356298"/>
                  <a:pt x="7461694" y="1375866"/>
                </a:cubicBezTo>
                <a:cubicBezTo>
                  <a:pt x="7422434" y="1391917"/>
                  <a:pt x="7384603" y="1382819"/>
                  <a:pt x="7377571" y="1400128"/>
                </a:cubicBezTo>
                <a:cubicBezTo>
                  <a:pt x="7356236" y="1403926"/>
                  <a:pt x="7322509" y="1393138"/>
                  <a:pt x="7311261" y="1412652"/>
                </a:cubicBezTo>
                <a:cubicBezTo>
                  <a:pt x="7305349" y="1400071"/>
                  <a:pt x="7289966" y="1428039"/>
                  <a:pt x="7275307" y="1422171"/>
                </a:cubicBezTo>
                <a:cubicBezTo>
                  <a:pt x="7264529" y="1416601"/>
                  <a:pt x="7257348" y="1423786"/>
                  <a:pt x="7247783" y="1426330"/>
                </a:cubicBezTo>
                <a:cubicBezTo>
                  <a:pt x="7233839" y="1423056"/>
                  <a:pt x="7194363" y="1442037"/>
                  <a:pt x="7185047" y="1451812"/>
                </a:cubicBezTo>
                <a:cubicBezTo>
                  <a:pt x="7164447" y="1483396"/>
                  <a:pt x="7101577" y="1475742"/>
                  <a:pt x="7084117" y="1500281"/>
                </a:cubicBezTo>
                <a:cubicBezTo>
                  <a:pt x="7076899" y="1504821"/>
                  <a:pt x="7069494" y="1507565"/>
                  <a:pt x="7062011" y="1509183"/>
                </a:cubicBezTo>
                <a:lnTo>
                  <a:pt x="7040555" y="1511207"/>
                </a:lnTo>
                <a:lnTo>
                  <a:pt x="7033438" y="1506772"/>
                </a:lnTo>
                <a:lnTo>
                  <a:pt x="7020886" y="1510764"/>
                </a:lnTo>
                <a:lnTo>
                  <a:pt x="7017033" y="1510650"/>
                </a:lnTo>
                <a:lnTo>
                  <a:pt x="6995460" y="1511173"/>
                </a:lnTo>
                <a:cubicBezTo>
                  <a:pt x="7010208" y="1537643"/>
                  <a:pt x="6938512" y="1522467"/>
                  <a:pt x="6962144" y="1541508"/>
                </a:cubicBezTo>
                <a:cubicBezTo>
                  <a:pt x="6926351" y="1550586"/>
                  <a:pt x="6958236" y="1566326"/>
                  <a:pt x="6910674" y="1554793"/>
                </a:cubicBezTo>
                <a:cubicBezTo>
                  <a:pt x="6859225" y="1589274"/>
                  <a:pt x="6769015" y="1598548"/>
                  <a:pt x="6732152" y="1642538"/>
                </a:cubicBezTo>
                <a:cubicBezTo>
                  <a:pt x="6734901" y="1628031"/>
                  <a:pt x="6709146" y="1622413"/>
                  <a:pt x="6694106" y="1632377"/>
                </a:cubicBezTo>
                <a:cubicBezTo>
                  <a:pt x="6702628" y="1575914"/>
                  <a:pt x="6638899" y="1692862"/>
                  <a:pt x="6617223" y="1659889"/>
                </a:cubicBezTo>
                <a:cubicBezTo>
                  <a:pt x="6623246" y="1693349"/>
                  <a:pt x="6561228" y="1764690"/>
                  <a:pt x="6521138" y="1744340"/>
                </a:cubicBezTo>
                <a:cubicBezTo>
                  <a:pt x="6469831" y="1761656"/>
                  <a:pt x="6438109" y="1796731"/>
                  <a:pt x="6380677" y="1796883"/>
                </a:cubicBezTo>
                <a:cubicBezTo>
                  <a:pt x="6379865" y="1801686"/>
                  <a:pt x="6377810" y="1805986"/>
                  <a:pt x="6374897" y="1809910"/>
                </a:cubicBezTo>
                <a:lnTo>
                  <a:pt x="6364545" y="1820090"/>
                </a:lnTo>
                <a:lnTo>
                  <a:pt x="6362126" y="1819991"/>
                </a:lnTo>
                <a:cubicBezTo>
                  <a:pt x="6353055" y="1821720"/>
                  <a:pt x="6348796" y="1824537"/>
                  <a:pt x="6346673" y="1827824"/>
                </a:cubicBezTo>
                <a:lnTo>
                  <a:pt x="6345588" y="1832232"/>
                </a:lnTo>
                <a:lnTo>
                  <a:pt x="6335708" y="1838451"/>
                </a:lnTo>
                <a:lnTo>
                  <a:pt x="6318182" y="1852975"/>
                </a:lnTo>
                <a:lnTo>
                  <a:pt x="6313084" y="1853561"/>
                </a:lnTo>
                <a:lnTo>
                  <a:pt x="6283816" y="1872148"/>
                </a:lnTo>
                <a:lnTo>
                  <a:pt x="6282550" y="1871392"/>
                </a:lnTo>
                <a:cubicBezTo>
                  <a:pt x="6279041" y="1870121"/>
                  <a:pt x="6275192" y="1869982"/>
                  <a:pt x="6270527" y="1872208"/>
                </a:cubicBezTo>
                <a:cubicBezTo>
                  <a:pt x="6265029" y="1853962"/>
                  <a:pt x="6262790" y="1867903"/>
                  <a:pt x="6249518" y="1876079"/>
                </a:cubicBezTo>
                <a:cubicBezTo>
                  <a:pt x="6238019" y="1849564"/>
                  <a:pt x="6207959" y="1881750"/>
                  <a:pt x="6190386" y="1872478"/>
                </a:cubicBezTo>
                <a:cubicBezTo>
                  <a:pt x="6180893" y="1879083"/>
                  <a:pt x="6170646" y="1885584"/>
                  <a:pt x="6159777" y="1891745"/>
                </a:cubicBezTo>
                <a:lnTo>
                  <a:pt x="6153131" y="1895079"/>
                </a:lnTo>
                <a:lnTo>
                  <a:pt x="6152798" y="1894920"/>
                </a:lnTo>
                <a:cubicBezTo>
                  <a:pt x="6150925" y="1895166"/>
                  <a:pt x="6148578" y="1896082"/>
                  <a:pt x="6145388" y="1897990"/>
                </a:cubicBezTo>
                <a:lnTo>
                  <a:pt x="6141014" y="1901155"/>
                </a:lnTo>
                <a:lnTo>
                  <a:pt x="6128122" y="1907623"/>
                </a:lnTo>
                <a:lnTo>
                  <a:pt x="6122351" y="1908359"/>
                </a:lnTo>
                <a:cubicBezTo>
                  <a:pt x="6099508" y="1905910"/>
                  <a:pt x="6088334" y="1869006"/>
                  <a:pt x="6064750" y="1896394"/>
                </a:cubicBezTo>
                <a:cubicBezTo>
                  <a:pt x="6025977" y="1903785"/>
                  <a:pt x="5997095" y="1889190"/>
                  <a:pt x="5964230" y="1910038"/>
                </a:cubicBezTo>
                <a:cubicBezTo>
                  <a:pt x="5927910" y="1916874"/>
                  <a:pt x="5894873" y="1914928"/>
                  <a:pt x="5865399" y="1926966"/>
                </a:cubicBezTo>
                <a:cubicBezTo>
                  <a:pt x="5851644" y="1923038"/>
                  <a:pt x="5839380" y="1922808"/>
                  <a:pt x="5829951" y="1934755"/>
                </a:cubicBezTo>
                <a:cubicBezTo>
                  <a:pt x="5795498" y="1938369"/>
                  <a:pt x="5784532" y="1926246"/>
                  <a:pt x="5765285" y="1941322"/>
                </a:cubicBezTo>
                <a:cubicBezTo>
                  <a:pt x="5741789" y="1922874"/>
                  <a:pt x="5742385" y="1931607"/>
                  <a:pt x="5734750" y="1939793"/>
                </a:cubicBezTo>
                <a:lnTo>
                  <a:pt x="5733569" y="1940505"/>
                </a:lnTo>
                <a:lnTo>
                  <a:pt x="5730329" y="1937845"/>
                </a:lnTo>
                <a:lnTo>
                  <a:pt x="5724661" y="1937455"/>
                </a:lnTo>
                <a:lnTo>
                  <a:pt x="5710186" y="1941370"/>
                </a:lnTo>
                <a:lnTo>
                  <a:pt x="5704910" y="1943663"/>
                </a:lnTo>
                <a:cubicBezTo>
                  <a:pt x="5701213" y="1944937"/>
                  <a:pt x="5698678" y="1945391"/>
                  <a:pt x="5696836" y="1945271"/>
                </a:cubicBezTo>
                <a:lnTo>
                  <a:pt x="5696583" y="1945050"/>
                </a:lnTo>
                <a:lnTo>
                  <a:pt x="5689123" y="1947067"/>
                </a:lnTo>
                <a:cubicBezTo>
                  <a:pt x="5676655" y="1951072"/>
                  <a:pt x="5664639" y="1955533"/>
                  <a:pt x="5653291" y="1960245"/>
                </a:cubicBezTo>
                <a:cubicBezTo>
                  <a:pt x="5640346" y="1947636"/>
                  <a:pt x="5600180" y="1973739"/>
                  <a:pt x="5599385" y="1945198"/>
                </a:cubicBezTo>
                <a:cubicBezTo>
                  <a:pt x="5583913" y="1950736"/>
                  <a:pt x="5576590" y="1964134"/>
                  <a:pt x="5578300" y="1944963"/>
                </a:cubicBezTo>
                <a:cubicBezTo>
                  <a:pt x="5573104" y="1946266"/>
                  <a:pt x="5569560" y="1945382"/>
                  <a:pt x="5566758" y="1943441"/>
                </a:cubicBezTo>
                <a:lnTo>
                  <a:pt x="5565857" y="1942445"/>
                </a:lnTo>
                <a:lnTo>
                  <a:pt x="5531534" y="1955208"/>
                </a:lnTo>
                <a:lnTo>
                  <a:pt x="5526552" y="1954799"/>
                </a:lnTo>
                <a:lnTo>
                  <a:pt x="5504723" y="1965811"/>
                </a:lnTo>
                <a:lnTo>
                  <a:pt x="5493156" y="1970063"/>
                </a:lnTo>
                <a:lnTo>
                  <a:pt x="5490486" y="1974227"/>
                </a:lnTo>
                <a:cubicBezTo>
                  <a:pt x="5487271" y="1977077"/>
                  <a:pt x="5482233" y="1979045"/>
                  <a:pt x="5473107" y="1979001"/>
                </a:cubicBezTo>
                <a:lnTo>
                  <a:pt x="5470885" y="1978432"/>
                </a:lnTo>
                <a:lnTo>
                  <a:pt x="5457393" y="1986525"/>
                </a:lnTo>
                <a:cubicBezTo>
                  <a:pt x="5453194" y="1989853"/>
                  <a:pt x="5449663" y="1993721"/>
                  <a:pt x="5447102" y="1998329"/>
                </a:cubicBezTo>
                <a:cubicBezTo>
                  <a:pt x="5386283" y="2017364"/>
                  <a:pt x="5223545" y="2015483"/>
                  <a:pt x="5159151" y="2029640"/>
                </a:cubicBezTo>
                <a:cubicBezTo>
                  <a:pt x="5141359" y="2036610"/>
                  <a:pt x="5090827" y="2076822"/>
                  <a:pt x="5098838" y="2062961"/>
                </a:cubicBezTo>
                <a:cubicBezTo>
                  <a:pt x="5047883" y="2099457"/>
                  <a:pt x="4922007" y="2111466"/>
                  <a:pt x="4860988" y="2135698"/>
                </a:cubicBezTo>
                <a:cubicBezTo>
                  <a:pt x="4805413" y="2152292"/>
                  <a:pt x="4784714" y="2158665"/>
                  <a:pt x="4765388" y="2162525"/>
                </a:cubicBezTo>
                <a:cubicBezTo>
                  <a:pt x="4758560" y="2161978"/>
                  <a:pt x="4751823" y="2160531"/>
                  <a:pt x="4745033" y="2158859"/>
                </a:cubicBezTo>
                <a:lnTo>
                  <a:pt x="4741475" y="2157998"/>
                </a:lnTo>
                <a:lnTo>
                  <a:pt x="4728247" y="2159526"/>
                </a:lnTo>
                <a:lnTo>
                  <a:pt x="4723263" y="2153742"/>
                </a:lnTo>
                <a:lnTo>
                  <a:pt x="4593061" y="2171597"/>
                </a:lnTo>
                <a:lnTo>
                  <a:pt x="4405765" y="2199902"/>
                </a:lnTo>
                <a:cubicBezTo>
                  <a:pt x="4403942" y="2198353"/>
                  <a:pt x="4402457" y="2196614"/>
                  <a:pt x="4401354" y="2194745"/>
                </a:cubicBezTo>
                <a:lnTo>
                  <a:pt x="4366646" y="2198564"/>
                </a:lnTo>
                <a:lnTo>
                  <a:pt x="4354009" y="2204984"/>
                </a:lnTo>
                <a:lnTo>
                  <a:pt x="4348284" y="2205270"/>
                </a:lnTo>
                <a:lnTo>
                  <a:pt x="4333906" y="2205251"/>
                </a:lnTo>
                <a:cubicBezTo>
                  <a:pt x="4326429" y="2204713"/>
                  <a:pt x="4318024" y="2203940"/>
                  <a:pt x="4308819" y="2203822"/>
                </a:cubicBezTo>
                <a:lnTo>
                  <a:pt x="4301210" y="2204456"/>
                </a:lnTo>
                <a:lnTo>
                  <a:pt x="4283095" y="2198177"/>
                </a:lnTo>
                <a:cubicBezTo>
                  <a:pt x="4269863" y="2193337"/>
                  <a:pt x="4259612" y="2190345"/>
                  <a:pt x="4250119" y="2196342"/>
                </a:cubicBezTo>
                <a:cubicBezTo>
                  <a:pt x="4230702" y="2190559"/>
                  <a:pt x="4213171" y="2166890"/>
                  <a:pt x="4189203" y="2178994"/>
                </a:cubicBezTo>
                <a:cubicBezTo>
                  <a:pt x="4194512" y="2165594"/>
                  <a:pt x="4160734" y="2183257"/>
                  <a:pt x="4154035" y="2171950"/>
                </a:cubicBezTo>
                <a:cubicBezTo>
                  <a:pt x="4150098" y="2162547"/>
                  <a:pt x="4138934" y="2165714"/>
                  <a:pt x="4129569" y="2163850"/>
                </a:cubicBezTo>
                <a:cubicBezTo>
                  <a:pt x="4121391" y="2155090"/>
                  <a:pt x="4076089" y="2154737"/>
                  <a:pt x="4061250" y="2159236"/>
                </a:cubicBezTo>
                <a:cubicBezTo>
                  <a:pt x="4020618" y="2177811"/>
                  <a:pt x="3978175" y="2144465"/>
                  <a:pt x="3945480" y="2158279"/>
                </a:cubicBezTo>
                <a:cubicBezTo>
                  <a:pt x="3936362" y="2159139"/>
                  <a:pt x="3928502" y="2158369"/>
                  <a:pt x="3921468" y="2156588"/>
                </a:cubicBezTo>
                <a:lnTo>
                  <a:pt x="3903348" y="2149220"/>
                </a:lnTo>
                <a:lnTo>
                  <a:pt x="3901342" y="2142355"/>
                </a:lnTo>
                <a:lnTo>
                  <a:pt x="3888539" y="2140476"/>
                </a:lnTo>
                <a:lnTo>
                  <a:pt x="3885662" y="2138740"/>
                </a:lnTo>
                <a:cubicBezTo>
                  <a:pt x="3880178" y="2135398"/>
                  <a:pt x="3874645" y="2132286"/>
                  <a:pt x="3868627" y="2130023"/>
                </a:cubicBezTo>
                <a:cubicBezTo>
                  <a:pt x="3859240" y="2159198"/>
                  <a:pt x="3815892" y="2115590"/>
                  <a:pt x="3819177" y="2142111"/>
                </a:cubicBezTo>
                <a:cubicBezTo>
                  <a:pt x="3784478" y="2134756"/>
                  <a:pt x="3796708" y="2161930"/>
                  <a:pt x="3769100" y="2131731"/>
                </a:cubicBezTo>
                <a:cubicBezTo>
                  <a:pt x="3702423" y="2139704"/>
                  <a:pt x="3625642" y="2109386"/>
                  <a:pt x="3562752" y="2131785"/>
                </a:cubicBezTo>
                <a:cubicBezTo>
                  <a:pt x="3576244" y="2120400"/>
                  <a:pt x="3560801" y="2104591"/>
                  <a:pt x="3541402" y="2106821"/>
                </a:cubicBezTo>
                <a:cubicBezTo>
                  <a:pt x="3592232" y="2061584"/>
                  <a:pt x="3356194" y="2115384"/>
                  <a:pt x="3365341" y="2077638"/>
                </a:cubicBezTo>
                <a:cubicBezTo>
                  <a:pt x="3303594" y="2079161"/>
                  <a:pt x="3221644" y="2111487"/>
                  <a:pt x="3170922" y="2115957"/>
                </a:cubicBezTo>
                <a:cubicBezTo>
                  <a:pt x="3166532" y="2119769"/>
                  <a:pt x="3161579" y="2122617"/>
                  <a:pt x="3156256" y="2124773"/>
                </a:cubicBezTo>
                <a:lnTo>
                  <a:pt x="3140298" y="2129182"/>
                </a:lnTo>
                <a:lnTo>
                  <a:pt x="3138514" y="2128069"/>
                </a:lnTo>
                <a:cubicBezTo>
                  <a:pt x="3130169" y="2125710"/>
                  <a:pt x="3124679" y="2126336"/>
                  <a:pt x="3120467" y="2128281"/>
                </a:cubicBezTo>
                <a:lnTo>
                  <a:pt x="3116175" y="2131633"/>
                </a:lnTo>
                <a:lnTo>
                  <a:pt x="3103685" y="2132814"/>
                </a:lnTo>
                <a:lnTo>
                  <a:pt x="3078794" y="2137935"/>
                </a:lnTo>
                <a:lnTo>
                  <a:pt x="3074407" y="2136274"/>
                </a:lnTo>
                <a:lnTo>
                  <a:pt x="3037285" y="2139919"/>
                </a:lnTo>
                <a:lnTo>
                  <a:pt x="3036901" y="2138726"/>
                </a:lnTo>
                <a:cubicBezTo>
                  <a:pt x="3035193" y="2136135"/>
                  <a:pt x="3032337" y="2134379"/>
                  <a:pt x="3026996" y="2134322"/>
                </a:cubicBezTo>
                <a:cubicBezTo>
                  <a:pt x="3037063" y="2116196"/>
                  <a:pt x="3024412" y="2127308"/>
                  <a:pt x="3007772" y="2128742"/>
                </a:cubicBezTo>
                <a:cubicBezTo>
                  <a:pt x="3019697" y="2100910"/>
                  <a:pt x="2971305" y="2115987"/>
                  <a:pt x="2965030" y="2100494"/>
                </a:cubicBezTo>
                <a:cubicBezTo>
                  <a:pt x="2952539" y="2102174"/>
                  <a:pt x="2939545" y="2103445"/>
                  <a:pt x="2926342" y="2104155"/>
                </a:cubicBezTo>
                <a:lnTo>
                  <a:pt x="2918608" y="2104215"/>
                </a:lnTo>
                <a:cubicBezTo>
                  <a:pt x="2918564" y="2104122"/>
                  <a:pt x="2918519" y="2104030"/>
                  <a:pt x="2918475" y="2103937"/>
                </a:cubicBezTo>
                <a:cubicBezTo>
                  <a:pt x="2916840" y="2103354"/>
                  <a:pt x="2914314" y="2103149"/>
                  <a:pt x="2910360" y="2103444"/>
                </a:cubicBezTo>
                <a:lnTo>
                  <a:pt x="2904507" y="2104326"/>
                </a:lnTo>
                <a:lnTo>
                  <a:pt x="2889503" y="2104443"/>
                </a:lnTo>
                <a:lnTo>
                  <a:pt x="2884480" y="2102626"/>
                </a:lnTo>
                <a:lnTo>
                  <a:pt x="2882689" y="2099228"/>
                </a:lnTo>
                <a:lnTo>
                  <a:pt x="2881291" y="2099618"/>
                </a:lnTo>
                <a:cubicBezTo>
                  <a:pt x="2870663" y="2105606"/>
                  <a:pt x="2867338" y="2114210"/>
                  <a:pt x="2853979" y="2090388"/>
                </a:cubicBezTo>
                <a:cubicBezTo>
                  <a:pt x="2829652" y="2100099"/>
                  <a:pt x="2824975" y="2085577"/>
                  <a:pt x="2791790" y="2080332"/>
                </a:cubicBezTo>
                <a:cubicBezTo>
                  <a:pt x="2777850" y="2089504"/>
                  <a:pt x="2766709" y="2086170"/>
                  <a:pt x="2755844" y="2078874"/>
                </a:cubicBezTo>
                <a:cubicBezTo>
                  <a:pt x="2723488" y="2083049"/>
                  <a:pt x="2694065" y="2072780"/>
                  <a:pt x="2657742" y="2070179"/>
                </a:cubicBezTo>
                <a:cubicBezTo>
                  <a:pt x="2618372" y="2082020"/>
                  <a:pt x="2598368" y="2060559"/>
                  <a:pt x="2559549" y="2057873"/>
                </a:cubicBezTo>
                <a:cubicBezTo>
                  <a:pt x="2525789" y="2078403"/>
                  <a:pt x="2531908" y="2039838"/>
                  <a:pt x="2512054" y="2031671"/>
                </a:cubicBezTo>
                <a:lnTo>
                  <a:pt x="2506437" y="2030918"/>
                </a:lnTo>
                <a:lnTo>
                  <a:pt x="2491752" y="2033906"/>
                </a:lnTo>
                <a:lnTo>
                  <a:pt x="2486338" y="2035862"/>
                </a:lnTo>
                <a:cubicBezTo>
                  <a:pt x="2482568" y="2036899"/>
                  <a:pt x="2480011" y="2037191"/>
                  <a:pt x="2478186" y="2036953"/>
                </a:cubicBezTo>
                <a:lnTo>
                  <a:pt x="2477950" y="2036715"/>
                </a:lnTo>
                <a:lnTo>
                  <a:pt x="2470381" y="2038256"/>
                </a:lnTo>
                <a:cubicBezTo>
                  <a:pt x="2457686" y="2041461"/>
                  <a:pt x="2445410" y="2045155"/>
                  <a:pt x="2433781" y="2049140"/>
                </a:cubicBezTo>
                <a:cubicBezTo>
                  <a:pt x="2421781" y="2035703"/>
                  <a:pt x="2379959" y="2059234"/>
                  <a:pt x="2381172" y="2030645"/>
                </a:cubicBezTo>
                <a:cubicBezTo>
                  <a:pt x="2365380" y="2035192"/>
                  <a:pt x="2357148" y="2048120"/>
                  <a:pt x="2360198" y="2029059"/>
                </a:cubicBezTo>
                <a:cubicBezTo>
                  <a:pt x="2354933" y="2030031"/>
                  <a:pt x="2351467" y="2028919"/>
                  <a:pt x="2348815" y="2026798"/>
                </a:cubicBezTo>
                <a:lnTo>
                  <a:pt x="2347988" y="2025745"/>
                </a:lnTo>
                <a:lnTo>
                  <a:pt x="2312920" y="2036311"/>
                </a:lnTo>
                <a:lnTo>
                  <a:pt x="2307986" y="2035583"/>
                </a:lnTo>
                <a:lnTo>
                  <a:pt x="2285481" y="2045197"/>
                </a:lnTo>
                <a:lnTo>
                  <a:pt x="2273666" y="2048710"/>
                </a:lnTo>
                <a:lnTo>
                  <a:pt x="2270719" y="2052702"/>
                </a:lnTo>
                <a:cubicBezTo>
                  <a:pt x="2267315" y="2055347"/>
                  <a:pt x="2262161" y="2056992"/>
                  <a:pt x="2253080" y="2056363"/>
                </a:cubicBezTo>
                <a:lnTo>
                  <a:pt x="2250906" y="2055654"/>
                </a:lnTo>
                <a:lnTo>
                  <a:pt x="2236905" y="2062882"/>
                </a:lnTo>
                <a:cubicBezTo>
                  <a:pt x="2232493" y="2065942"/>
                  <a:pt x="2228705" y="2069583"/>
                  <a:pt x="2225830" y="2074027"/>
                </a:cubicBezTo>
                <a:cubicBezTo>
                  <a:pt x="2173117" y="2059597"/>
                  <a:pt x="2128486" y="2085502"/>
                  <a:pt x="2073776" y="2089244"/>
                </a:cubicBezTo>
                <a:cubicBezTo>
                  <a:pt x="2046050" y="2059365"/>
                  <a:pt x="1957570" y="2112693"/>
                  <a:pt x="1948256" y="2146616"/>
                </a:cubicBezTo>
                <a:cubicBezTo>
                  <a:pt x="1943005" y="2109192"/>
                  <a:pt x="1832736" y="2206239"/>
                  <a:pt x="1865582" y="2153738"/>
                </a:cubicBezTo>
                <a:cubicBezTo>
                  <a:pt x="1847376" y="2159567"/>
                  <a:pt x="1826258" y="2147592"/>
                  <a:pt x="1835210" y="2134244"/>
                </a:cubicBezTo>
                <a:cubicBezTo>
                  <a:pt x="1781916" y="2167476"/>
                  <a:pt x="1695112" y="2153556"/>
                  <a:pt x="1632661" y="2173882"/>
                </a:cubicBezTo>
                <a:cubicBezTo>
                  <a:pt x="1594177" y="2150642"/>
                  <a:pt x="1616426" y="2173975"/>
                  <a:pt x="1579590" y="2173680"/>
                </a:cubicBezTo>
                <a:cubicBezTo>
                  <a:pt x="1592812" y="2198112"/>
                  <a:pt x="1533818" y="2165220"/>
                  <a:pt x="1535601" y="2194590"/>
                </a:cubicBezTo>
                <a:cubicBezTo>
                  <a:pt x="1528840" y="2193608"/>
                  <a:pt x="1522236" y="2191728"/>
                  <a:pt x="1515594" y="2189622"/>
                </a:cubicBezTo>
                <a:lnTo>
                  <a:pt x="1512113" y="2188534"/>
                </a:lnTo>
                <a:lnTo>
                  <a:pt x="1498838" y="2189213"/>
                </a:lnTo>
                <a:lnTo>
                  <a:pt x="1494279" y="2183112"/>
                </a:lnTo>
                <a:lnTo>
                  <a:pt x="1473714" y="2179625"/>
                </a:lnTo>
                <a:cubicBezTo>
                  <a:pt x="1466138" y="2179292"/>
                  <a:pt x="1458132" y="2180071"/>
                  <a:pt x="1449503" y="2182633"/>
                </a:cubicBezTo>
                <a:lnTo>
                  <a:pt x="1266687" y="2212688"/>
                </a:lnTo>
                <a:cubicBezTo>
                  <a:pt x="1256792" y="2212722"/>
                  <a:pt x="1247024" y="2217857"/>
                  <a:pt x="1239614" y="2209727"/>
                </a:cubicBezTo>
                <a:cubicBezTo>
                  <a:pt x="1228778" y="2200326"/>
                  <a:pt x="1202276" y="2223497"/>
                  <a:pt x="1202436" y="2209817"/>
                </a:cubicBezTo>
                <a:cubicBezTo>
                  <a:pt x="1183471" y="2225854"/>
                  <a:pt x="1157340" y="2206849"/>
                  <a:pt x="1136097" y="2205112"/>
                </a:cubicBezTo>
                <a:cubicBezTo>
                  <a:pt x="1100396" y="2209415"/>
                  <a:pt x="1013922" y="2231219"/>
                  <a:pt x="988232" y="2235635"/>
                </a:cubicBezTo>
                <a:cubicBezTo>
                  <a:pt x="986445" y="2234079"/>
                  <a:pt x="984332" y="2232722"/>
                  <a:pt x="981959" y="2231607"/>
                </a:cubicBezTo>
                <a:cubicBezTo>
                  <a:pt x="968170" y="2225130"/>
                  <a:pt x="948759" y="2228043"/>
                  <a:pt x="938600" y="2238113"/>
                </a:cubicBezTo>
                <a:cubicBezTo>
                  <a:pt x="888371" y="2272824"/>
                  <a:pt x="837950" y="2280135"/>
                  <a:pt x="791788" y="2293224"/>
                </a:cubicBezTo>
                <a:cubicBezTo>
                  <a:pt x="739035" y="2305159"/>
                  <a:pt x="769009" y="2269676"/>
                  <a:pt x="706914" y="2305046"/>
                </a:cubicBezTo>
                <a:cubicBezTo>
                  <a:pt x="697882" y="2295919"/>
                  <a:pt x="689339" y="2296797"/>
                  <a:pt x="675971" y="2304030"/>
                </a:cubicBezTo>
                <a:cubicBezTo>
                  <a:pt x="650201" y="2309060"/>
                  <a:pt x="647591" y="2282853"/>
                  <a:pt x="624180" y="2302650"/>
                </a:cubicBezTo>
                <a:cubicBezTo>
                  <a:pt x="626400" y="2287987"/>
                  <a:pt x="574045" y="2305175"/>
                  <a:pt x="583453" y="2288788"/>
                </a:cubicBezTo>
                <a:cubicBezTo>
                  <a:pt x="564313" y="2278832"/>
                  <a:pt x="559671" y="2301039"/>
                  <a:pt x="540946" y="2292721"/>
                </a:cubicBezTo>
                <a:cubicBezTo>
                  <a:pt x="521576" y="2293191"/>
                  <a:pt x="554439" y="2305843"/>
                  <a:pt x="533680" y="2310233"/>
                </a:cubicBezTo>
                <a:cubicBezTo>
                  <a:pt x="508069" y="2313043"/>
                  <a:pt x="512638" y="2338541"/>
                  <a:pt x="487366" y="2309053"/>
                </a:cubicBezTo>
                <a:cubicBezTo>
                  <a:pt x="462164" y="2321083"/>
                  <a:pt x="454441" y="2307251"/>
                  <a:pt x="416820" y="2305443"/>
                </a:cubicBezTo>
                <a:cubicBezTo>
                  <a:pt x="403012" y="2315890"/>
                  <a:pt x="390105" y="2313733"/>
                  <a:pt x="376805" y="2307647"/>
                </a:cubicBezTo>
                <a:cubicBezTo>
                  <a:pt x="341751" y="2315035"/>
                  <a:pt x="307408" y="2307897"/>
                  <a:pt x="266777" y="2309012"/>
                </a:cubicBezTo>
                <a:cubicBezTo>
                  <a:pt x="225310" y="2324664"/>
                  <a:pt x="199419" y="2305548"/>
                  <a:pt x="156013" y="2306832"/>
                </a:cubicBezTo>
                <a:cubicBezTo>
                  <a:pt x="117457" y="2333851"/>
                  <a:pt x="122965" y="2279562"/>
                  <a:pt x="87258" y="2285511"/>
                </a:cubicBezTo>
                <a:cubicBezTo>
                  <a:pt x="38977" y="2309189"/>
                  <a:pt x="74043" y="2277969"/>
                  <a:pt x="23798" y="2281822"/>
                </a:cubicBezTo>
                <a:lnTo>
                  <a:pt x="0" y="2285369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4F1D3F7-AFA7-8CC7-EB3A-817A5D60B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973" y="393380"/>
            <a:ext cx="9178590" cy="739881"/>
          </a:xfrm>
        </p:spPr>
        <p:txBody>
          <a:bodyPr>
            <a:normAutofit fontScale="90000"/>
          </a:bodyPr>
          <a:lstStyle/>
          <a:p>
            <a:pPr algn="l"/>
            <a:r>
              <a:rPr lang="sv-SE" sz="3600" b="1" dirty="0"/>
              <a:t>Föräldramöte Sandareds IF/Sjömarkens IF P-2013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E9088E1-8331-3E35-769D-200B1253B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973" y="1133262"/>
            <a:ext cx="5598027" cy="393377"/>
          </a:xfrm>
        </p:spPr>
        <p:txBody>
          <a:bodyPr>
            <a:normAutofit/>
          </a:bodyPr>
          <a:lstStyle/>
          <a:p>
            <a:pPr algn="l"/>
            <a:r>
              <a:rPr lang="sv-SE" sz="1600"/>
              <a:t>2025-11-12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1DEA635F-EB20-4999-2D95-AF1C73AD1E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160" y="2337520"/>
            <a:ext cx="3365190" cy="336519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A9EE1DFF-A463-1A3A-1A78-343D6AEB2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247" y="2337520"/>
            <a:ext cx="3795327" cy="3365190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DF195F-784B-4D00-8C92-6FC1B0499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7088" y="6277971"/>
            <a:ext cx="6884912" cy="580030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380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049409-CEBF-72D5-C84E-6A90F5B3E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FCAE775-BC32-5916-C010-6A658B2C5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82EB59D-5C5C-C6CD-B087-9703698672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8C017C8-99F4-DA90-0822-05789584E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413" y="332979"/>
            <a:ext cx="9392421" cy="1330841"/>
          </a:xfrm>
        </p:spPr>
        <p:txBody>
          <a:bodyPr>
            <a:normAutofit/>
          </a:bodyPr>
          <a:lstStyle/>
          <a:p>
            <a:r>
              <a:rPr lang="sv-SE" sz="4800" dirty="0"/>
              <a:t>Övriga frågor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CD73624-0D72-5B9F-733A-0481925F3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1444" y="222401"/>
            <a:ext cx="3090529" cy="1383012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ACC0B05-B449-6E61-36E8-63DABDE8F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56891A7-A531-E6F2-1BE6-A55089392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5399" y="1663820"/>
            <a:ext cx="3863675" cy="508298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28C4FC7-487C-62DA-0D61-9C69A7BED9A5}"/>
              </a:ext>
            </a:extLst>
          </p:cNvPr>
          <p:cNvSpPr txBox="1"/>
          <p:nvPr/>
        </p:nvSpPr>
        <p:spPr>
          <a:xfrm>
            <a:off x="597159" y="2061836"/>
            <a:ext cx="6466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Föräldragruppen i </a:t>
            </a:r>
            <a:r>
              <a:rPr lang="sv-SE" dirty="0" err="1"/>
              <a:t>WhatsApp</a:t>
            </a:r>
            <a:r>
              <a:rPr lang="sv-SE" dirty="0"/>
              <a:t> är ett bra sätt för föräldrar att kommunicera sinsemellan. På förekommen anledning kan de föräldrar som inte redan är med i gruppen välja att gå med genom att använda </a:t>
            </a:r>
            <a:r>
              <a:rPr lang="sv-SE"/>
              <a:t>QR-koden till höger.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5282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5DFB7B-7803-2D09-337F-DE5249C50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80B7AF6-2FB2-563C-EE08-DD42018A6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B39A55C-4B9E-F554-6440-438877CFA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5161F65-905C-9DF5-F52A-8B831100B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789" y="3294424"/>
            <a:ext cx="9392421" cy="1330841"/>
          </a:xfrm>
        </p:spPr>
        <p:txBody>
          <a:bodyPr>
            <a:normAutofit/>
          </a:bodyPr>
          <a:lstStyle/>
          <a:p>
            <a:pPr algn="ctr"/>
            <a:r>
              <a:rPr lang="sv-SE" sz="7200" dirty="0" err="1"/>
              <a:t>Futsal</a:t>
            </a:r>
            <a:endParaRPr lang="sv-SE" sz="7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6937E58-7C6F-A32A-600C-42C308841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964" y="222401"/>
            <a:ext cx="4263010" cy="1907698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308545C-0C40-DB48-91B4-6FD4840B0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27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8A4C7E0-3D70-936B-BC74-2E4DB8661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sv-SE" dirty="0"/>
              <a:t>Presentation av ledare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C55C8D56-EE18-BF93-6F16-484385784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94" y="2198362"/>
            <a:ext cx="9574862" cy="3917773"/>
          </a:xfrm>
        </p:spPr>
        <p:txBody>
          <a:bodyPr>
            <a:normAutofit/>
          </a:bodyPr>
          <a:lstStyle/>
          <a:p>
            <a:r>
              <a:rPr lang="sv-SE" sz="2000" dirty="0"/>
              <a:t>Lagledare – Klas Florén och Patrik Wehlin</a:t>
            </a:r>
          </a:p>
          <a:p>
            <a:r>
              <a:rPr lang="sv-SE" sz="2000" dirty="0"/>
              <a:t>Målvaktstränare – Daniel Karlsson</a:t>
            </a:r>
          </a:p>
          <a:p>
            <a:r>
              <a:rPr lang="sv-SE" sz="2000" dirty="0"/>
              <a:t>Ansvariga för träningsupplägg – Peter </a:t>
            </a:r>
            <a:r>
              <a:rPr lang="sv-SE" sz="2000" dirty="0" err="1"/>
              <a:t>Kellberg</a:t>
            </a:r>
            <a:r>
              <a:rPr lang="sv-SE" sz="2000" dirty="0"/>
              <a:t>, Magnus </a:t>
            </a:r>
            <a:r>
              <a:rPr lang="sv-SE" sz="2000" dirty="0" err="1"/>
              <a:t>Erkisson</a:t>
            </a:r>
            <a:r>
              <a:rPr lang="sv-SE" sz="2000" dirty="0"/>
              <a:t>, Andreas Fager och Emil Hjertén </a:t>
            </a:r>
            <a:r>
              <a:rPr lang="sv-SE" sz="2000" dirty="0" err="1"/>
              <a:t>Pedersén</a:t>
            </a:r>
            <a:endParaRPr lang="sv-SE" sz="2000" dirty="0"/>
          </a:p>
          <a:p>
            <a:r>
              <a:rPr lang="sv-SE" sz="2000" dirty="0"/>
              <a:t>Administration – Viktor Een</a:t>
            </a:r>
          </a:p>
          <a:p>
            <a:r>
              <a:rPr lang="sv-SE" sz="2000" dirty="0"/>
              <a:t>Ekonomi - ?</a:t>
            </a:r>
          </a:p>
          <a:p>
            <a:r>
              <a:rPr lang="sv-SE" sz="2000" dirty="0"/>
              <a:t>Trivselkommitté – </a:t>
            </a:r>
            <a:r>
              <a:rPr lang="sv-SE" sz="2000" dirty="0" err="1"/>
              <a:t>Emmie</a:t>
            </a:r>
            <a:r>
              <a:rPr lang="sv-SE" sz="2000" dirty="0"/>
              <a:t> Eriksson och Sofie Åkerberg</a:t>
            </a:r>
          </a:p>
          <a:p>
            <a:r>
              <a:rPr lang="sv-SE" sz="2000" dirty="0" err="1"/>
              <a:t>Fys</a:t>
            </a:r>
            <a:r>
              <a:rPr lang="sv-SE" sz="2000" dirty="0"/>
              <a:t>- och konditionsträning – Jana </a:t>
            </a:r>
            <a:r>
              <a:rPr lang="sv-SE" sz="2000" dirty="0" err="1"/>
              <a:t>Fantelas</a:t>
            </a:r>
            <a:r>
              <a:rPr lang="sv-SE" sz="2000" dirty="0"/>
              <a:t>, Johanna </a:t>
            </a:r>
            <a:r>
              <a:rPr lang="sv-SE" sz="2000" dirty="0" err="1"/>
              <a:t>Alkmark</a:t>
            </a:r>
            <a:r>
              <a:rPr lang="sv-SE" sz="2000" dirty="0"/>
              <a:t> och Viktor Een	 (Inomhusträningen på torsdagar)</a:t>
            </a:r>
          </a:p>
          <a:p>
            <a:endParaRPr lang="sv-SE" sz="20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A0596C3-B24C-F34B-1CB3-281763EE6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964" y="222401"/>
            <a:ext cx="4263010" cy="1907698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046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E12DAC-4D7B-823F-D4EE-08C6FCCD1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510DFA7C-58D5-9DDD-89C0-64B50A57B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D34D906B-DE96-8332-1EB5-F374F889D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E21AD7A-5825-B7D0-7F6C-7DB4F059D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565178" cy="1330841"/>
          </a:xfrm>
        </p:spPr>
        <p:txBody>
          <a:bodyPr>
            <a:normAutofit/>
          </a:bodyPr>
          <a:lstStyle/>
          <a:p>
            <a:r>
              <a:rPr lang="sv-SE" dirty="0"/>
              <a:t>Att vara en del av Sjömarkens IF / Sandareds IF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CDF3E52B-96D4-011C-BC32-D086D3F15B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94" y="2198362"/>
            <a:ext cx="10204818" cy="4507622"/>
          </a:xfrm>
        </p:spPr>
        <p:txBody>
          <a:bodyPr>
            <a:normAutofit fontScale="92500" lnSpcReduction="10000"/>
          </a:bodyPr>
          <a:lstStyle/>
          <a:p>
            <a:r>
              <a:rPr lang="sv-SE" sz="2000" dirty="0"/>
              <a:t>Viktigast är att ha roligt och att alla trivs.</a:t>
            </a:r>
          </a:p>
          <a:p>
            <a:r>
              <a:rPr lang="sv-SE" sz="2000" dirty="0"/>
              <a:t>Klubben bestämmer ytterst.</a:t>
            </a:r>
          </a:p>
          <a:p>
            <a:r>
              <a:rPr lang="sv-SE" sz="2000" dirty="0"/>
              <a:t>Andra idrotter och aktiviteter uppmuntras.</a:t>
            </a:r>
          </a:p>
          <a:p>
            <a:r>
              <a:rPr lang="sv-SE" sz="2000" dirty="0"/>
              <a:t>Positiv inställning och attityd i alla SIF sammanhang.</a:t>
            </a:r>
          </a:p>
          <a:p>
            <a:r>
              <a:rPr lang="sv-SE" sz="2000" dirty="0"/>
              <a:t>Man gör alltid sitt bästa för laget.</a:t>
            </a:r>
          </a:p>
          <a:p>
            <a:r>
              <a:rPr lang="sv-SE" sz="2000" dirty="0"/>
              <a:t>Bara ledarna “coachar” på matcher. Föräldrar och andra åskådare hejar.</a:t>
            </a:r>
          </a:p>
          <a:p>
            <a:r>
              <a:rPr lang="sv-SE" sz="2000" dirty="0"/>
              <a:t>Alla ledare/spelare/föräldrar/anhöriga m.fl. uppträder som goda “SIF-ambassadörer” i alla sammanhang. </a:t>
            </a:r>
          </a:p>
          <a:p>
            <a:r>
              <a:rPr lang="sv-SE" sz="2000" dirty="0"/>
              <a:t>Gröna Tråden innehåller SIFs ledstjärnor och värdegrund. Finns på laget.se och alla uppmanas att läsa den.</a:t>
            </a:r>
          </a:p>
          <a:p>
            <a:r>
              <a:rPr lang="sv-SE" sz="2000" dirty="0"/>
              <a:t>Förväntningar på oss ledare och er föräldrar.</a:t>
            </a:r>
          </a:p>
          <a:p>
            <a:r>
              <a:rPr lang="sv-SE" sz="2000" dirty="0"/>
              <a:t>Både Sjömarkens IF och Sandareds IF uppmuntrar alla till att bli stödmedlemmar i föreningarna. Som medlem finns det många fina erbjudanden som gör att man enkelt tjänar in den slant som medlemskapet kostar.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E956CE9-8A25-EEE2-5362-CA1D89F68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9480" y="152016"/>
            <a:ext cx="3397768" cy="1520502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D24BB3E-2290-C92C-B3ED-F15A4718A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096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C1259A-4E44-882D-CB34-1417F172C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3638FBB-CBD3-1AC4-A62B-098D1F1D90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08C1535-084B-6B36-1FF4-EA2822FE6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24FAEAD-8605-5744-F5B1-C89C3FAB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sv-SE" dirty="0"/>
              <a:t>Summering av säsongen 2025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0913E8DF-E5A4-C728-3669-350368AC6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86199" y="3952869"/>
            <a:ext cx="2979977" cy="2788359"/>
          </a:xfr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C836AC15-3810-F3D7-6D96-1DAF909F4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478" y="116772"/>
            <a:ext cx="2723610" cy="1218816"/>
          </a:xfrm>
          <a:prstGeom prst="rect">
            <a:avLst/>
          </a:prstGeom>
        </p:spPr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2461E56-6533-28D2-86EA-23DBE5DC0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EE02936-65B3-4AE3-0FF7-457432242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5269" y="1374252"/>
            <a:ext cx="3463819" cy="2494745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1FD8BB8A-74B9-6448-A622-9F2F4C8595EF}"/>
              </a:ext>
            </a:extLst>
          </p:cNvPr>
          <p:cNvSpPr txBox="1"/>
          <p:nvPr/>
        </p:nvSpPr>
        <p:spPr>
          <a:xfrm>
            <a:off x="1137034" y="2080252"/>
            <a:ext cx="670068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Sjömarken: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Seriespelet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Träningsnärvaro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Höjdpunkten - Gothia Cup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000" dirty="0"/>
              <a:t>Sandared: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Seriespelet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Träningsnärvaro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Höjdpunkten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/>
          </a:p>
          <a:p>
            <a:r>
              <a:rPr lang="sv-SE" sz="2000" dirty="0"/>
              <a:t>Sandhult: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Seriespelet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Träningsnärvaro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Höjdpunkten</a:t>
            </a:r>
          </a:p>
        </p:txBody>
      </p:sp>
    </p:spTree>
    <p:extLst>
      <p:ext uri="{BB962C8B-B14F-4D97-AF65-F5344CB8AC3E}">
        <p14:creationId xmlns:p14="http://schemas.microsoft.com/office/powerpoint/2010/main" val="923131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D42F22-528E-F0FB-02B9-6388219E7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85C1BC7-9196-B777-DFCC-054B15DDE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1524E69-5E25-47E9-DF63-3CEAA0C147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D2A7877-8CAC-FBF7-5758-E91197C29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sv-SE" dirty="0"/>
              <a:t>Vinter- och försäsong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BFAC0F76-6B64-E035-998E-67599DC99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94" y="2198362"/>
            <a:ext cx="9574862" cy="3917773"/>
          </a:xfrm>
        </p:spPr>
        <p:txBody>
          <a:bodyPr>
            <a:normAutofit/>
          </a:bodyPr>
          <a:lstStyle/>
          <a:p>
            <a:r>
              <a:rPr lang="sv-SE" sz="2400" dirty="0"/>
              <a:t>Från vecka 46 kör vi två träningar i vecka.</a:t>
            </a:r>
          </a:p>
          <a:p>
            <a:pPr lvl="1"/>
            <a:r>
              <a:rPr lang="sv-SE" sz="1800" dirty="0"/>
              <a:t>Måndagar på konstgräset i Sjömarken - Fokus på träning för att vara så väl förberedda som möjligt när vi ska spela 9 mot 9.</a:t>
            </a:r>
          </a:p>
          <a:p>
            <a:pPr lvl="1"/>
            <a:r>
              <a:rPr lang="sv-SE" sz="1800" dirty="0"/>
              <a:t>Torsdagar i Ryahallen – Fokus på att bygga upp fysiken, konditionen och skadeförebyggande träning. </a:t>
            </a:r>
          </a:p>
          <a:p>
            <a:pPr lvl="1"/>
            <a:r>
              <a:rPr lang="sv-SE" sz="1800" dirty="0"/>
              <a:t>Träningsmatcher.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21CCBC2-6DDB-D2D6-1064-C04AAC9B6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964" y="222401"/>
            <a:ext cx="4263010" cy="1907698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B69419A8-4F77-EC52-7A02-629079DEF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9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6C94C2-CA16-4085-586A-11840856F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B9C5E56-5B94-E104-FE50-ED177640A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3BC2CC7-BA02-54CA-0D76-A62A78F1D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5E34BE1-06F7-1AD6-056D-044E9CA24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sv-SE" dirty="0"/>
              <a:t>Säsongen 2026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617DB36C-B29E-B9B6-CD92-35D6B66A3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94" y="2198362"/>
            <a:ext cx="9574862" cy="3917773"/>
          </a:xfrm>
        </p:spPr>
        <p:txBody>
          <a:bodyPr>
            <a:normAutofit/>
          </a:bodyPr>
          <a:lstStyle/>
          <a:p>
            <a:r>
              <a:rPr lang="sv-SE" sz="2400" dirty="0"/>
              <a:t>Fokus på träningen</a:t>
            </a:r>
          </a:p>
          <a:p>
            <a:r>
              <a:rPr lang="sv-SE" sz="2400" dirty="0"/>
              <a:t>Träningsnärvaro</a:t>
            </a:r>
          </a:p>
          <a:p>
            <a:r>
              <a:rPr lang="sv-SE" sz="2400" dirty="0"/>
              <a:t>Kickoff</a:t>
            </a:r>
          </a:p>
          <a:p>
            <a:r>
              <a:rPr lang="sv-SE" sz="2400" dirty="0"/>
              <a:t>Positioner</a:t>
            </a:r>
          </a:p>
          <a:p>
            <a:r>
              <a:rPr lang="sv-SE" sz="2400" dirty="0"/>
              <a:t>Kallelser</a:t>
            </a:r>
          </a:p>
          <a:p>
            <a:r>
              <a:rPr lang="sv-SE" sz="2400" dirty="0"/>
              <a:t>Kommunikationskanaler</a:t>
            </a:r>
          </a:p>
          <a:p>
            <a:r>
              <a:rPr lang="sv-SE" sz="2400" dirty="0"/>
              <a:t>Träningskläder</a:t>
            </a:r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35DC2E4-90B1-490C-2589-184193D10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964" y="222401"/>
            <a:ext cx="4263010" cy="1907698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77CBAD3-F6FF-3001-7F55-2BBF266CC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818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17B471-D3D7-3937-BD18-368A4248D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6778013-A3C5-A4B7-C16F-56EF33FE4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AE33756-C98A-3DAC-55EA-435D8A179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5B103EC-3118-E8AF-87BD-9CF953C2D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sv-SE" dirty="0"/>
              <a:t>Serier och cuper 2026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D77FA1BE-A4FA-4410-3B6F-5080EC537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94" y="2198362"/>
            <a:ext cx="9574862" cy="3917773"/>
          </a:xfrm>
        </p:spPr>
        <p:txBody>
          <a:bodyPr>
            <a:normAutofit/>
          </a:bodyPr>
          <a:lstStyle/>
          <a:p>
            <a:r>
              <a:rPr lang="sv-SE" sz="2400" dirty="0"/>
              <a:t>Vi kommer anmäla två lag till </a:t>
            </a:r>
            <a:r>
              <a:rPr lang="sv-SE" sz="2400" dirty="0" err="1"/>
              <a:t>serisspel</a:t>
            </a:r>
            <a:r>
              <a:rPr lang="sv-SE" sz="2400" dirty="0"/>
              <a:t>.</a:t>
            </a:r>
          </a:p>
          <a:p>
            <a:r>
              <a:rPr lang="sv-SE" sz="2400" dirty="0"/>
              <a:t>Vi har anmält två lag till Eskilscupen 30/7-2/8.</a:t>
            </a:r>
            <a:endParaRPr lang="sv-SE" dirty="0"/>
          </a:p>
          <a:p>
            <a:endParaRPr lang="sv-SE" sz="2400" dirty="0"/>
          </a:p>
          <a:p>
            <a:endParaRPr lang="sv-SE" sz="24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4AAD1D2-BE02-EA60-0C67-3BBCD03B9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964" y="222401"/>
            <a:ext cx="4263010" cy="1907698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B951429-594E-D8E1-DD06-3F3DCAF03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35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5D0067-E85A-F8CD-9A49-5D4288E45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1615271-41D3-AC2C-3B4C-887E165C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EF340C4-7FF2-6044-0020-718AE0C3F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30F5917-C320-7C16-3917-FCD19740E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sv-SE" dirty="0"/>
              <a:t>Trivselkommittén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509D5F1D-A627-EBBA-3A47-2DE016796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94" y="2198362"/>
            <a:ext cx="9574862" cy="3917773"/>
          </a:xfrm>
        </p:spPr>
        <p:txBody>
          <a:bodyPr>
            <a:normAutofit/>
          </a:bodyPr>
          <a:lstStyle/>
          <a:p>
            <a:r>
              <a:rPr lang="sv-SE" sz="2400" dirty="0"/>
              <a:t>Stående uppdrag:</a:t>
            </a:r>
          </a:p>
          <a:p>
            <a:pPr lvl="1"/>
            <a:r>
              <a:rPr lang="sv-SE" sz="2000" dirty="0"/>
              <a:t>2 kioskveckor/säsong</a:t>
            </a:r>
          </a:p>
          <a:p>
            <a:pPr lvl="1"/>
            <a:r>
              <a:rPr lang="sv-SE" sz="2000" dirty="0"/>
              <a:t>Bingolottoförsäljning på City Gross vid Jul.</a:t>
            </a:r>
          </a:p>
          <a:p>
            <a:pPr lvl="1"/>
            <a:r>
              <a:rPr lang="sv-SE" sz="2000" dirty="0"/>
              <a:t>Ett antal övriga aktiviteter som varierar.</a:t>
            </a:r>
          </a:p>
          <a:p>
            <a:r>
              <a:rPr lang="sv-SE" sz="2400" dirty="0"/>
              <a:t>Lag- och föreningsförsäljning</a:t>
            </a:r>
          </a:p>
          <a:p>
            <a:r>
              <a:rPr lang="sv-SE" sz="2400" dirty="0"/>
              <a:t>Information om uppdrag finns på laget.se</a:t>
            </a:r>
          </a:p>
          <a:p>
            <a:r>
              <a:rPr lang="sv-SE" sz="2400" dirty="0"/>
              <a:t>Byt med annan förälder vid förhinder av uppdrag.</a:t>
            </a:r>
          </a:p>
          <a:p>
            <a:r>
              <a:rPr lang="sv-SE" sz="2400" dirty="0"/>
              <a:t>Uppdrag Sandared?</a:t>
            </a:r>
          </a:p>
          <a:p>
            <a:endParaRPr lang="sv-SE" sz="24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53DBB99D-A93E-2ABE-E15E-9584D4F66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964" y="222401"/>
            <a:ext cx="4263010" cy="1907698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1ABA6C3-AD6D-0FFB-3C07-8FE4F93EF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522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A22FBF-FACC-C101-64B8-A384BF8DC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C28C6296-5067-60FF-1E80-3B7DE4669F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7ECB43F-185E-9AB8-6756-AC5625664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F2FA24-BF16-D38C-7059-702C0CB6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r>
              <a:rPr lang="sv-SE" dirty="0"/>
              <a:t>Inkomna frågor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E93FBD88-B56E-D859-F917-CE9CD826C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594" y="2198362"/>
            <a:ext cx="9574862" cy="3917773"/>
          </a:xfrm>
        </p:spPr>
        <p:txBody>
          <a:bodyPr>
            <a:normAutofit fontScale="92500" lnSpcReduction="10000"/>
          </a:bodyPr>
          <a:lstStyle/>
          <a:p>
            <a:r>
              <a:rPr lang="sv-SE" sz="2400" dirty="0"/>
              <a:t>Tycker 1 gång/v är för lite för killarna redan med start vecka 46. Ska man hålla tempo och allt annat tycker jag att man minst i alla fall bör erbjuda 2 träningar/v.</a:t>
            </a:r>
          </a:p>
          <a:p>
            <a:r>
              <a:rPr lang="sv-SE" sz="2400" dirty="0"/>
              <a:t>Torsdagar i Ryahallen är frivillig och är baserad på </a:t>
            </a:r>
            <a:r>
              <a:rPr lang="sv-SE" sz="2400" dirty="0" err="1"/>
              <a:t>fys</a:t>
            </a:r>
            <a:r>
              <a:rPr lang="sv-SE" sz="2400" dirty="0"/>
              <a:t> och inte fotboll.</a:t>
            </a:r>
          </a:p>
          <a:p>
            <a:r>
              <a:rPr lang="sv-SE" sz="2400" dirty="0"/>
              <a:t>Ni ledare har uttryckt att </a:t>
            </a:r>
            <a:r>
              <a:rPr lang="sv-SE" sz="2400" dirty="0" err="1"/>
              <a:t>futsal</a:t>
            </a:r>
            <a:r>
              <a:rPr lang="sv-SE" sz="2400" dirty="0"/>
              <a:t> och fotboll är 2 skilda idrotter, men nu slår ni dem samman?</a:t>
            </a:r>
          </a:p>
          <a:p>
            <a:r>
              <a:rPr lang="sv-SE" sz="2400" dirty="0"/>
              <a:t>Många har andra idrotter, det förstår jag, men alla även de som inte har en andra eller tredje idrott borde få chansen till 2 träningar/v.</a:t>
            </a:r>
          </a:p>
          <a:p>
            <a:r>
              <a:rPr lang="sv-SE" sz="2400" dirty="0"/>
              <a:t>De som vill träna ute ska få göra det mer än 1 gång/v.</a:t>
            </a:r>
          </a:p>
          <a:p>
            <a:r>
              <a:rPr lang="sv-SE" sz="2400" dirty="0"/>
              <a:t>Har ni kontaktat P12 om att de som vill eventuellt kan få vara med dem i tränings och samarbetssyfte?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19A7E54-DC82-8E6B-35A9-C7646D516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964" y="222401"/>
            <a:ext cx="4263010" cy="1907698"/>
          </a:xfrm>
          <a:prstGeom prst="rect">
            <a:avLst/>
          </a:prstGeom>
        </p:spPr>
      </p:pic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58D754A-CE61-C4CC-378E-5CA9FBA7DF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22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1615</TotalTime>
  <Words>553</Words>
  <Application>Microsoft Office PowerPoint</Application>
  <PresentationFormat>Bredbild</PresentationFormat>
  <Paragraphs>72</Paragraphs>
  <Slides>11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Office-tema</vt:lpstr>
      <vt:lpstr>Föräldramöte Sandareds IF/Sjömarkens IF P-2013</vt:lpstr>
      <vt:lpstr>Presentation av ledare</vt:lpstr>
      <vt:lpstr>Att vara en del av Sjömarkens IF / Sandareds IF</vt:lpstr>
      <vt:lpstr>Summering av säsongen 2025</vt:lpstr>
      <vt:lpstr>Vinter- och försäsong</vt:lpstr>
      <vt:lpstr>Säsongen 2026</vt:lpstr>
      <vt:lpstr>Serier och cuper 2026</vt:lpstr>
      <vt:lpstr>Trivselkommittén</vt:lpstr>
      <vt:lpstr>Inkomna frågor</vt:lpstr>
      <vt:lpstr>Övriga frågor</vt:lpstr>
      <vt:lpstr>Futsal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Viktor Een</dc:creator>
  <cp:lastModifiedBy>Viktor Een</cp:lastModifiedBy>
  <cp:revision>4</cp:revision>
  <dcterms:created xsi:type="dcterms:W3CDTF">2025-11-11T19:35:46Z</dcterms:created>
  <dcterms:modified xsi:type="dcterms:W3CDTF">2025-11-13T07:06:29Z</dcterms:modified>
</cp:coreProperties>
</file>