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B2047-6C2D-4FBB-809A-542902BDB967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1FC9D-ED2B-43C2-ABAC-6CF63F2F6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20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1FC9D-ED2B-43C2-ABAC-6CF63F2F668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35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14127-5715-3CD4-6C13-5A0D6E827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9FF9C95-6DA3-1A22-C3FD-DB3EB01DD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2FF9BB-CECA-7C94-2A2E-6FA06EFB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AD3EC8-8C1E-9C80-DDF6-8905B87B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5B2A83-E200-5288-0349-B39217E6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18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760D4-241F-52CE-259D-B7DDB19A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B89CDC-51D3-5D25-A8C0-BC60A2AED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C89204-C4B2-ECD8-30CA-600A8DE7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66E327-2E93-E027-B096-F6E0B87F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A6DE07-452D-E82C-87B3-15161771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24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7D5B1E2-DE7B-82B2-C075-F440BDFF6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C03DC5-A0C2-50C0-0D71-CBF2C13E1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7D3967-B488-AF75-A776-9B9638B0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0AFAE3-169B-D775-C0E4-B419C3E7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FE6B7F-1E25-C627-4A51-E7CFBA08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3190C-C0E1-62D9-CA8D-ECABAFD1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458785-50FC-47D7-8D2E-12A54730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B4B47B-0D4A-5C43-E183-029D8A46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035955-1894-B0FC-7FFE-71643CBC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13975F-AA8E-B4F9-BC96-B1D586DF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15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F8B044-BD9B-4187-1F19-D029E447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180613-8B77-1D13-C2F3-E9536CC8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1F4131-8F57-D251-A82F-26A6A566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A03BDF-D2E5-906F-822B-65DF74DE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7CAA71-5675-B809-735F-411705D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55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7E3D43-FC81-260C-171A-F4954CB4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F6BB65-979E-0A06-FA6D-DCE3A2356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8E80F8-244A-1C40-3046-7879F4B46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286CCA-BA21-96CA-8BE1-EB6BBF3A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E715DF-4E76-6A84-331B-82F92B4E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6DBBD7-A79E-76A9-314C-C1CF3025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04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55F88-5529-44D5-2996-6AE01EFC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776865-E792-4557-B043-6E19D29BC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4564964-1ED1-85C3-4918-75676CC76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634533-390C-74AE-1C5A-BA4075914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9C118D1-4F1E-30E6-F1AB-E87376E26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194BAAB-A4A3-5187-65E3-A092DDA4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61C50BC-33BA-7982-82EF-E28FF754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62E58-0AF9-CE61-A956-37CB5280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19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A0D99-9B09-DDAD-D5EE-C0109938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A5B469-C7BE-325F-8D3B-056F552A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CA766C7-9E59-999A-FDD0-7A093E53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6B04AD-2A3C-347A-9FAE-ADEA4930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92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9E1826-BECC-0FCA-3F8F-325580D5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1A641D6-1584-2236-1AF2-D40C28A5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2E47D9C-7AD4-C7DC-D2E0-FFDEC49C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9FE52-B1CA-99A4-C814-3AD39BA4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045928-ED9E-C649-A837-4CA3DD1F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556418-9030-8A45-FE55-A3C162529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B4D0A6-6D0A-9DC9-9F2B-27671E77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B88156C-0888-5C0C-982D-C2D16BBE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AB75A7-61BD-BAEA-745B-5C055BEF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09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FD4EE-F4DE-8CCC-C6A3-B5B096DB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514DAF5-7862-1D97-785D-868C59E78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51AC1D-DC39-B892-026E-A54AE10CA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4FFA35-AF01-8388-4F0D-11FBC5CC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4E82BB-D958-B023-2762-87CAE23C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23D073-72F7-1659-C682-608E21BF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47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98AFB2A-C1C8-DF7C-18FF-1628F5BE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A102F5-C881-068F-0080-41697482A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C754B1-91EE-8871-B4AE-4CCBE699C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51DE1A-015C-4E99-8813-1379FBE517FC}" type="datetimeFigureOut">
              <a:rPr lang="sv-SE" smtClean="0"/>
              <a:t>2025-11-12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1BCE0F-6C59-615C-44DC-19348C8ED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2F7544-48A6-E180-779F-2480A33E6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DEED9-16EE-4D26-9E6B-8533BCA62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1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4F1D3F7-AFA7-8CC7-EB3A-817A5D60B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3" y="393380"/>
            <a:ext cx="9178590" cy="739881"/>
          </a:xfrm>
        </p:spPr>
        <p:txBody>
          <a:bodyPr>
            <a:normAutofit fontScale="90000"/>
          </a:bodyPr>
          <a:lstStyle/>
          <a:p>
            <a:pPr algn="l"/>
            <a:r>
              <a:rPr lang="sv-SE" sz="3600" b="1" dirty="0"/>
              <a:t>Föräldramöte Sandareds IF/Sjömarkens IF P-2013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9088E1-8331-3E35-769D-200B1253B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73" y="1133262"/>
            <a:ext cx="5598027" cy="393377"/>
          </a:xfrm>
        </p:spPr>
        <p:txBody>
          <a:bodyPr>
            <a:normAutofit/>
          </a:bodyPr>
          <a:lstStyle/>
          <a:p>
            <a:pPr algn="l"/>
            <a:r>
              <a:rPr lang="sv-SE" sz="1600"/>
              <a:t>2025-11-12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DEA635F-EB20-4999-2D95-AF1C73AD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160" y="2337520"/>
            <a:ext cx="3365190" cy="336519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9EE1DFF-A463-1A3A-1A78-343D6AEB2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47" y="2337520"/>
            <a:ext cx="3795327" cy="336519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8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49409-CEBF-72D5-C84E-6A90F5B3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FCAE775-BC32-5916-C010-6A658B2C5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2EB59D-5C5C-C6CD-B087-970369867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8C017C8-99F4-DA90-0822-05789584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13" y="332979"/>
            <a:ext cx="9392421" cy="1330841"/>
          </a:xfrm>
        </p:spPr>
        <p:txBody>
          <a:bodyPr>
            <a:normAutofit/>
          </a:bodyPr>
          <a:lstStyle/>
          <a:p>
            <a:r>
              <a:rPr lang="sv-SE" sz="4800" dirty="0"/>
              <a:t>Övriga frågor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CD73624-0D72-5B9F-733A-0481925F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44" y="222401"/>
            <a:ext cx="3090529" cy="1383012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ACC0B05-B449-6E61-36E8-63DABDE8F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56891A7-A531-E6F2-1BE6-A55089392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399" y="1663820"/>
            <a:ext cx="3863675" cy="508298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28C4FC7-487C-62DA-0D61-9C69A7BED9A5}"/>
              </a:ext>
            </a:extLst>
          </p:cNvPr>
          <p:cNvSpPr txBox="1"/>
          <p:nvPr/>
        </p:nvSpPr>
        <p:spPr>
          <a:xfrm>
            <a:off x="597159" y="2061836"/>
            <a:ext cx="646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Föräldragruppen i </a:t>
            </a:r>
            <a:r>
              <a:rPr lang="sv-SE" dirty="0" err="1"/>
              <a:t>WhatsApp</a:t>
            </a:r>
            <a:r>
              <a:rPr lang="sv-SE" dirty="0"/>
              <a:t> är ett bra sätt för föräldrar att kommunicera sinsemellan. På förekommen anledning kan de föräldrar som inte redan är med i gruppen välja att gå med genom att använda </a:t>
            </a:r>
            <a:r>
              <a:rPr lang="sv-SE"/>
              <a:t>QR-koden till höger.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528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DFB7B-7803-2D09-337F-DE5249C50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80B7AF6-2FB2-563C-EE08-DD42018A6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B39A55C-4B9E-F554-6440-438877CFA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161F65-905C-9DF5-F52A-8B831100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789" y="3294424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sv-SE" sz="7200" dirty="0" err="1"/>
              <a:t>Futsal</a:t>
            </a:r>
            <a:endParaRPr lang="sv-SE" sz="7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937E58-7C6F-A32A-600C-42C30884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4" y="222401"/>
            <a:ext cx="4263010" cy="1907698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308545C-0C40-DB48-91B4-6FD4840B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8A4C7E0-3D70-936B-BC74-2E4DB866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Presentation av ledare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55C8D56-EE18-BF93-6F16-48438578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2198362"/>
            <a:ext cx="9574862" cy="3917773"/>
          </a:xfrm>
        </p:spPr>
        <p:txBody>
          <a:bodyPr>
            <a:normAutofit/>
          </a:bodyPr>
          <a:lstStyle/>
          <a:p>
            <a:r>
              <a:rPr lang="sv-SE" sz="2000" dirty="0"/>
              <a:t>Lagledare – Klas Florén och Patrik Wehlin</a:t>
            </a:r>
          </a:p>
          <a:p>
            <a:r>
              <a:rPr lang="sv-SE" sz="2000" dirty="0"/>
              <a:t>Målvaktstränare – Daniel Karlsson</a:t>
            </a:r>
          </a:p>
          <a:p>
            <a:r>
              <a:rPr lang="sv-SE" sz="2000" dirty="0"/>
              <a:t>Ansvariga för träningsupplägg – Peter </a:t>
            </a:r>
            <a:r>
              <a:rPr lang="sv-SE" sz="2000" dirty="0" err="1"/>
              <a:t>Kellberg</a:t>
            </a:r>
            <a:r>
              <a:rPr lang="sv-SE" sz="2000" dirty="0"/>
              <a:t>, Magnus </a:t>
            </a:r>
            <a:r>
              <a:rPr lang="sv-SE" sz="2000" dirty="0" err="1"/>
              <a:t>Erkisson</a:t>
            </a:r>
            <a:r>
              <a:rPr lang="sv-SE" sz="2000" dirty="0"/>
              <a:t>, Andreas Fager och Emil Hjertén </a:t>
            </a:r>
            <a:r>
              <a:rPr lang="sv-SE" sz="2000" dirty="0" err="1"/>
              <a:t>Pedersén</a:t>
            </a:r>
            <a:endParaRPr lang="sv-SE" sz="2000" dirty="0"/>
          </a:p>
          <a:p>
            <a:r>
              <a:rPr lang="sv-SE" sz="2000" dirty="0"/>
              <a:t>Administration – Viktor Een</a:t>
            </a:r>
          </a:p>
          <a:p>
            <a:r>
              <a:rPr lang="sv-SE" sz="2000" dirty="0"/>
              <a:t>Ekonomi - ?</a:t>
            </a:r>
          </a:p>
          <a:p>
            <a:r>
              <a:rPr lang="sv-SE" sz="2000" dirty="0"/>
              <a:t>Trivselkommitté – </a:t>
            </a:r>
            <a:r>
              <a:rPr lang="sv-SE" sz="2000" dirty="0" err="1"/>
              <a:t>Emmie</a:t>
            </a:r>
            <a:r>
              <a:rPr lang="sv-SE" sz="2000" dirty="0"/>
              <a:t> Eriksson och Sofie Åkerberg</a:t>
            </a:r>
          </a:p>
          <a:p>
            <a:r>
              <a:rPr lang="sv-SE" sz="2000" dirty="0" err="1"/>
              <a:t>Fys</a:t>
            </a:r>
            <a:r>
              <a:rPr lang="sv-SE" sz="2000" dirty="0"/>
              <a:t>- och konditionsträning – Jana </a:t>
            </a:r>
            <a:r>
              <a:rPr lang="sv-SE" sz="2000" dirty="0" err="1"/>
              <a:t>Fantelas</a:t>
            </a:r>
            <a:r>
              <a:rPr lang="sv-SE" sz="2000" dirty="0"/>
              <a:t>, Johanna </a:t>
            </a:r>
            <a:r>
              <a:rPr lang="sv-SE" sz="2000" dirty="0" err="1"/>
              <a:t>Alkmark</a:t>
            </a:r>
            <a:r>
              <a:rPr lang="sv-SE" sz="2000" dirty="0"/>
              <a:t> och Viktor Een	 (Inomhusträningen på torsdagar)</a:t>
            </a:r>
          </a:p>
          <a:p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A0596C3-B24C-F34B-1CB3-281763EE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4" y="222401"/>
            <a:ext cx="4263010" cy="1907698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12DAC-4D7B-823F-D4EE-08C6FCCD1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10DFA7C-58D5-9DDD-89C0-64B50A57B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34D906B-DE96-8332-1EB5-F374F889D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21AD7A-5825-B7D0-7F6C-7DB4F059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565178" cy="1330841"/>
          </a:xfrm>
        </p:spPr>
        <p:txBody>
          <a:bodyPr>
            <a:normAutofit/>
          </a:bodyPr>
          <a:lstStyle/>
          <a:p>
            <a:r>
              <a:rPr lang="sv-SE" dirty="0"/>
              <a:t>Att vara en del av Sjömarkens IF / Sandareds IF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DF3E52B-96D4-011C-BC32-D086D3F1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2198362"/>
            <a:ext cx="10204818" cy="4507622"/>
          </a:xfrm>
        </p:spPr>
        <p:txBody>
          <a:bodyPr>
            <a:normAutofit fontScale="92500" lnSpcReduction="10000"/>
          </a:bodyPr>
          <a:lstStyle/>
          <a:p>
            <a:r>
              <a:rPr lang="sv-SE" sz="2000" dirty="0"/>
              <a:t>Viktigast är att ha roligt och att alla trivs.</a:t>
            </a:r>
          </a:p>
          <a:p>
            <a:r>
              <a:rPr lang="sv-SE" sz="2000" dirty="0"/>
              <a:t>Klubben bestämmer ytterst.</a:t>
            </a:r>
          </a:p>
          <a:p>
            <a:r>
              <a:rPr lang="sv-SE" sz="2000" dirty="0"/>
              <a:t>Andra idrotter och aktiviteter uppmuntras.</a:t>
            </a:r>
          </a:p>
          <a:p>
            <a:r>
              <a:rPr lang="sv-SE" sz="2000" dirty="0"/>
              <a:t>Positiv inställning och attityd i alla SIF sammanhang.</a:t>
            </a:r>
          </a:p>
          <a:p>
            <a:r>
              <a:rPr lang="sv-SE" sz="2000" dirty="0"/>
              <a:t>Man gör alltid sitt bästa för laget.</a:t>
            </a:r>
          </a:p>
          <a:p>
            <a:r>
              <a:rPr lang="sv-SE" sz="2000" dirty="0"/>
              <a:t>Bara ledarna “coachar” på matcher. Föräldrar och andra åskådare hejar.</a:t>
            </a:r>
          </a:p>
          <a:p>
            <a:r>
              <a:rPr lang="sv-SE" sz="2000" dirty="0"/>
              <a:t>Alla ledare/spelare/föräldrar/anhöriga m.fl. uppträder som goda “SIF-ambassadörer” i alla sammanhang. </a:t>
            </a:r>
          </a:p>
          <a:p>
            <a:r>
              <a:rPr lang="sv-SE" sz="2000" dirty="0"/>
              <a:t>Gröna Tråden innehåller SIFs ledstjärnor och värdegrund. Finns på laget.se och alla uppmanas att läsa den.</a:t>
            </a:r>
          </a:p>
          <a:p>
            <a:r>
              <a:rPr lang="sv-SE" sz="2000" dirty="0"/>
              <a:t>Förväntningar på oss ledare och er föräldrar.</a:t>
            </a:r>
          </a:p>
          <a:p>
            <a:r>
              <a:rPr lang="sv-SE" sz="2000" dirty="0"/>
              <a:t>Både Sjömarkens IF och Sandareds IF uppmuntrar alla till att bli stödmedlemmar i föreningarna. Som medlem finns det många fina erbjudanden som gör att man enkelt tjänar in den slant som medlemskapet kostar.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956CE9-8A25-EEE2-5362-CA1D89F68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480" y="152016"/>
            <a:ext cx="3397768" cy="1520502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D24BB3E-2290-C92C-B3ED-F15A471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1259A-4E44-882D-CB34-1417F172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638FBB-CBD3-1AC4-A62B-098D1F1D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08C1535-084B-6B36-1FF4-EA2822FE6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4FAEAD-8605-5744-F5B1-C89C3FAB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Summering av säsongen 2025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913E8DF-E5A4-C728-3669-350368AC6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6199" y="3952869"/>
            <a:ext cx="2979977" cy="2788359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836AC15-3810-F3D7-6D96-1DAF909F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478" y="116772"/>
            <a:ext cx="2723610" cy="1218816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2461E56-6533-28D2-86EA-23DBE5DC0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EE02936-65B3-4AE3-0FF7-457432242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269" y="1374252"/>
            <a:ext cx="3463819" cy="249474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FD8BB8A-74B9-6448-A622-9F2F4C8595EF}"/>
              </a:ext>
            </a:extLst>
          </p:cNvPr>
          <p:cNvSpPr txBox="1"/>
          <p:nvPr/>
        </p:nvSpPr>
        <p:spPr>
          <a:xfrm>
            <a:off x="1137034" y="2080252"/>
            <a:ext cx="6700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Sjömarken: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Seriespelet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Träningsnärvaro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Höjdpunkten - Gothia Cup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r>
              <a:rPr lang="sv-SE" sz="2000" dirty="0"/>
              <a:t>Sandared: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Seriespelet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Träningsnärvaro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Höjdpunkten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r>
              <a:rPr lang="sv-SE" sz="2000" dirty="0"/>
              <a:t>Sandhult: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Seriespelet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Träningsnärvaro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Höjdpunkten</a:t>
            </a:r>
          </a:p>
        </p:txBody>
      </p:sp>
    </p:spTree>
    <p:extLst>
      <p:ext uri="{BB962C8B-B14F-4D97-AF65-F5344CB8AC3E}">
        <p14:creationId xmlns:p14="http://schemas.microsoft.com/office/powerpoint/2010/main" val="92313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42F22-528E-F0FB-02B9-6388219E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85C1BC7-9196-B777-DFCC-054B15DDE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1524E69-5E25-47E9-DF63-3CEAA0C1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2A7877-8CAC-FBF7-5758-E91197C2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Vinter- och försäsong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BFAC0F76-6B64-E035-998E-67599DC9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2198362"/>
            <a:ext cx="9574862" cy="3917773"/>
          </a:xfrm>
        </p:spPr>
        <p:txBody>
          <a:bodyPr>
            <a:normAutofit/>
          </a:bodyPr>
          <a:lstStyle/>
          <a:p>
            <a:r>
              <a:rPr lang="sv-SE" sz="2400" dirty="0"/>
              <a:t>Från vecka 46 kör vi två träningar i vecka.</a:t>
            </a:r>
          </a:p>
          <a:p>
            <a:pPr lvl="1"/>
            <a:r>
              <a:rPr lang="sv-SE" sz="1800" dirty="0"/>
              <a:t>Måndagar på konstgräset i Sjömarken - Fokus på träning för att vara så väl förberedda som möjligt när vi ska spela 9 mot 9.</a:t>
            </a:r>
          </a:p>
          <a:p>
            <a:pPr lvl="1"/>
            <a:r>
              <a:rPr lang="sv-SE" sz="1800" dirty="0"/>
              <a:t>Torsdagar i Ryahallen – Fokus på att bygga upp fysiken, konditionen och skadeförebyggande träning. </a:t>
            </a:r>
          </a:p>
          <a:p>
            <a:pPr lvl="1"/>
            <a:r>
              <a:rPr lang="sv-SE" sz="1800" dirty="0"/>
              <a:t>Träningsmatcher.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1CCBC2-6DDB-D2D6-1064-C04AAC9B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4" y="222401"/>
            <a:ext cx="4263010" cy="1907698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69419A8-4F77-EC52-7A02-629079DEF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C94C2-CA16-4085-586A-11840856F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B9C5E56-5B94-E104-FE50-ED177640A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3BC2CC7-BA02-54CA-0D76-A62A78F1D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5E34BE1-06F7-1AD6-056D-044E9CA2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Säsongen 2026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617DB36C-B29E-B9B6-CD92-35D6B66A3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2198362"/>
            <a:ext cx="9574862" cy="3917773"/>
          </a:xfrm>
        </p:spPr>
        <p:txBody>
          <a:bodyPr>
            <a:normAutofit/>
          </a:bodyPr>
          <a:lstStyle/>
          <a:p>
            <a:r>
              <a:rPr lang="sv-SE" sz="2400" dirty="0"/>
              <a:t>Fokus på träningen</a:t>
            </a:r>
          </a:p>
          <a:p>
            <a:r>
              <a:rPr lang="sv-SE" sz="2400" dirty="0"/>
              <a:t>Träningsnärvaro</a:t>
            </a:r>
          </a:p>
          <a:p>
            <a:r>
              <a:rPr lang="sv-SE" sz="2400" dirty="0"/>
              <a:t>Kickoff</a:t>
            </a:r>
          </a:p>
          <a:p>
            <a:r>
              <a:rPr lang="sv-SE" sz="2400" dirty="0"/>
              <a:t>Positioner</a:t>
            </a:r>
          </a:p>
          <a:p>
            <a:r>
              <a:rPr lang="sv-SE" sz="2400" dirty="0"/>
              <a:t>Kallelser</a:t>
            </a:r>
          </a:p>
          <a:p>
            <a:r>
              <a:rPr lang="sv-SE" sz="2400" dirty="0"/>
              <a:t>Kommunikationskanaler</a:t>
            </a:r>
          </a:p>
          <a:p>
            <a:r>
              <a:rPr lang="sv-SE" sz="2400" dirty="0"/>
              <a:t>Träningskläder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35DC2E4-90B1-490C-2589-184193D1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4" y="222401"/>
            <a:ext cx="4263010" cy="1907698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77CBAD3-F6FF-3001-7F55-2BBF266CC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1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7B471-D3D7-3937-BD18-368A4248D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6778013-A3C5-A4B7-C16F-56EF33FE4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AE33756-C98A-3DAC-55EA-435D8A17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B103EC-3118-E8AF-87BD-9CF953C2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Serier och cuper 2026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D77FA1BE-A4FA-4410-3B6F-5080EC53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2198362"/>
            <a:ext cx="9574862" cy="3917773"/>
          </a:xfrm>
        </p:spPr>
        <p:txBody>
          <a:bodyPr>
            <a:normAutofit/>
          </a:bodyPr>
          <a:lstStyle/>
          <a:p>
            <a:r>
              <a:rPr lang="sv-SE" sz="2400" dirty="0"/>
              <a:t>Vi kommer anmäla två lag till </a:t>
            </a:r>
            <a:r>
              <a:rPr lang="sv-SE" sz="2400" dirty="0" err="1"/>
              <a:t>serisspel</a:t>
            </a:r>
            <a:r>
              <a:rPr lang="sv-SE" sz="2400" dirty="0"/>
              <a:t>.</a:t>
            </a:r>
          </a:p>
          <a:p>
            <a:r>
              <a:rPr lang="sv-SE" sz="2400" dirty="0"/>
              <a:t>Vi har anmält två lag till Eskilscupen 30/7-2/8.</a:t>
            </a:r>
            <a:endParaRPr lang="sv-SE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4AAD1D2-BE02-EA60-0C67-3BBCD03B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4" y="222401"/>
            <a:ext cx="4263010" cy="1907698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B951429-594E-D8E1-DD06-3F3DCAF03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D0067-E85A-F8CD-9A49-5D4288E45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1615271-41D3-AC2C-3B4C-887E165C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EF340C4-7FF2-6044-0020-718AE0C3F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0F5917-C320-7C16-3917-FCD19740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Trivselkommittén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509D5F1D-A627-EBBA-3A47-2DE01679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2198362"/>
            <a:ext cx="9574862" cy="3917773"/>
          </a:xfrm>
        </p:spPr>
        <p:txBody>
          <a:bodyPr>
            <a:normAutofit/>
          </a:bodyPr>
          <a:lstStyle/>
          <a:p>
            <a:r>
              <a:rPr lang="sv-SE" sz="2400" dirty="0"/>
              <a:t>Stående uppdrag:</a:t>
            </a:r>
          </a:p>
          <a:p>
            <a:pPr lvl="1"/>
            <a:r>
              <a:rPr lang="sv-SE" sz="2000" dirty="0"/>
              <a:t>2 kioskveckor/säsong</a:t>
            </a:r>
          </a:p>
          <a:p>
            <a:pPr lvl="1"/>
            <a:r>
              <a:rPr lang="sv-SE" sz="2000" dirty="0"/>
              <a:t>Bingolottoförsäljning på City Gross vid Jul.</a:t>
            </a:r>
          </a:p>
          <a:p>
            <a:pPr lvl="1"/>
            <a:r>
              <a:rPr lang="sv-SE" sz="2000" dirty="0"/>
              <a:t>Ett antal övriga aktiviteter som varierar.</a:t>
            </a:r>
          </a:p>
          <a:p>
            <a:r>
              <a:rPr lang="sv-SE" sz="2400" dirty="0"/>
              <a:t>Lag- och föreningsförsäljning</a:t>
            </a:r>
          </a:p>
          <a:p>
            <a:r>
              <a:rPr lang="sv-SE" sz="2400" dirty="0"/>
              <a:t>Information om uppdrag finns på laget.se</a:t>
            </a:r>
          </a:p>
          <a:p>
            <a:r>
              <a:rPr lang="sv-SE" sz="2400" dirty="0"/>
              <a:t>Byt med annan förälder vid förhinder av uppdrag.</a:t>
            </a:r>
          </a:p>
          <a:p>
            <a:r>
              <a:rPr lang="sv-SE" sz="2400" dirty="0"/>
              <a:t>Uppdrag Sandared?</a:t>
            </a:r>
          </a:p>
          <a:p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3DBB99D-A93E-2ABE-E15E-9584D4F6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4" y="222401"/>
            <a:ext cx="4263010" cy="1907698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1ABA6C3-AD6D-0FFB-3C07-8FE4F93EF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2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22FBF-FACC-C101-64B8-A384BF8D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28C6296-5067-60FF-1E80-3B7DE4669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7ECB43F-185E-9AB8-6756-AC5625664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F2FA24-BF16-D38C-7059-702C0CB6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Inkomna frågor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E93FBD88-B56E-D859-F917-CE9CD826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2198362"/>
            <a:ext cx="9574862" cy="3917773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Tycker 1 gång/v är för lite för killarna redan med start vecka 46. Ska man hålla tempo och allt annat tycker jag att man minst i alla fall bör erbjuda 2 träningar/v.</a:t>
            </a:r>
          </a:p>
          <a:p>
            <a:r>
              <a:rPr lang="sv-SE" sz="2400" dirty="0"/>
              <a:t>Torsdagar i Ryahallen är frivillig och är baserad på </a:t>
            </a:r>
            <a:r>
              <a:rPr lang="sv-SE" sz="2400" dirty="0" err="1"/>
              <a:t>fys</a:t>
            </a:r>
            <a:r>
              <a:rPr lang="sv-SE" sz="2400" dirty="0"/>
              <a:t> och inte fotboll.</a:t>
            </a:r>
          </a:p>
          <a:p>
            <a:r>
              <a:rPr lang="sv-SE" sz="2400" dirty="0"/>
              <a:t>Ni ledare har uttryckt att </a:t>
            </a:r>
            <a:r>
              <a:rPr lang="sv-SE" sz="2400" dirty="0" err="1"/>
              <a:t>futsal</a:t>
            </a:r>
            <a:r>
              <a:rPr lang="sv-SE" sz="2400" dirty="0"/>
              <a:t> och fotboll är 2 skilda idrotter, men nu slår ni dem samman?</a:t>
            </a:r>
          </a:p>
          <a:p>
            <a:r>
              <a:rPr lang="sv-SE" sz="2400" dirty="0"/>
              <a:t>Många har andra idrotter, det förstår jag, men alla även de som inte har en andra eller tredje idrott borde få chansen till 2 träningar/v.</a:t>
            </a:r>
          </a:p>
          <a:p>
            <a:r>
              <a:rPr lang="sv-SE" sz="2400" dirty="0"/>
              <a:t>De som vill träna ute ska få göra det mer än 1 gång/v.</a:t>
            </a:r>
          </a:p>
          <a:p>
            <a:r>
              <a:rPr lang="sv-SE" sz="2400" dirty="0"/>
              <a:t>Har ni kontaktat P12 om att de som vill eventuellt kan få vara med dem i tränings och samarbetssyfte?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9A7E54-DC82-8E6B-35A9-C7646D51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64" y="222401"/>
            <a:ext cx="4263010" cy="1907698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58D754A-CE61-C4CC-378E-5CA9FBA7D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553</Words>
  <Application>Microsoft Office PowerPoint</Application>
  <PresentationFormat>Bredbild</PresentationFormat>
  <Paragraphs>72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Föräldramöte Sandareds IF/Sjömarkens IF P-2013</vt:lpstr>
      <vt:lpstr>Presentation av ledare</vt:lpstr>
      <vt:lpstr>Att vara en del av Sjömarkens IF / Sandareds IF</vt:lpstr>
      <vt:lpstr>Summering av säsongen 2025</vt:lpstr>
      <vt:lpstr>Vinter- och försäsong</vt:lpstr>
      <vt:lpstr>Säsongen 2026</vt:lpstr>
      <vt:lpstr>Serier och cuper 2026</vt:lpstr>
      <vt:lpstr>Trivselkommittén</vt:lpstr>
      <vt:lpstr>Inkomna frågor</vt:lpstr>
      <vt:lpstr>Övriga frågor</vt:lpstr>
      <vt:lpstr>Futsal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 Een</dc:creator>
  <cp:lastModifiedBy>Viktor Een</cp:lastModifiedBy>
  <cp:revision>4</cp:revision>
  <dcterms:created xsi:type="dcterms:W3CDTF">2025-11-11T19:35:46Z</dcterms:created>
  <dcterms:modified xsi:type="dcterms:W3CDTF">2025-11-13T07:06:29Z</dcterms:modified>
</cp:coreProperties>
</file>