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62" r:id="rId2"/>
    <p:sldId id="257" r:id="rId3"/>
    <p:sldId id="279" r:id="rId4"/>
    <p:sldId id="285" r:id="rId5"/>
    <p:sldId id="445" r:id="rId6"/>
    <p:sldId id="447" r:id="rId7"/>
    <p:sldId id="450" r:id="rId8"/>
    <p:sldId id="451" r:id="rId9"/>
    <p:sldId id="458" r:id="rId10"/>
    <p:sldId id="459" r:id="rId11"/>
    <p:sldId id="460" r:id="rId12"/>
    <p:sldId id="337" r:id="rId13"/>
    <p:sldId id="449" r:id="rId14"/>
    <p:sldId id="457" r:id="rId15"/>
    <p:sldId id="341" r:id="rId16"/>
    <p:sldId id="448" r:id="rId17"/>
    <p:sldId id="456" r:id="rId18"/>
    <p:sldId id="454" r:id="rId19"/>
    <p:sldId id="453" r:id="rId20"/>
    <p:sldId id="272" r:id="rId21"/>
    <p:sldId id="27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B33E"/>
    <a:srgbClr val="007EBC"/>
    <a:srgbClr val="07D1E6"/>
    <a:srgbClr val="E4E5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3431" autoAdjust="0"/>
  </p:normalViewPr>
  <p:slideViewPr>
    <p:cSldViewPr snapToGrid="0">
      <p:cViewPr varScale="1">
        <p:scale>
          <a:sx n="133" d="100"/>
          <a:sy n="133" d="100"/>
        </p:scale>
        <p:origin x="3528" y="132"/>
      </p:cViewPr>
      <p:guideLst>
        <p:guide pos="3840"/>
        <p:guide orient="horz" pos="2160"/>
      </p:guideLst>
    </p:cSldViewPr>
  </p:slideViewPr>
  <p:notesTextViewPr>
    <p:cViewPr>
      <p:scale>
        <a:sx n="1" d="1"/>
        <a:sy n="1" d="1"/>
      </p:scale>
      <p:origin x="0" y="0"/>
    </p:cViewPr>
  </p:notesTextViewPr>
  <p:notesViewPr>
    <p:cSldViewPr snapToGrid="0" showGuides="1">
      <p:cViewPr varScale="1">
        <p:scale>
          <a:sx n="87" d="100"/>
          <a:sy n="87" d="100"/>
        </p:scale>
        <p:origin x="309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76E029-F976-439B-B964-FBC81E73F9C0}"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sv-SE"/>
        </a:p>
      </dgm:t>
    </dgm:pt>
    <dgm:pt modelId="{0E95475F-F200-4DDD-8670-100F81C7A4B9}">
      <dgm:prSet phldrT="[Text]"/>
      <dgm:spPr/>
      <dgm:t>
        <a:bodyPr/>
        <a:lstStyle/>
        <a:p>
          <a:r>
            <a:rPr lang="sv-SE" dirty="0"/>
            <a:t>Steg1</a:t>
          </a:r>
        </a:p>
      </dgm:t>
    </dgm:pt>
    <dgm:pt modelId="{10E21519-B6F2-4BEB-BA7F-8AFBB5DAC871}" type="parTrans" cxnId="{9BDF7C9F-BEF4-4383-AC00-C5BABE02AC7A}">
      <dgm:prSet/>
      <dgm:spPr/>
      <dgm:t>
        <a:bodyPr/>
        <a:lstStyle/>
        <a:p>
          <a:endParaRPr lang="sv-SE"/>
        </a:p>
      </dgm:t>
    </dgm:pt>
    <dgm:pt modelId="{BD3CF927-C4D8-4FF1-BF4B-A1A9496F03D6}" type="sibTrans" cxnId="{9BDF7C9F-BEF4-4383-AC00-C5BABE02AC7A}">
      <dgm:prSet/>
      <dgm:spPr/>
      <dgm:t>
        <a:bodyPr/>
        <a:lstStyle/>
        <a:p>
          <a:endParaRPr lang="sv-SE"/>
        </a:p>
      </dgm:t>
    </dgm:pt>
    <dgm:pt modelId="{051A971C-2204-4CF0-9411-AA4C07F880FF}">
      <dgm:prSet phldrT="[Text]"/>
      <dgm:spPr/>
      <dgm:t>
        <a:bodyPr/>
        <a:lstStyle/>
        <a:p>
          <a:r>
            <a:rPr lang="sv-SE" dirty="0"/>
            <a:t>Steg 2</a:t>
          </a:r>
        </a:p>
      </dgm:t>
    </dgm:pt>
    <dgm:pt modelId="{17E52935-0559-4F76-91F1-D67188229D56}" type="parTrans" cxnId="{0556B814-FB62-4C54-A8F7-2ED489C89964}">
      <dgm:prSet/>
      <dgm:spPr/>
      <dgm:t>
        <a:bodyPr/>
        <a:lstStyle/>
        <a:p>
          <a:endParaRPr lang="sv-SE"/>
        </a:p>
      </dgm:t>
    </dgm:pt>
    <dgm:pt modelId="{071475C9-9768-47DA-B45E-6A78688BDF63}" type="sibTrans" cxnId="{0556B814-FB62-4C54-A8F7-2ED489C89964}">
      <dgm:prSet/>
      <dgm:spPr/>
      <dgm:t>
        <a:bodyPr/>
        <a:lstStyle/>
        <a:p>
          <a:endParaRPr lang="sv-SE"/>
        </a:p>
      </dgm:t>
    </dgm:pt>
    <dgm:pt modelId="{01D4E8E5-91AC-485B-A3BF-DC16A62293F8}">
      <dgm:prSet phldrT="[Text]"/>
      <dgm:spPr/>
      <dgm:t>
        <a:bodyPr/>
        <a:lstStyle/>
        <a:p>
          <a:r>
            <a:rPr lang="sv-SE" dirty="0"/>
            <a:t>Steg 3</a:t>
          </a:r>
        </a:p>
      </dgm:t>
    </dgm:pt>
    <dgm:pt modelId="{FEC98AE0-5EF2-46FE-8EEF-54A0E738F7D6}" type="parTrans" cxnId="{7571D234-6A6B-4D76-BAE1-D76948F8AE22}">
      <dgm:prSet/>
      <dgm:spPr/>
      <dgm:t>
        <a:bodyPr/>
        <a:lstStyle/>
        <a:p>
          <a:endParaRPr lang="sv-SE"/>
        </a:p>
      </dgm:t>
    </dgm:pt>
    <dgm:pt modelId="{0D776D79-3751-4FA0-97F1-C7D8E762BEE1}" type="sibTrans" cxnId="{7571D234-6A6B-4D76-BAE1-D76948F8AE22}">
      <dgm:prSet/>
      <dgm:spPr/>
      <dgm:t>
        <a:bodyPr/>
        <a:lstStyle/>
        <a:p>
          <a:endParaRPr lang="sv-SE"/>
        </a:p>
      </dgm:t>
    </dgm:pt>
    <dgm:pt modelId="{A388AA26-E0C6-4E8C-B740-745B17129050}" type="pres">
      <dgm:prSet presAssocID="{1576E029-F976-439B-B964-FBC81E73F9C0}" presName="rootnode" presStyleCnt="0">
        <dgm:presLayoutVars>
          <dgm:chMax/>
          <dgm:chPref/>
          <dgm:dir/>
          <dgm:animLvl val="lvl"/>
        </dgm:presLayoutVars>
      </dgm:prSet>
      <dgm:spPr/>
    </dgm:pt>
    <dgm:pt modelId="{81ACCE80-F8BE-4618-B6F0-192B338B5D0F}" type="pres">
      <dgm:prSet presAssocID="{0E95475F-F200-4DDD-8670-100F81C7A4B9}" presName="composite" presStyleCnt="0"/>
      <dgm:spPr/>
    </dgm:pt>
    <dgm:pt modelId="{03F78652-A3E9-430A-8D58-1AC31ACF67EE}" type="pres">
      <dgm:prSet presAssocID="{0E95475F-F200-4DDD-8670-100F81C7A4B9}" presName="LShape" presStyleLbl="alignNode1" presStyleIdx="0" presStyleCnt="5"/>
      <dgm:spPr/>
    </dgm:pt>
    <dgm:pt modelId="{09031FAC-030F-41F6-9557-8B57BA05A63A}" type="pres">
      <dgm:prSet presAssocID="{0E95475F-F200-4DDD-8670-100F81C7A4B9}" presName="ParentText" presStyleLbl="revTx" presStyleIdx="0" presStyleCnt="3">
        <dgm:presLayoutVars>
          <dgm:chMax val="0"/>
          <dgm:chPref val="0"/>
          <dgm:bulletEnabled val="1"/>
        </dgm:presLayoutVars>
      </dgm:prSet>
      <dgm:spPr/>
    </dgm:pt>
    <dgm:pt modelId="{C248B1B8-C85D-4E3E-8C2F-C2B3200872D3}" type="pres">
      <dgm:prSet presAssocID="{0E95475F-F200-4DDD-8670-100F81C7A4B9}" presName="Triangle" presStyleLbl="alignNode1" presStyleIdx="1" presStyleCnt="5"/>
      <dgm:spPr/>
    </dgm:pt>
    <dgm:pt modelId="{03D85E55-8017-459E-BCC2-242C3AA08A67}" type="pres">
      <dgm:prSet presAssocID="{BD3CF927-C4D8-4FF1-BF4B-A1A9496F03D6}" presName="sibTrans" presStyleCnt="0"/>
      <dgm:spPr/>
    </dgm:pt>
    <dgm:pt modelId="{B21CB4C8-21E1-45FD-B4F0-011D232AE700}" type="pres">
      <dgm:prSet presAssocID="{BD3CF927-C4D8-4FF1-BF4B-A1A9496F03D6}" presName="space" presStyleCnt="0"/>
      <dgm:spPr/>
    </dgm:pt>
    <dgm:pt modelId="{CB53881E-80CD-4D1E-8C21-4327D8AF985B}" type="pres">
      <dgm:prSet presAssocID="{051A971C-2204-4CF0-9411-AA4C07F880FF}" presName="composite" presStyleCnt="0"/>
      <dgm:spPr/>
    </dgm:pt>
    <dgm:pt modelId="{345592EE-77A7-40BE-90F8-1A2D45FCD975}" type="pres">
      <dgm:prSet presAssocID="{051A971C-2204-4CF0-9411-AA4C07F880FF}" presName="LShape" presStyleLbl="alignNode1" presStyleIdx="2" presStyleCnt="5"/>
      <dgm:spPr/>
    </dgm:pt>
    <dgm:pt modelId="{289C2556-121B-4E34-BC22-101C33F511C3}" type="pres">
      <dgm:prSet presAssocID="{051A971C-2204-4CF0-9411-AA4C07F880FF}" presName="ParentText" presStyleLbl="revTx" presStyleIdx="1" presStyleCnt="3">
        <dgm:presLayoutVars>
          <dgm:chMax val="0"/>
          <dgm:chPref val="0"/>
          <dgm:bulletEnabled val="1"/>
        </dgm:presLayoutVars>
      </dgm:prSet>
      <dgm:spPr/>
    </dgm:pt>
    <dgm:pt modelId="{432620EF-68A2-4E92-95A5-8264B0BCBEDF}" type="pres">
      <dgm:prSet presAssocID="{051A971C-2204-4CF0-9411-AA4C07F880FF}" presName="Triangle" presStyleLbl="alignNode1" presStyleIdx="3" presStyleCnt="5"/>
      <dgm:spPr/>
    </dgm:pt>
    <dgm:pt modelId="{D3A81100-82C5-4A94-87B0-8EF114749730}" type="pres">
      <dgm:prSet presAssocID="{071475C9-9768-47DA-B45E-6A78688BDF63}" presName="sibTrans" presStyleCnt="0"/>
      <dgm:spPr/>
    </dgm:pt>
    <dgm:pt modelId="{8F9AE37F-3733-4638-B5DA-A5349A6A2091}" type="pres">
      <dgm:prSet presAssocID="{071475C9-9768-47DA-B45E-6A78688BDF63}" presName="space" presStyleCnt="0"/>
      <dgm:spPr/>
    </dgm:pt>
    <dgm:pt modelId="{08EB7E1A-5567-40EB-A1F3-4D25F8DCB826}" type="pres">
      <dgm:prSet presAssocID="{01D4E8E5-91AC-485B-A3BF-DC16A62293F8}" presName="composite" presStyleCnt="0"/>
      <dgm:spPr/>
    </dgm:pt>
    <dgm:pt modelId="{139593A7-734F-4251-B2E9-261F787E456F}" type="pres">
      <dgm:prSet presAssocID="{01D4E8E5-91AC-485B-A3BF-DC16A62293F8}" presName="LShape" presStyleLbl="alignNode1" presStyleIdx="4" presStyleCnt="5"/>
      <dgm:spPr/>
    </dgm:pt>
    <dgm:pt modelId="{971E854E-E8C3-42F9-A5D8-037183F87746}" type="pres">
      <dgm:prSet presAssocID="{01D4E8E5-91AC-485B-A3BF-DC16A62293F8}" presName="ParentText" presStyleLbl="revTx" presStyleIdx="2" presStyleCnt="3">
        <dgm:presLayoutVars>
          <dgm:chMax val="0"/>
          <dgm:chPref val="0"/>
          <dgm:bulletEnabled val="1"/>
        </dgm:presLayoutVars>
      </dgm:prSet>
      <dgm:spPr/>
    </dgm:pt>
  </dgm:ptLst>
  <dgm:cxnLst>
    <dgm:cxn modelId="{53492603-153D-4503-BB50-3F6833ABEEFA}" type="presOf" srcId="{051A971C-2204-4CF0-9411-AA4C07F880FF}" destId="{289C2556-121B-4E34-BC22-101C33F511C3}" srcOrd="0" destOrd="0" presId="urn:microsoft.com/office/officeart/2009/3/layout/StepUpProcess"/>
    <dgm:cxn modelId="{0556B814-FB62-4C54-A8F7-2ED489C89964}" srcId="{1576E029-F976-439B-B964-FBC81E73F9C0}" destId="{051A971C-2204-4CF0-9411-AA4C07F880FF}" srcOrd="1" destOrd="0" parTransId="{17E52935-0559-4F76-91F1-D67188229D56}" sibTransId="{071475C9-9768-47DA-B45E-6A78688BDF63}"/>
    <dgm:cxn modelId="{7571D234-6A6B-4D76-BAE1-D76948F8AE22}" srcId="{1576E029-F976-439B-B964-FBC81E73F9C0}" destId="{01D4E8E5-91AC-485B-A3BF-DC16A62293F8}" srcOrd="2" destOrd="0" parTransId="{FEC98AE0-5EF2-46FE-8EEF-54A0E738F7D6}" sibTransId="{0D776D79-3751-4FA0-97F1-C7D8E762BEE1}"/>
    <dgm:cxn modelId="{4E614366-196E-4531-AA4C-FA3BB3B6DCF7}" type="presOf" srcId="{1576E029-F976-439B-B964-FBC81E73F9C0}" destId="{A388AA26-E0C6-4E8C-B740-745B17129050}" srcOrd="0" destOrd="0" presId="urn:microsoft.com/office/officeart/2009/3/layout/StepUpProcess"/>
    <dgm:cxn modelId="{9BDF7C9F-BEF4-4383-AC00-C5BABE02AC7A}" srcId="{1576E029-F976-439B-B964-FBC81E73F9C0}" destId="{0E95475F-F200-4DDD-8670-100F81C7A4B9}" srcOrd="0" destOrd="0" parTransId="{10E21519-B6F2-4BEB-BA7F-8AFBB5DAC871}" sibTransId="{BD3CF927-C4D8-4FF1-BF4B-A1A9496F03D6}"/>
    <dgm:cxn modelId="{065697EE-8BFE-4B86-AA0A-5A562A3AAA8E}" type="presOf" srcId="{01D4E8E5-91AC-485B-A3BF-DC16A62293F8}" destId="{971E854E-E8C3-42F9-A5D8-037183F87746}" srcOrd="0" destOrd="0" presId="urn:microsoft.com/office/officeart/2009/3/layout/StepUpProcess"/>
    <dgm:cxn modelId="{852077F5-969A-46AE-98D8-42D29DCDA812}" type="presOf" srcId="{0E95475F-F200-4DDD-8670-100F81C7A4B9}" destId="{09031FAC-030F-41F6-9557-8B57BA05A63A}" srcOrd="0" destOrd="0" presId="urn:microsoft.com/office/officeart/2009/3/layout/StepUpProcess"/>
    <dgm:cxn modelId="{3CD75871-2B26-42EA-A871-7F04157B3792}" type="presParOf" srcId="{A388AA26-E0C6-4E8C-B740-745B17129050}" destId="{81ACCE80-F8BE-4618-B6F0-192B338B5D0F}" srcOrd="0" destOrd="0" presId="urn:microsoft.com/office/officeart/2009/3/layout/StepUpProcess"/>
    <dgm:cxn modelId="{B9024510-BEE8-49FC-9A5E-F7A11E8B3BF2}" type="presParOf" srcId="{81ACCE80-F8BE-4618-B6F0-192B338B5D0F}" destId="{03F78652-A3E9-430A-8D58-1AC31ACF67EE}" srcOrd="0" destOrd="0" presId="urn:microsoft.com/office/officeart/2009/3/layout/StepUpProcess"/>
    <dgm:cxn modelId="{AD36AD0E-17A8-4C36-8641-F364213B222F}" type="presParOf" srcId="{81ACCE80-F8BE-4618-B6F0-192B338B5D0F}" destId="{09031FAC-030F-41F6-9557-8B57BA05A63A}" srcOrd="1" destOrd="0" presId="urn:microsoft.com/office/officeart/2009/3/layout/StepUpProcess"/>
    <dgm:cxn modelId="{C27F2747-CE4B-4348-B081-46491B6097B8}" type="presParOf" srcId="{81ACCE80-F8BE-4618-B6F0-192B338B5D0F}" destId="{C248B1B8-C85D-4E3E-8C2F-C2B3200872D3}" srcOrd="2" destOrd="0" presId="urn:microsoft.com/office/officeart/2009/3/layout/StepUpProcess"/>
    <dgm:cxn modelId="{4BC7D08C-AB43-41BF-813E-669D25CE06EB}" type="presParOf" srcId="{A388AA26-E0C6-4E8C-B740-745B17129050}" destId="{03D85E55-8017-459E-BCC2-242C3AA08A67}" srcOrd="1" destOrd="0" presId="urn:microsoft.com/office/officeart/2009/3/layout/StepUpProcess"/>
    <dgm:cxn modelId="{8A78F25B-3758-48C9-A6A6-0E79DF7A932A}" type="presParOf" srcId="{03D85E55-8017-459E-BCC2-242C3AA08A67}" destId="{B21CB4C8-21E1-45FD-B4F0-011D232AE700}" srcOrd="0" destOrd="0" presId="urn:microsoft.com/office/officeart/2009/3/layout/StepUpProcess"/>
    <dgm:cxn modelId="{34DD1BA1-9B9D-413E-9502-A18122462468}" type="presParOf" srcId="{A388AA26-E0C6-4E8C-B740-745B17129050}" destId="{CB53881E-80CD-4D1E-8C21-4327D8AF985B}" srcOrd="2" destOrd="0" presId="urn:microsoft.com/office/officeart/2009/3/layout/StepUpProcess"/>
    <dgm:cxn modelId="{A53D1444-232A-4CAD-A3B9-8247EFC2460D}" type="presParOf" srcId="{CB53881E-80CD-4D1E-8C21-4327D8AF985B}" destId="{345592EE-77A7-40BE-90F8-1A2D45FCD975}" srcOrd="0" destOrd="0" presId="urn:microsoft.com/office/officeart/2009/3/layout/StepUpProcess"/>
    <dgm:cxn modelId="{B209F364-56BB-4AA7-B735-803713A05803}" type="presParOf" srcId="{CB53881E-80CD-4D1E-8C21-4327D8AF985B}" destId="{289C2556-121B-4E34-BC22-101C33F511C3}" srcOrd="1" destOrd="0" presId="urn:microsoft.com/office/officeart/2009/3/layout/StepUpProcess"/>
    <dgm:cxn modelId="{86333031-19C6-4B68-9593-4C3D8BBAA125}" type="presParOf" srcId="{CB53881E-80CD-4D1E-8C21-4327D8AF985B}" destId="{432620EF-68A2-4E92-95A5-8264B0BCBEDF}" srcOrd="2" destOrd="0" presId="urn:microsoft.com/office/officeart/2009/3/layout/StepUpProcess"/>
    <dgm:cxn modelId="{7597FE29-C826-44AA-B788-91BB7D0DAED3}" type="presParOf" srcId="{A388AA26-E0C6-4E8C-B740-745B17129050}" destId="{D3A81100-82C5-4A94-87B0-8EF114749730}" srcOrd="3" destOrd="0" presId="urn:microsoft.com/office/officeart/2009/3/layout/StepUpProcess"/>
    <dgm:cxn modelId="{138AF2C2-16EB-4D09-91C0-7F6F2F86435C}" type="presParOf" srcId="{D3A81100-82C5-4A94-87B0-8EF114749730}" destId="{8F9AE37F-3733-4638-B5DA-A5349A6A2091}" srcOrd="0" destOrd="0" presId="urn:microsoft.com/office/officeart/2009/3/layout/StepUpProcess"/>
    <dgm:cxn modelId="{B1216FFD-1700-4E96-A931-98934E81CB80}" type="presParOf" srcId="{A388AA26-E0C6-4E8C-B740-745B17129050}" destId="{08EB7E1A-5567-40EB-A1F3-4D25F8DCB826}" srcOrd="4" destOrd="0" presId="urn:microsoft.com/office/officeart/2009/3/layout/StepUpProcess"/>
    <dgm:cxn modelId="{986ACE60-44B2-4CCE-A86C-17DE8C098E16}" type="presParOf" srcId="{08EB7E1A-5567-40EB-A1F3-4D25F8DCB826}" destId="{139593A7-734F-4251-B2E9-261F787E456F}" srcOrd="0" destOrd="0" presId="urn:microsoft.com/office/officeart/2009/3/layout/StepUpProcess"/>
    <dgm:cxn modelId="{6AFAC191-08BA-4BB2-8AEF-CC2A460CC3BE}" type="presParOf" srcId="{08EB7E1A-5567-40EB-A1F3-4D25F8DCB826}" destId="{971E854E-E8C3-42F9-A5D8-037183F87746}"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76E029-F976-439B-B964-FBC81E73F9C0}"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sv-SE"/>
        </a:p>
      </dgm:t>
    </dgm:pt>
    <dgm:pt modelId="{0E95475F-F200-4DDD-8670-100F81C7A4B9}">
      <dgm:prSet phldrT="[Text]"/>
      <dgm:spPr/>
      <dgm:t>
        <a:bodyPr/>
        <a:lstStyle/>
        <a:p>
          <a:r>
            <a:rPr lang="sv-SE" dirty="0"/>
            <a:t>Styrka 	</a:t>
          </a:r>
        </a:p>
      </dgm:t>
    </dgm:pt>
    <dgm:pt modelId="{10E21519-B6F2-4BEB-BA7F-8AFBB5DAC871}" type="parTrans" cxnId="{9BDF7C9F-BEF4-4383-AC00-C5BABE02AC7A}">
      <dgm:prSet/>
      <dgm:spPr/>
      <dgm:t>
        <a:bodyPr/>
        <a:lstStyle/>
        <a:p>
          <a:endParaRPr lang="sv-SE"/>
        </a:p>
      </dgm:t>
    </dgm:pt>
    <dgm:pt modelId="{BD3CF927-C4D8-4FF1-BF4B-A1A9496F03D6}" type="sibTrans" cxnId="{9BDF7C9F-BEF4-4383-AC00-C5BABE02AC7A}">
      <dgm:prSet/>
      <dgm:spPr/>
      <dgm:t>
        <a:bodyPr/>
        <a:lstStyle/>
        <a:p>
          <a:endParaRPr lang="sv-SE"/>
        </a:p>
      </dgm:t>
    </dgm:pt>
    <dgm:pt modelId="{051A971C-2204-4CF0-9411-AA4C07F880FF}">
      <dgm:prSet phldrT="[Text]"/>
      <dgm:spPr/>
      <dgm:t>
        <a:bodyPr/>
        <a:lstStyle/>
        <a:p>
          <a:r>
            <a:rPr lang="sv-SE" dirty="0"/>
            <a:t>Löp teknik</a:t>
          </a:r>
        </a:p>
      </dgm:t>
    </dgm:pt>
    <dgm:pt modelId="{17E52935-0559-4F76-91F1-D67188229D56}" type="parTrans" cxnId="{0556B814-FB62-4C54-A8F7-2ED489C89964}">
      <dgm:prSet/>
      <dgm:spPr/>
      <dgm:t>
        <a:bodyPr/>
        <a:lstStyle/>
        <a:p>
          <a:endParaRPr lang="sv-SE"/>
        </a:p>
      </dgm:t>
    </dgm:pt>
    <dgm:pt modelId="{071475C9-9768-47DA-B45E-6A78688BDF63}" type="sibTrans" cxnId="{0556B814-FB62-4C54-A8F7-2ED489C89964}">
      <dgm:prSet/>
      <dgm:spPr/>
      <dgm:t>
        <a:bodyPr/>
        <a:lstStyle/>
        <a:p>
          <a:endParaRPr lang="sv-SE"/>
        </a:p>
      </dgm:t>
    </dgm:pt>
    <dgm:pt modelId="{01D4E8E5-91AC-485B-A3BF-DC16A62293F8}">
      <dgm:prSet phldrT="[Text]"/>
      <dgm:spPr/>
      <dgm:t>
        <a:bodyPr/>
        <a:lstStyle/>
        <a:p>
          <a:r>
            <a:rPr lang="sv-SE" dirty="0"/>
            <a:t>Springa mer</a:t>
          </a:r>
        </a:p>
      </dgm:t>
    </dgm:pt>
    <dgm:pt modelId="{FEC98AE0-5EF2-46FE-8EEF-54A0E738F7D6}" type="parTrans" cxnId="{7571D234-6A6B-4D76-BAE1-D76948F8AE22}">
      <dgm:prSet/>
      <dgm:spPr/>
      <dgm:t>
        <a:bodyPr/>
        <a:lstStyle/>
        <a:p>
          <a:endParaRPr lang="sv-SE"/>
        </a:p>
      </dgm:t>
    </dgm:pt>
    <dgm:pt modelId="{0D776D79-3751-4FA0-97F1-C7D8E762BEE1}" type="sibTrans" cxnId="{7571D234-6A6B-4D76-BAE1-D76948F8AE22}">
      <dgm:prSet/>
      <dgm:spPr/>
      <dgm:t>
        <a:bodyPr/>
        <a:lstStyle/>
        <a:p>
          <a:endParaRPr lang="sv-SE"/>
        </a:p>
      </dgm:t>
    </dgm:pt>
    <dgm:pt modelId="{3085DA2D-8653-4300-A3E0-FA0629130631}">
      <dgm:prSet phldrT="[Text]"/>
      <dgm:spPr/>
      <dgm:t>
        <a:bodyPr/>
        <a:lstStyle/>
        <a:p>
          <a:r>
            <a:rPr lang="sv-SE" dirty="0"/>
            <a:t>Snabbare som spelare</a:t>
          </a:r>
        </a:p>
      </dgm:t>
    </dgm:pt>
    <dgm:pt modelId="{7F99EEAF-588B-4624-90E6-4743D45AF8DA}" type="parTrans" cxnId="{B00513BE-EAEC-4FC0-82D5-8F976AC6889B}">
      <dgm:prSet/>
      <dgm:spPr/>
      <dgm:t>
        <a:bodyPr/>
        <a:lstStyle/>
        <a:p>
          <a:endParaRPr lang="sv-SE"/>
        </a:p>
      </dgm:t>
    </dgm:pt>
    <dgm:pt modelId="{6C18E7B5-83B5-41C6-8901-92CD2B8776DA}" type="sibTrans" cxnId="{B00513BE-EAEC-4FC0-82D5-8F976AC6889B}">
      <dgm:prSet/>
      <dgm:spPr/>
      <dgm:t>
        <a:bodyPr/>
        <a:lstStyle/>
        <a:p>
          <a:endParaRPr lang="sv-SE"/>
        </a:p>
      </dgm:t>
    </dgm:pt>
    <dgm:pt modelId="{A388AA26-E0C6-4E8C-B740-745B17129050}" type="pres">
      <dgm:prSet presAssocID="{1576E029-F976-439B-B964-FBC81E73F9C0}" presName="rootnode" presStyleCnt="0">
        <dgm:presLayoutVars>
          <dgm:chMax/>
          <dgm:chPref/>
          <dgm:dir/>
          <dgm:animLvl val="lvl"/>
        </dgm:presLayoutVars>
      </dgm:prSet>
      <dgm:spPr/>
    </dgm:pt>
    <dgm:pt modelId="{81ACCE80-F8BE-4618-B6F0-192B338B5D0F}" type="pres">
      <dgm:prSet presAssocID="{0E95475F-F200-4DDD-8670-100F81C7A4B9}" presName="composite" presStyleCnt="0"/>
      <dgm:spPr/>
    </dgm:pt>
    <dgm:pt modelId="{03F78652-A3E9-430A-8D58-1AC31ACF67EE}" type="pres">
      <dgm:prSet presAssocID="{0E95475F-F200-4DDD-8670-100F81C7A4B9}" presName="LShape" presStyleLbl="alignNode1" presStyleIdx="0" presStyleCnt="7"/>
      <dgm:spPr/>
    </dgm:pt>
    <dgm:pt modelId="{09031FAC-030F-41F6-9557-8B57BA05A63A}" type="pres">
      <dgm:prSet presAssocID="{0E95475F-F200-4DDD-8670-100F81C7A4B9}" presName="ParentText" presStyleLbl="revTx" presStyleIdx="0" presStyleCnt="4">
        <dgm:presLayoutVars>
          <dgm:chMax val="0"/>
          <dgm:chPref val="0"/>
          <dgm:bulletEnabled val="1"/>
        </dgm:presLayoutVars>
      </dgm:prSet>
      <dgm:spPr/>
    </dgm:pt>
    <dgm:pt modelId="{C248B1B8-C85D-4E3E-8C2F-C2B3200872D3}" type="pres">
      <dgm:prSet presAssocID="{0E95475F-F200-4DDD-8670-100F81C7A4B9}" presName="Triangle" presStyleLbl="alignNode1" presStyleIdx="1" presStyleCnt="7"/>
      <dgm:spPr/>
    </dgm:pt>
    <dgm:pt modelId="{03D85E55-8017-459E-BCC2-242C3AA08A67}" type="pres">
      <dgm:prSet presAssocID="{BD3CF927-C4D8-4FF1-BF4B-A1A9496F03D6}" presName="sibTrans" presStyleCnt="0"/>
      <dgm:spPr/>
    </dgm:pt>
    <dgm:pt modelId="{B21CB4C8-21E1-45FD-B4F0-011D232AE700}" type="pres">
      <dgm:prSet presAssocID="{BD3CF927-C4D8-4FF1-BF4B-A1A9496F03D6}" presName="space" presStyleCnt="0"/>
      <dgm:spPr/>
    </dgm:pt>
    <dgm:pt modelId="{CB53881E-80CD-4D1E-8C21-4327D8AF985B}" type="pres">
      <dgm:prSet presAssocID="{051A971C-2204-4CF0-9411-AA4C07F880FF}" presName="composite" presStyleCnt="0"/>
      <dgm:spPr/>
    </dgm:pt>
    <dgm:pt modelId="{345592EE-77A7-40BE-90F8-1A2D45FCD975}" type="pres">
      <dgm:prSet presAssocID="{051A971C-2204-4CF0-9411-AA4C07F880FF}" presName="LShape" presStyleLbl="alignNode1" presStyleIdx="2" presStyleCnt="7"/>
      <dgm:spPr/>
    </dgm:pt>
    <dgm:pt modelId="{289C2556-121B-4E34-BC22-101C33F511C3}" type="pres">
      <dgm:prSet presAssocID="{051A971C-2204-4CF0-9411-AA4C07F880FF}" presName="ParentText" presStyleLbl="revTx" presStyleIdx="1" presStyleCnt="4">
        <dgm:presLayoutVars>
          <dgm:chMax val="0"/>
          <dgm:chPref val="0"/>
          <dgm:bulletEnabled val="1"/>
        </dgm:presLayoutVars>
      </dgm:prSet>
      <dgm:spPr/>
    </dgm:pt>
    <dgm:pt modelId="{432620EF-68A2-4E92-95A5-8264B0BCBEDF}" type="pres">
      <dgm:prSet presAssocID="{051A971C-2204-4CF0-9411-AA4C07F880FF}" presName="Triangle" presStyleLbl="alignNode1" presStyleIdx="3" presStyleCnt="7"/>
      <dgm:spPr/>
    </dgm:pt>
    <dgm:pt modelId="{D3A81100-82C5-4A94-87B0-8EF114749730}" type="pres">
      <dgm:prSet presAssocID="{071475C9-9768-47DA-B45E-6A78688BDF63}" presName="sibTrans" presStyleCnt="0"/>
      <dgm:spPr/>
    </dgm:pt>
    <dgm:pt modelId="{8F9AE37F-3733-4638-B5DA-A5349A6A2091}" type="pres">
      <dgm:prSet presAssocID="{071475C9-9768-47DA-B45E-6A78688BDF63}" presName="space" presStyleCnt="0"/>
      <dgm:spPr/>
    </dgm:pt>
    <dgm:pt modelId="{08EB7E1A-5567-40EB-A1F3-4D25F8DCB826}" type="pres">
      <dgm:prSet presAssocID="{01D4E8E5-91AC-485B-A3BF-DC16A62293F8}" presName="composite" presStyleCnt="0"/>
      <dgm:spPr/>
    </dgm:pt>
    <dgm:pt modelId="{139593A7-734F-4251-B2E9-261F787E456F}" type="pres">
      <dgm:prSet presAssocID="{01D4E8E5-91AC-485B-A3BF-DC16A62293F8}" presName="LShape" presStyleLbl="alignNode1" presStyleIdx="4" presStyleCnt="7"/>
      <dgm:spPr/>
    </dgm:pt>
    <dgm:pt modelId="{971E854E-E8C3-42F9-A5D8-037183F87746}" type="pres">
      <dgm:prSet presAssocID="{01D4E8E5-91AC-485B-A3BF-DC16A62293F8}" presName="ParentText" presStyleLbl="revTx" presStyleIdx="2" presStyleCnt="4">
        <dgm:presLayoutVars>
          <dgm:chMax val="0"/>
          <dgm:chPref val="0"/>
          <dgm:bulletEnabled val="1"/>
        </dgm:presLayoutVars>
      </dgm:prSet>
      <dgm:spPr/>
    </dgm:pt>
    <dgm:pt modelId="{303EFE07-E6EA-4BE1-968E-31CBB65800D2}" type="pres">
      <dgm:prSet presAssocID="{01D4E8E5-91AC-485B-A3BF-DC16A62293F8}" presName="Triangle" presStyleLbl="alignNode1" presStyleIdx="5" presStyleCnt="7"/>
      <dgm:spPr/>
    </dgm:pt>
    <dgm:pt modelId="{AECC71C7-0598-472F-876B-620CE644FC3A}" type="pres">
      <dgm:prSet presAssocID="{0D776D79-3751-4FA0-97F1-C7D8E762BEE1}" presName="sibTrans" presStyleCnt="0"/>
      <dgm:spPr/>
    </dgm:pt>
    <dgm:pt modelId="{6ED9BC4D-65B9-4EBE-9C7F-1B963D697AA5}" type="pres">
      <dgm:prSet presAssocID="{0D776D79-3751-4FA0-97F1-C7D8E762BEE1}" presName="space" presStyleCnt="0"/>
      <dgm:spPr/>
    </dgm:pt>
    <dgm:pt modelId="{DDE68FCF-B737-4935-BDE3-85E51E3ECC83}" type="pres">
      <dgm:prSet presAssocID="{3085DA2D-8653-4300-A3E0-FA0629130631}" presName="composite" presStyleCnt="0"/>
      <dgm:spPr/>
    </dgm:pt>
    <dgm:pt modelId="{34B07150-22A8-4F7D-B627-A25F0120789A}" type="pres">
      <dgm:prSet presAssocID="{3085DA2D-8653-4300-A3E0-FA0629130631}" presName="LShape" presStyleLbl="alignNode1" presStyleIdx="6" presStyleCnt="7"/>
      <dgm:spPr/>
    </dgm:pt>
    <dgm:pt modelId="{2188954B-99A1-4E0E-BF20-98F39C9FCF26}" type="pres">
      <dgm:prSet presAssocID="{3085DA2D-8653-4300-A3E0-FA0629130631}" presName="ParentText" presStyleLbl="revTx" presStyleIdx="3" presStyleCnt="4">
        <dgm:presLayoutVars>
          <dgm:chMax val="0"/>
          <dgm:chPref val="0"/>
          <dgm:bulletEnabled val="1"/>
        </dgm:presLayoutVars>
      </dgm:prSet>
      <dgm:spPr/>
    </dgm:pt>
  </dgm:ptLst>
  <dgm:cxnLst>
    <dgm:cxn modelId="{53492603-153D-4503-BB50-3F6833ABEEFA}" type="presOf" srcId="{051A971C-2204-4CF0-9411-AA4C07F880FF}" destId="{289C2556-121B-4E34-BC22-101C33F511C3}" srcOrd="0" destOrd="0" presId="urn:microsoft.com/office/officeart/2009/3/layout/StepUpProcess"/>
    <dgm:cxn modelId="{0556B814-FB62-4C54-A8F7-2ED489C89964}" srcId="{1576E029-F976-439B-B964-FBC81E73F9C0}" destId="{051A971C-2204-4CF0-9411-AA4C07F880FF}" srcOrd="1" destOrd="0" parTransId="{17E52935-0559-4F76-91F1-D67188229D56}" sibTransId="{071475C9-9768-47DA-B45E-6A78688BDF63}"/>
    <dgm:cxn modelId="{7571D234-6A6B-4D76-BAE1-D76948F8AE22}" srcId="{1576E029-F976-439B-B964-FBC81E73F9C0}" destId="{01D4E8E5-91AC-485B-A3BF-DC16A62293F8}" srcOrd="2" destOrd="0" parTransId="{FEC98AE0-5EF2-46FE-8EEF-54A0E738F7D6}" sibTransId="{0D776D79-3751-4FA0-97F1-C7D8E762BEE1}"/>
    <dgm:cxn modelId="{71541463-EB15-478E-979E-E3248308EF28}" type="presOf" srcId="{3085DA2D-8653-4300-A3E0-FA0629130631}" destId="{2188954B-99A1-4E0E-BF20-98F39C9FCF26}" srcOrd="0" destOrd="0" presId="urn:microsoft.com/office/officeart/2009/3/layout/StepUpProcess"/>
    <dgm:cxn modelId="{4E614366-196E-4531-AA4C-FA3BB3B6DCF7}" type="presOf" srcId="{1576E029-F976-439B-B964-FBC81E73F9C0}" destId="{A388AA26-E0C6-4E8C-B740-745B17129050}" srcOrd="0" destOrd="0" presId="urn:microsoft.com/office/officeart/2009/3/layout/StepUpProcess"/>
    <dgm:cxn modelId="{9BDF7C9F-BEF4-4383-AC00-C5BABE02AC7A}" srcId="{1576E029-F976-439B-B964-FBC81E73F9C0}" destId="{0E95475F-F200-4DDD-8670-100F81C7A4B9}" srcOrd="0" destOrd="0" parTransId="{10E21519-B6F2-4BEB-BA7F-8AFBB5DAC871}" sibTransId="{BD3CF927-C4D8-4FF1-BF4B-A1A9496F03D6}"/>
    <dgm:cxn modelId="{B00513BE-EAEC-4FC0-82D5-8F976AC6889B}" srcId="{1576E029-F976-439B-B964-FBC81E73F9C0}" destId="{3085DA2D-8653-4300-A3E0-FA0629130631}" srcOrd="3" destOrd="0" parTransId="{7F99EEAF-588B-4624-90E6-4743D45AF8DA}" sibTransId="{6C18E7B5-83B5-41C6-8901-92CD2B8776DA}"/>
    <dgm:cxn modelId="{065697EE-8BFE-4B86-AA0A-5A562A3AAA8E}" type="presOf" srcId="{01D4E8E5-91AC-485B-A3BF-DC16A62293F8}" destId="{971E854E-E8C3-42F9-A5D8-037183F87746}" srcOrd="0" destOrd="0" presId="urn:microsoft.com/office/officeart/2009/3/layout/StepUpProcess"/>
    <dgm:cxn modelId="{852077F5-969A-46AE-98D8-42D29DCDA812}" type="presOf" srcId="{0E95475F-F200-4DDD-8670-100F81C7A4B9}" destId="{09031FAC-030F-41F6-9557-8B57BA05A63A}" srcOrd="0" destOrd="0" presId="urn:microsoft.com/office/officeart/2009/3/layout/StepUpProcess"/>
    <dgm:cxn modelId="{3CD75871-2B26-42EA-A871-7F04157B3792}" type="presParOf" srcId="{A388AA26-E0C6-4E8C-B740-745B17129050}" destId="{81ACCE80-F8BE-4618-B6F0-192B338B5D0F}" srcOrd="0" destOrd="0" presId="urn:microsoft.com/office/officeart/2009/3/layout/StepUpProcess"/>
    <dgm:cxn modelId="{B9024510-BEE8-49FC-9A5E-F7A11E8B3BF2}" type="presParOf" srcId="{81ACCE80-F8BE-4618-B6F0-192B338B5D0F}" destId="{03F78652-A3E9-430A-8D58-1AC31ACF67EE}" srcOrd="0" destOrd="0" presId="urn:microsoft.com/office/officeart/2009/3/layout/StepUpProcess"/>
    <dgm:cxn modelId="{AD36AD0E-17A8-4C36-8641-F364213B222F}" type="presParOf" srcId="{81ACCE80-F8BE-4618-B6F0-192B338B5D0F}" destId="{09031FAC-030F-41F6-9557-8B57BA05A63A}" srcOrd="1" destOrd="0" presId="urn:microsoft.com/office/officeart/2009/3/layout/StepUpProcess"/>
    <dgm:cxn modelId="{C27F2747-CE4B-4348-B081-46491B6097B8}" type="presParOf" srcId="{81ACCE80-F8BE-4618-B6F0-192B338B5D0F}" destId="{C248B1B8-C85D-4E3E-8C2F-C2B3200872D3}" srcOrd="2" destOrd="0" presId="urn:microsoft.com/office/officeart/2009/3/layout/StepUpProcess"/>
    <dgm:cxn modelId="{4BC7D08C-AB43-41BF-813E-669D25CE06EB}" type="presParOf" srcId="{A388AA26-E0C6-4E8C-B740-745B17129050}" destId="{03D85E55-8017-459E-BCC2-242C3AA08A67}" srcOrd="1" destOrd="0" presId="urn:microsoft.com/office/officeart/2009/3/layout/StepUpProcess"/>
    <dgm:cxn modelId="{8A78F25B-3758-48C9-A6A6-0E79DF7A932A}" type="presParOf" srcId="{03D85E55-8017-459E-BCC2-242C3AA08A67}" destId="{B21CB4C8-21E1-45FD-B4F0-011D232AE700}" srcOrd="0" destOrd="0" presId="urn:microsoft.com/office/officeart/2009/3/layout/StepUpProcess"/>
    <dgm:cxn modelId="{34DD1BA1-9B9D-413E-9502-A18122462468}" type="presParOf" srcId="{A388AA26-E0C6-4E8C-B740-745B17129050}" destId="{CB53881E-80CD-4D1E-8C21-4327D8AF985B}" srcOrd="2" destOrd="0" presId="urn:microsoft.com/office/officeart/2009/3/layout/StepUpProcess"/>
    <dgm:cxn modelId="{A53D1444-232A-4CAD-A3B9-8247EFC2460D}" type="presParOf" srcId="{CB53881E-80CD-4D1E-8C21-4327D8AF985B}" destId="{345592EE-77A7-40BE-90F8-1A2D45FCD975}" srcOrd="0" destOrd="0" presId="urn:microsoft.com/office/officeart/2009/3/layout/StepUpProcess"/>
    <dgm:cxn modelId="{B209F364-56BB-4AA7-B735-803713A05803}" type="presParOf" srcId="{CB53881E-80CD-4D1E-8C21-4327D8AF985B}" destId="{289C2556-121B-4E34-BC22-101C33F511C3}" srcOrd="1" destOrd="0" presId="urn:microsoft.com/office/officeart/2009/3/layout/StepUpProcess"/>
    <dgm:cxn modelId="{86333031-19C6-4B68-9593-4C3D8BBAA125}" type="presParOf" srcId="{CB53881E-80CD-4D1E-8C21-4327D8AF985B}" destId="{432620EF-68A2-4E92-95A5-8264B0BCBEDF}" srcOrd="2" destOrd="0" presId="urn:microsoft.com/office/officeart/2009/3/layout/StepUpProcess"/>
    <dgm:cxn modelId="{7597FE29-C826-44AA-B788-91BB7D0DAED3}" type="presParOf" srcId="{A388AA26-E0C6-4E8C-B740-745B17129050}" destId="{D3A81100-82C5-4A94-87B0-8EF114749730}" srcOrd="3" destOrd="0" presId="urn:microsoft.com/office/officeart/2009/3/layout/StepUpProcess"/>
    <dgm:cxn modelId="{138AF2C2-16EB-4D09-91C0-7F6F2F86435C}" type="presParOf" srcId="{D3A81100-82C5-4A94-87B0-8EF114749730}" destId="{8F9AE37F-3733-4638-B5DA-A5349A6A2091}" srcOrd="0" destOrd="0" presId="urn:microsoft.com/office/officeart/2009/3/layout/StepUpProcess"/>
    <dgm:cxn modelId="{B1216FFD-1700-4E96-A931-98934E81CB80}" type="presParOf" srcId="{A388AA26-E0C6-4E8C-B740-745B17129050}" destId="{08EB7E1A-5567-40EB-A1F3-4D25F8DCB826}" srcOrd="4" destOrd="0" presId="urn:microsoft.com/office/officeart/2009/3/layout/StepUpProcess"/>
    <dgm:cxn modelId="{986ACE60-44B2-4CCE-A86C-17DE8C098E16}" type="presParOf" srcId="{08EB7E1A-5567-40EB-A1F3-4D25F8DCB826}" destId="{139593A7-734F-4251-B2E9-261F787E456F}" srcOrd="0" destOrd="0" presId="urn:microsoft.com/office/officeart/2009/3/layout/StepUpProcess"/>
    <dgm:cxn modelId="{6AFAC191-08BA-4BB2-8AEF-CC2A460CC3BE}" type="presParOf" srcId="{08EB7E1A-5567-40EB-A1F3-4D25F8DCB826}" destId="{971E854E-E8C3-42F9-A5D8-037183F87746}" srcOrd="1" destOrd="0" presId="urn:microsoft.com/office/officeart/2009/3/layout/StepUpProcess"/>
    <dgm:cxn modelId="{B5C12C31-9888-469F-A100-1A94E5039645}" type="presParOf" srcId="{08EB7E1A-5567-40EB-A1F3-4D25F8DCB826}" destId="{303EFE07-E6EA-4BE1-968E-31CBB65800D2}" srcOrd="2" destOrd="0" presId="urn:microsoft.com/office/officeart/2009/3/layout/StepUpProcess"/>
    <dgm:cxn modelId="{E8AE3273-496C-462C-812D-217216510428}" type="presParOf" srcId="{A388AA26-E0C6-4E8C-B740-745B17129050}" destId="{AECC71C7-0598-472F-876B-620CE644FC3A}" srcOrd="5" destOrd="0" presId="urn:microsoft.com/office/officeart/2009/3/layout/StepUpProcess"/>
    <dgm:cxn modelId="{68B9AD91-5FEB-40DD-906E-9A77877C0F23}" type="presParOf" srcId="{AECC71C7-0598-472F-876B-620CE644FC3A}" destId="{6ED9BC4D-65B9-4EBE-9C7F-1B963D697AA5}" srcOrd="0" destOrd="0" presId="urn:microsoft.com/office/officeart/2009/3/layout/StepUpProcess"/>
    <dgm:cxn modelId="{A5A0ECAB-0BEF-4687-A447-254AE8CD1A7B}" type="presParOf" srcId="{A388AA26-E0C6-4E8C-B740-745B17129050}" destId="{DDE68FCF-B737-4935-BDE3-85E51E3ECC83}" srcOrd="6" destOrd="0" presId="urn:microsoft.com/office/officeart/2009/3/layout/StepUpProcess"/>
    <dgm:cxn modelId="{E99338B7-5D87-426E-BAAC-62FFDF30888C}" type="presParOf" srcId="{DDE68FCF-B737-4935-BDE3-85E51E3ECC83}" destId="{34B07150-22A8-4F7D-B627-A25F0120789A}" srcOrd="0" destOrd="0" presId="urn:microsoft.com/office/officeart/2009/3/layout/StepUpProcess"/>
    <dgm:cxn modelId="{6B6F5A57-5252-431F-8CCF-C1D14F846284}" type="presParOf" srcId="{DDE68FCF-B737-4935-BDE3-85E51E3ECC83}" destId="{2188954B-99A1-4E0E-BF20-98F39C9FCF26}"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F78652-A3E9-430A-8D58-1AC31ACF67EE}">
      <dsp:nvSpPr>
        <dsp:cNvPr id="0" name=""/>
        <dsp:cNvSpPr/>
      </dsp:nvSpPr>
      <dsp:spPr>
        <a:xfrm rot="5400000">
          <a:off x="275333" y="1159036"/>
          <a:ext cx="828272" cy="1378226"/>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031FAC-030F-41F6-9557-8B57BA05A63A}">
      <dsp:nvSpPr>
        <dsp:cNvPr id="0" name=""/>
        <dsp:cNvSpPr/>
      </dsp:nvSpPr>
      <dsp:spPr>
        <a:xfrm>
          <a:off x="137073" y="1570829"/>
          <a:ext cx="1244270" cy="1090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sv-SE" sz="3100" kern="1200" dirty="0"/>
            <a:t>Steg1</a:t>
          </a:r>
        </a:p>
      </dsp:txBody>
      <dsp:txXfrm>
        <a:off x="137073" y="1570829"/>
        <a:ext cx="1244270" cy="1090676"/>
      </dsp:txXfrm>
    </dsp:sp>
    <dsp:sp modelId="{C248B1B8-C85D-4E3E-8C2F-C2B3200872D3}">
      <dsp:nvSpPr>
        <dsp:cNvPr id="0" name=""/>
        <dsp:cNvSpPr/>
      </dsp:nvSpPr>
      <dsp:spPr>
        <a:xfrm>
          <a:off x="1146576" y="1057569"/>
          <a:ext cx="234768" cy="234768"/>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5592EE-77A7-40BE-90F8-1A2D45FCD975}">
      <dsp:nvSpPr>
        <dsp:cNvPr id="0" name=""/>
        <dsp:cNvSpPr/>
      </dsp:nvSpPr>
      <dsp:spPr>
        <a:xfrm rot="5400000">
          <a:off x="1798563" y="782111"/>
          <a:ext cx="828272" cy="1378226"/>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9C2556-121B-4E34-BC22-101C33F511C3}">
      <dsp:nvSpPr>
        <dsp:cNvPr id="0" name=""/>
        <dsp:cNvSpPr/>
      </dsp:nvSpPr>
      <dsp:spPr>
        <a:xfrm>
          <a:off x="1660304" y="1193904"/>
          <a:ext cx="1244270" cy="1090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sv-SE" sz="3100" kern="1200" dirty="0"/>
            <a:t>Steg 2</a:t>
          </a:r>
        </a:p>
      </dsp:txBody>
      <dsp:txXfrm>
        <a:off x="1660304" y="1193904"/>
        <a:ext cx="1244270" cy="1090676"/>
      </dsp:txXfrm>
    </dsp:sp>
    <dsp:sp modelId="{432620EF-68A2-4E92-95A5-8264B0BCBEDF}">
      <dsp:nvSpPr>
        <dsp:cNvPr id="0" name=""/>
        <dsp:cNvSpPr/>
      </dsp:nvSpPr>
      <dsp:spPr>
        <a:xfrm>
          <a:off x="2669807" y="680644"/>
          <a:ext cx="234768" cy="234768"/>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9593A7-734F-4251-B2E9-261F787E456F}">
      <dsp:nvSpPr>
        <dsp:cNvPr id="0" name=""/>
        <dsp:cNvSpPr/>
      </dsp:nvSpPr>
      <dsp:spPr>
        <a:xfrm rot="5400000">
          <a:off x="3321794" y="405186"/>
          <a:ext cx="828272" cy="1378226"/>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1E854E-E8C3-42F9-A5D8-037183F87746}">
      <dsp:nvSpPr>
        <dsp:cNvPr id="0" name=""/>
        <dsp:cNvSpPr/>
      </dsp:nvSpPr>
      <dsp:spPr>
        <a:xfrm>
          <a:off x="3183535" y="816979"/>
          <a:ext cx="1244270" cy="1090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sv-SE" sz="3100" kern="1200" dirty="0"/>
            <a:t>Steg 3</a:t>
          </a:r>
        </a:p>
      </dsp:txBody>
      <dsp:txXfrm>
        <a:off x="3183535" y="816979"/>
        <a:ext cx="1244270" cy="10906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F78652-A3E9-430A-8D58-1AC31ACF67EE}">
      <dsp:nvSpPr>
        <dsp:cNvPr id="0" name=""/>
        <dsp:cNvSpPr/>
      </dsp:nvSpPr>
      <dsp:spPr>
        <a:xfrm rot="5400000">
          <a:off x="423773" y="1732150"/>
          <a:ext cx="1272370" cy="2117195"/>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031FAC-030F-41F6-9557-8B57BA05A63A}">
      <dsp:nvSpPr>
        <dsp:cNvPr id="0" name=""/>
        <dsp:cNvSpPr/>
      </dsp:nvSpPr>
      <dsp:spPr>
        <a:xfrm>
          <a:off x="211382" y="2364735"/>
          <a:ext cx="1911416" cy="1675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sv-SE" sz="3300" kern="1200" dirty="0"/>
            <a:t>Styrka 	</a:t>
          </a:r>
        </a:p>
      </dsp:txBody>
      <dsp:txXfrm>
        <a:off x="211382" y="2364735"/>
        <a:ext cx="1911416" cy="1675468"/>
      </dsp:txXfrm>
    </dsp:sp>
    <dsp:sp modelId="{C248B1B8-C85D-4E3E-8C2F-C2B3200872D3}">
      <dsp:nvSpPr>
        <dsp:cNvPr id="0" name=""/>
        <dsp:cNvSpPr/>
      </dsp:nvSpPr>
      <dsp:spPr>
        <a:xfrm>
          <a:off x="1762154" y="1576279"/>
          <a:ext cx="360644" cy="360644"/>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5592EE-77A7-40BE-90F8-1A2D45FCD975}">
      <dsp:nvSpPr>
        <dsp:cNvPr id="0" name=""/>
        <dsp:cNvSpPr/>
      </dsp:nvSpPr>
      <dsp:spPr>
        <a:xfrm rot="5400000">
          <a:off x="2763719" y="1153127"/>
          <a:ext cx="1272370" cy="2117195"/>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9C2556-121B-4E34-BC22-101C33F511C3}">
      <dsp:nvSpPr>
        <dsp:cNvPr id="0" name=""/>
        <dsp:cNvSpPr/>
      </dsp:nvSpPr>
      <dsp:spPr>
        <a:xfrm>
          <a:off x="2551329" y="1785713"/>
          <a:ext cx="1911416" cy="1675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sv-SE" sz="3300" kern="1200" dirty="0"/>
            <a:t>Löp teknik</a:t>
          </a:r>
        </a:p>
      </dsp:txBody>
      <dsp:txXfrm>
        <a:off x="2551329" y="1785713"/>
        <a:ext cx="1911416" cy="1675468"/>
      </dsp:txXfrm>
    </dsp:sp>
    <dsp:sp modelId="{432620EF-68A2-4E92-95A5-8264B0BCBEDF}">
      <dsp:nvSpPr>
        <dsp:cNvPr id="0" name=""/>
        <dsp:cNvSpPr/>
      </dsp:nvSpPr>
      <dsp:spPr>
        <a:xfrm>
          <a:off x="4102101" y="997257"/>
          <a:ext cx="360644" cy="360644"/>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9593A7-734F-4251-B2E9-261F787E456F}">
      <dsp:nvSpPr>
        <dsp:cNvPr id="0" name=""/>
        <dsp:cNvSpPr/>
      </dsp:nvSpPr>
      <dsp:spPr>
        <a:xfrm rot="5400000">
          <a:off x="5103666" y="574105"/>
          <a:ext cx="1272370" cy="2117195"/>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1E854E-E8C3-42F9-A5D8-037183F87746}">
      <dsp:nvSpPr>
        <dsp:cNvPr id="0" name=""/>
        <dsp:cNvSpPr/>
      </dsp:nvSpPr>
      <dsp:spPr>
        <a:xfrm>
          <a:off x="4891276" y="1206691"/>
          <a:ext cx="1911416" cy="1675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sv-SE" sz="3300" kern="1200" dirty="0"/>
            <a:t>Springa mer</a:t>
          </a:r>
        </a:p>
      </dsp:txBody>
      <dsp:txXfrm>
        <a:off x="4891276" y="1206691"/>
        <a:ext cx="1911416" cy="1675468"/>
      </dsp:txXfrm>
    </dsp:sp>
    <dsp:sp modelId="{303EFE07-E6EA-4BE1-968E-31CBB65800D2}">
      <dsp:nvSpPr>
        <dsp:cNvPr id="0" name=""/>
        <dsp:cNvSpPr/>
      </dsp:nvSpPr>
      <dsp:spPr>
        <a:xfrm>
          <a:off x="6442048" y="418235"/>
          <a:ext cx="360644" cy="360644"/>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B07150-22A8-4F7D-B627-A25F0120789A}">
      <dsp:nvSpPr>
        <dsp:cNvPr id="0" name=""/>
        <dsp:cNvSpPr/>
      </dsp:nvSpPr>
      <dsp:spPr>
        <a:xfrm rot="5400000">
          <a:off x="7443613" y="-4916"/>
          <a:ext cx="1272370" cy="2117195"/>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88954B-99A1-4E0E-BF20-98F39C9FCF26}">
      <dsp:nvSpPr>
        <dsp:cNvPr id="0" name=""/>
        <dsp:cNvSpPr/>
      </dsp:nvSpPr>
      <dsp:spPr>
        <a:xfrm>
          <a:off x="7231223" y="627668"/>
          <a:ext cx="1911416" cy="1675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sv-SE" sz="3300" kern="1200" dirty="0"/>
            <a:t>Snabbare som spelare</a:t>
          </a:r>
        </a:p>
      </dsp:txBody>
      <dsp:txXfrm>
        <a:off x="7231223" y="627668"/>
        <a:ext cx="1911416" cy="1675468"/>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9BCE0C-CD74-4A59-802C-6D2F8C15331A}" type="datetimeFigureOut">
              <a:rPr lang="en-US" smtClean="0"/>
              <a:t>11/27/2024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798501B-77B5-4365-9881-C6E19A3C1E42}" type="slidenum">
              <a:rPr lang="en-US" smtClean="0"/>
              <a:t>‹#›</a:t>
            </a:fld>
            <a:endParaRPr lang="en-US"/>
          </a:p>
        </p:txBody>
      </p:sp>
    </p:spTree>
    <p:extLst>
      <p:ext uri="{BB962C8B-B14F-4D97-AF65-F5344CB8AC3E}">
        <p14:creationId xmlns:p14="http://schemas.microsoft.com/office/powerpoint/2010/main" val="28514561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4FDEA8-CBB8-46CC-9562-028963DBC55A}" type="datetimeFigureOut">
              <a:rPr lang="en-US" smtClean="0"/>
              <a:t>11/20/2024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8BD8E7-1312-41F3-99C4-6DA5AF891969}" type="slidenum">
              <a:rPr lang="en-US" smtClean="0"/>
              <a:t>‹#›</a:t>
            </a:fld>
            <a:endParaRPr lang="en-US"/>
          </a:p>
        </p:txBody>
      </p:sp>
    </p:spTree>
    <p:extLst>
      <p:ext uri="{BB962C8B-B14F-4D97-AF65-F5344CB8AC3E}">
        <p14:creationId xmlns:p14="http://schemas.microsoft.com/office/powerpoint/2010/main" val="2892084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C8BD8E7-1312-41F3-99C4-6DA5AF891969}" type="slidenum">
              <a:rPr lang="en-US" smtClean="0"/>
              <a:t>5</a:t>
            </a:fld>
            <a:endParaRPr lang="en-US"/>
          </a:p>
        </p:txBody>
      </p:sp>
    </p:spTree>
    <p:extLst>
      <p:ext uri="{BB962C8B-B14F-4D97-AF65-F5344CB8AC3E}">
        <p14:creationId xmlns:p14="http://schemas.microsoft.com/office/powerpoint/2010/main" val="1881723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C8BD8E7-1312-41F3-99C4-6DA5AF891969}" type="slidenum">
              <a:rPr lang="en-US" smtClean="0"/>
              <a:t>15</a:t>
            </a:fld>
            <a:endParaRPr lang="en-US"/>
          </a:p>
        </p:txBody>
      </p:sp>
    </p:spTree>
    <p:extLst>
      <p:ext uri="{BB962C8B-B14F-4D97-AF65-F5344CB8AC3E}">
        <p14:creationId xmlns:p14="http://schemas.microsoft.com/office/powerpoint/2010/main" val="388120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1556E-A368-5BB0-F4D7-C52508561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CAC3D-AA2A-78FF-CE24-066B8721B5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7963CF-95BC-FE1E-F2D7-C0828E8DA48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986E2C6-2717-1D18-5CB3-AEA3F3E644D1}"/>
              </a:ext>
            </a:extLst>
          </p:cNvPr>
          <p:cNvSpPr>
            <a:spLocks noGrp="1"/>
          </p:cNvSpPr>
          <p:nvPr>
            <p:ph type="sldNum" sz="quarter" idx="5"/>
          </p:nvPr>
        </p:nvSpPr>
        <p:spPr/>
        <p:txBody>
          <a:bodyPr/>
          <a:lstStyle/>
          <a:p>
            <a:fld id="{FC8BD8E7-1312-41F3-99C4-6DA5AF891969}" type="slidenum">
              <a:rPr lang="en-US" smtClean="0"/>
              <a:t>16</a:t>
            </a:fld>
            <a:endParaRPr lang="en-US"/>
          </a:p>
        </p:txBody>
      </p:sp>
    </p:spTree>
    <p:extLst>
      <p:ext uri="{BB962C8B-B14F-4D97-AF65-F5344CB8AC3E}">
        <p14:creationId xmlns:p14="http://schemas.microsoft.com/office/powerpoint/2010/main" val="421427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1556E-A368-5BB0-F4D7-C52508561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CAC3D-AA2A-78FF-CE24-066B8721B5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7963CF-95BC-FE1E-F2D7-C0828E8DA48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986E2C6-2717-1D18-5CB3-AEA3F3E644D1}"/>
              </a:ext>
            </a:extLst>
          </p:cNvPr>
          <p:cNvSpPr>
            <a:spLocks noGrp="1"/>
          </p:cNvSpPr>
          <p:nvPr>
            <p:ph type="sldNum" sz="quarter" idx="5"/>
          </p:nvPr>
        </p:nvSpPr>
        <p:spPr/>
        <p:txBody>
          <a:bodyPr/>
          <a:lstStyle/>
          <a:p>
            <a:fld id="{FC8BD8E7-1312-41F3-99C4-6DA5AF891969}" type="slidenum">
              <a:rPr lang="en-US" smtClean="0"/>
              <a:t>17</a:t>
            </a:fld>
            <a:endParaRPr lang="en-US"/>
          </a:p>
        </p:txBody>
      </p:sp>
    </p:spTree>
    <p:extLst>
      <p:ext uri="{BB962C8B-B14F-4D97-AF65-F5344CB8AC3E}">
        <p14:creationId xmlns:p14="http://schemas.microsoft.com/office/powerpoint/2010/main" val="4766002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C8BD8E7-1312-41F3-99C4-6DA5AF891969}" type="slidenum">
              <a:rPr lang="en-US" smtClean="0"/>
              <a:t>18</a:t>
            </a:fld>
            <a:endParaRPr lang="en-US"/>
          </a:p>
        </p:txBody>
      </p:sp>
    </p:spTree>
    <p:extLst>
      <p:ext uri="{BB962C8B-B14F-4D97-AF65-F5344CB8AC3E}">
        <p14:creationId xmlns:p14="http://schemas.microsoft.com/office/powerpoint/2010/main" val="2057830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15C6-C33A-7CF8-CFB4-60C31AA68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0974B-6845-A50B-9A78-D87BBAF574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4E8C57-A3D2-FC97-A841-AEAF723A16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93040D-A02F-F759-AE44-FC0192556827}"/>
              </a:ext>
            </a:extLst>
          </p:cNvPr>
          <p:cNvSpPr>
            <a:spLocks noGrp="1"/>
          </p:cNvSpPr>
          <p:nvPr>
            <p:ph type="sldNum" sz="quarter" idx="5"/>
          </p:nvPr>
        </p:nvSpPr>
        <p:spPr/>
        <p:txBody>
          <a:bodyPr/>
          <a:lstStyle/>
          <a:p>
            <a:fld id="{FC8BD8E7-1312-41F3-99C4-6DA5AF891969}" type="slidenum">
              <a:rPr lang="en-US" smtClean="0"/>
              <a:t>6</a:t>
            </a:fld>
            <a:endParaRPr lang="en-US"/>
          </a:p>
        </p:txBody>
      </p:sp>
    </p:spTree>
    <p:extLst>
      <p:ext uri="{BB962C8B-B14F-4D97-AF65-F5344CB8AC3E}">
        <p14:creationId xmlns:p14="http://schemas.microsoft.com/office/powerpoint/2010/main" val="3740615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15C6-C33A-7CF8-CFB4-60C31AA68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0974B-6845-A50B-9A78-D87BBAF574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4E8C57-A3D2-FC97-A841-AEAF723A16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93040D-A02F-F759-AE44-FC0192556827}"/>
              </a:ext>
            </a:extLst>
          </p:cNvPr>
          <p:cNvSpPr>
            <a:spLocks noGrp="1"/>
          </p:cNvSpPr>
          <p:nvPr>
            <p:ph type="sldNum" sz="quarter" idx="5"/>
          </p:nvPr>
        </p:nvSpPr>
        <p:spPr/>
        <p:txBody>
          <a:bodyPr/>
          <a:lstStyle/>
          <a:p>
            <a:fld id="{FC8BD8E7-1312-41F3-99C4-6DA5AF891969}" type="slidenum">
              <a:rPr lang="en-US" smtClean="0"/>
              <a:t>7</a:t>
            </a:fld>
            <a:endParaRPr lang="en-US"/>
          </a:p>
        </p:txBody>
      </p:sp>
    </p:spTree>
    <p:extLst>
      <p:ext uri="{BB962C8B-B14F-4D97-AF65-F5344CB8AC3E}">
        <p14:creationId xmlns:p14="http://schemas.microsoft.com/office/powerpoint/2010/main" val="1056373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15C6-C33A-7CF8-CFB4-60C31AA68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0974B-6845-A50B-9A78-D87BBAF574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4E8C57-A3D2-FC97-A841-AEAF723A16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93040D-A02F-F759-AE44-FC0192556827}"/>
              </a:ext>
            </a:extLst>
          </p:cNvPr>
          <p:cNvSpPr>
            <a:spLocks noGrp="1"/>
          </p:cNvSpPr>
          <p:nvPr>
            <p:ph type="sldNum" sz="quarter" idx="5"/>
          </p:nvPr>
        </p:nvSpPr>
        <p:spPr/>
        <p:txBody>
          <a:bodyPr/>
          <a:lstStyle/>
          <a:p>
            <a:fld id="{FC8BD8E7-1312-41F3-99C4-6DA5AF891969}" type="slidenum">
              <a:rPr lang="en-US" smtClean="0"/>
              <a:t>8</a:t>
            </a:fld>
            <a:endParaRPr lang="en-US"/>
          </a:p>
        </p:txBody>
      </p:sp>
    </p:spTree>
    <p:extLst>
      <p:ext uri="{BB962C8B-B14F-4D97-AF65-F5344CB8AC3E}">
        <p14:creationId xmlns:p14="http://schemas.microsoft.com/office/powerpoint/2010/main" val="353174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15C6-C33A-7CF8-CFB4-60C31AA68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0974B-6845-A50B-9A78-D87BBAF574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4E8C57-A3D2-FC97-A841-AEAF723A16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93040D-A02F-F759-AE44-FC0192556827}"/>
              </a:ext>
            </a:extLst>
          </p:cNvPr>
          <p:cNvSpPr>
            <a:spLocks noGrp="1"/>
          </p:cNvSpPr>
          <p:nvPr>
            <p:ph type="sldNum" sz="quarter" idx="5"/>
          </p:nvPr>
        </p:nvSpPr>
        <p:spPr/>
        <p:txBody>
          <a:bodyPr/>
          <a:lstStyle/>
          <a:p>
            <a:fld id="{FC8BD8E7-1312-41F3-99C4-6DA5AF891969}" type="slidenum">
              <a:rPr lang="en-US" smtClean="0"/>
              <a:t>9</a:t>
            </a:fld>
            <a:endParaRPr lang="en-US"/>
          </a:p>
        </p:txBody>
      </p:sp>
    </p:spTree>
    <p:extLst>
      <p:ext uri="{BB962C8B-B14F-4D97-AF65-F5344CB8AC3E}">
        <p14:creationId xmlns:p14="http://schemas.microsoft.com/office/powerpoint/2010/main" val="279278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15C6-C33A-7CF8-CFB4-60C31AA68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0974B-6845-A50B-9A78-D87BBAF574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4E8C57-A3D2-FC97-A841-AEAF723A16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93040D-A02F-F759-AE44-FC0192556827}"/>
              </a:ext>
            </a:extLst>
          </p:cNvPr>
          <p:cNvSpPr>
            <a:spLocks noGrp="1"/>
          </p:cNvSpPr>
          <p:nvPr>
            <p:ph type="sldNum" sz="quarter" idx="5"/>
          </p:nvPr>
        </p:nvSpPr>
        <p:spPr/>
        <p:txBody>
          <a:bodyPr/>
          <a:lstStyle/>
          <a:p>
            <a:fld id="{FC8BD8E7-1312-41F3-99C4-6DA5AF891969}" type="slidenum">
              <a:rPr lang="en-US" smtClean="0"/>
              <a:t>10</a:t>
            </a:fld>
            <a:endParaRPr lang="en-US"/>
          </a:p>
        </p:txBody>
      </p:sp>
    </p:spTree>
    <p:extLst>
      <p:ext uri="{BB962C8B-B14F-4D97-AF65-F5344CB8AC3E}">
        <p14:creationId xmlns:p14="http://schemas.microsoft.com/office/powerpoint/2010/main" val="2869579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15C6-C33A-7CF8-CFB4-60C31AA68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0974B-6845-A50B-9A78-D87BBAF574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4E8C57-A3D2-FC97-A841-AEAF723A16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93040D-A02F-F759-AE44-FC0192556827}"/>
              </a:ext>
            </a:extLst>
          </p:cNvPr>
          <p:cNvSpPr>
            <a:spLocks noGrp="1"/>
          </p:cNvSpPr>
          <p:nvPr>
            <p:ph type="sldNum" sz="quarter" idx="5"/>
          </p:nvPr>
        </p:nvSpPr>
        <p:spPr/>
        <p:txBody>
          <a:bodyPr/>
          <a:lstStyle/>
          <a:p>
            <a:fld id="{FC8BD8E7-1312-41F3-99C4-6DA5AF891969}" type="slidenum">
              <a:rPr lang="en-US" smtClean="0"/>
              <a:t>11</a:t>
            </a:fld>
            <a:endParaRPr lang="en-US"/>
          </a:p>
        </p:txBody>
      </p:sp>
    </p:spTree>
    <p:extLst>
      <p:ext uri="{BB962C8B-B14F-4D97-AF65-F5344CB8AC3E}">
        <p14:creationId xmlns:p14="http://schemas.microsoft.com/office/powerpoint/2010/main" val="1359367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F1722-60E3-A09A-BB28-4F5AB13EAE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5AB492-CF36-FEE5-1037-7FCA179F16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675180-9A41-41BA-DED2-C1E73D10DB2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4E3AB25-B159-EB7E-947B-A24C760D2428}"/>
              </a:ext>
            </a:extLst>
          </p:cNvPr>
          <p:cNvSpPr>
            <a:spLocks noGrp="1"/>
          </p:cNvSpPr>
          <p:nvPr>
            <p:ph type="sldNum" sz="quarter" idx="5"/>
          </p:nvPr>
        </p:nvSpPr>
        <p:spPr/>
        <p:txBody>
          <a:bodyPr/>
          <a:lstStyle/>
          <a:p>
            <a:fld id="{FC8BD8E7-1312-41F3-99C4-6DA5AF891969}" type="slidenum">
              <a:rPr lang="en-US" smtClean="0"/>
              <a:t>13</a:t>
            </a:fld>
            <a:endParaRPr lang="en-US"/>
          </a:p>
        </p:txBody>
      </p:sp>
    </p:spTree>
    <p:extLst>
      <p:ext uri="{BB962C8B-B14F-4D97-AF65-F5344CB8AC3E}">
        <p14:creationId xmlns:p14="http://schemas.microsoft.com/office/powerpoint/2010/main" val="375658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115C6-C33A-7CF8-CFB4-60C31AA68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0974B-6845-A50B-9A78-D87BBAF574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4E8C57-A3D2-FC97-A841-AEAF723A16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93040D-A02F-F759-AE44-FC0192556827}"/>
              </a:ext>
            </a:extLst>
          </p:cNvPr>
          <p:cNvSpPr>
            <a:spLocks noGrp="1"/>
          </p:cNvSpPr>
          <p:nvPr>
            <p:ph type="sldNum" sz="quarter" idx="5"/>
          </p:nvPr>
        </p:nvSpPr>
        <p:spPr/>
        <p:txBody>
          <a:bodyPr/>
          <a:lstStyle/>
          <a:p>
            <a:fld id="{FC8BD8E7-1312-41F3-99C4-6DA5AF891969}" type="slidenum">
              <a:rPr lang="en-US" smtClean="0"/>
              <a:t>14</a:t>
            </a:fld>
            <a:endParaRPr lang="en-US"/>
          </a:p>
        </p:txBody>
      </p:sp>
    </p:spTree>
    <p:extLst>
      <p:ext uri="{BB962C8B-B14F-4D97-AF65-F5344CB8AC3E}">
        <p14:creationId xmlns:p14="http://schemas.microsoft.com/office/powerpoint/2010/main" val="450215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lumMod val="75000"/>
          </a:schemeClr>
        </a:solidFill>
        <a:effectLst/>
      </p:bgPr>
    </p:bg>
    <p:spTree>
      <p:nvGrpSpPr>
        <p:cNvPr id="1" name=""/>
        <p:cNvGrpSpPr/>
        <p:nvPr/>
      </p:nvGrpSpPr>
      <p:grpSpPr>
        <a:xfrm>
          <a:off x="0" y="0"/>
          <a:ext cx="0" cy="0"/>
          <a:chOff x="0" y="0"/>
          <a:chExt cx="0" cy="0"/>
        </a:xfrm>
      </p:grpSpPr>
      <p:sp>
        <p:nvSpPr>
          <p:cNvPr id="7" name="Rectangle 6"/>
          <p:cNvSpPr/>
          <p:nvPr userDrawn="1"/>
        </p:nvSpPr>
        <p:spPr>
          <a:xfrm>
            <a:off x="304800" y="304800"/>
            <a:ext cx="11582400" cy="6248400"/>
          </a:xfrm>
          <a:prstGeom prst="rect">
            <a:avLst/>
          </a:prstGeom>
          <a:noFill/>
          <a:ln w="508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38200" y="1548245"/>
            <a:ext cx="10515600" cy="2240280"/>
          </a:xfrm>
        </p:spPr>
        <p:txBody>
          <a:bodyPr anchor="b">
            <a:normAutofit/>
          </a:bodyPr>
          <a:lstStyle>
            <a:lvl1pPr algn="ctr">
              <a:defRPr sz="4400">
                <a:solidFill>
                  <a:schemeClr val="bg1"/>
                </a:solidFill>
              </a:defRPr>
            </a:lvl1pPr>
          </a:lstStyle>
          <a:p>
            <a:r>
              <a:rPr lang="en-US"/>
              <a:t>Click to edit Master title style</a:t>
            </a:r>
          </a:p>
        </p:txBody>
      </p:sp>
      <p:sp>
        <p:nvSpPr>
          <p:cNvPr id="3" name="Subtitle 2"/>
          <p:cNvSpPr>
            <a:spLocks noGrp="1"/>
          </p:cNvSpPr>
          <p:nvPr>
            <p:ph type="subTitle" idx="1"/>
          </p:nvPr>
        </p:nvSpPr>
        <p:spPr>
          <a:xfrm>
            <a:off x="838200" y="3854659"/>
            <a:ext cx="10515600" cy="1143000"/>
          </a:xfrm>
        </p:spPr>
        <p:txBody>
          <a:bodyPr>
            <a:normAutofit/>
          </a:bodyPr>
          <a:lstStyle>
            <a:lvl1pPr marL="0" indent="0" algn="ctr">
              <a:buNone/>
              <a:defRPr sz="2000" cap="all"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7988627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p:cNvSpPr/>
          <p:nvPr userDrawn="1"/>
        </p:nvSpPr>
        <p:spPr>
          <a:xfrm>
            <a:off x="8153400" y="0"/>
            <a:ext cx="403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32813" y="1683327"/>
            <a:ext cx="3125787" cy="2877260"/>
          </a:xfrm>
        </p:spPr>
        <p:txBody>
          <a:bodyPr anchor="b">
            <a:normAutofit/>
          </a:bodyPr>
          <a:lstStyle>
            <a:lvl1pPr>
              <a:defRPr sz="3000">
                <a:solidFill>
                  <a:schemeClr val="bg1"/>
                </a:solidFill>
              </a:defRPr>
            </a:lvl1pPr>
          </a:lstStyle>
          <a:p>
            <a:r>
              <a:rPr lang="en-US"/>
              <a:t>Click to edit Master title style</a:t>
            </a:r>
          </a:p>
        </p:txBody>
      </p:sp>
      <p:sp>
        <p:nvSpPr>
          <p:cNvPr id="6" name="Picture Placeholder 2" descr="An empty placeholder to add an image. Click on the placeholder and select the image that you wish to add"/>
          <p:cNvSpPr>
            <a:spLocks noGrp="1"/>
          </p:cNvSpPr>
          <p:nvPr>
            <p:ph type="pic" idx="1"/>
          </p:nvPr>
        </p:nvSpPr>
        <p:spPr>
          <a:xfrm>
            <a:off x="0" y="0"/>
            <a:ext cx="8101584" cy="6857999"/>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532813" y="4591761"/>
            <a:ext cx="3125787" cy="1580440"/>
          </a:xfrm>
        </p:spPr>
        <p:txBody>
          <a:bodyPr/>
          <a:lstStyle>
            <a:lvl1pPr marL="0" indent="0">
              <a:spcBef>
                <a:spcPts val="8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lvl1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7CC0096-1860-4642-9CD2-0079EA5E7CD1}" type="datetimeFigureOut">
              <a:rPr lang="en-US" smtClean="0"/>
              <a:t>11/20/2024</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57200"/>
            <a:ext cx="1943100" cy="5719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0" y="457200"/>
            <a:ext cx="7048500" cy="5719762"/>
          </a:xfrm>
        </p:spPr>
        <p:txBody>
          <a:bodyPr vert="eaVert"/>
          <a:lstStyle>
            <a:lvl1pPr>
              <a:defRPr/>
            </a:lvl1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7CC0096-1860-4642-9CD2-0079EA5E7CD1}" type="datetimeFigureOut">
              <a:rPr lang="en-US" smtClean="0"/>
              <a:t>11/20/2024</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s">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0" y="4800600"/>
            <a:ext cx="12192000" cy="2057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33400" y="5084483"/>
            <a:ext cx="11125200" cy="914400"/>
          </a:xfrm>
        </p:spPr>
        <p:txBody>
          <a:bodyPr anchor="b">
            <a:normAutofit/>
          </a:bodyPr>
          <a:lstStyle>
            <a:lvl1pPr algn="ctr">
              <a:defRPr sz="4400" spc="-50" baseline="0">
                <a:solidFill>
                  <a:schemeClr val="bg1"/>
                </a:solidFill>
              </a:defRPr>
            </a:lvl1pPr>
          </a:lstStyle>
          <a:p>
            <a:r>
              <a:rPr lang="en-US"/>
              <a:t>Click to edit Master title style</a:t>
            </a:r>
            <a:endParaRPr lang="en-US" dirty="0"/>
          </a:p>
        </p:txBody>
      </p:sp>
      <p:sp>
        <p:nvSpPr>
          <p:cNvPr id="9" name="Picture Placeholder 2" descr="An empty placeholder to add an image. Click on the placeholder and select the image that you wish to add"/>
          <p:cNvSpPr>
            <a:spLocks noGrp="1"/>
          </p:cNvSpPr>
          <p:nvPr>
            <p:ph type="pic" idx="10"/>
          </p:nvPr>
        </p:nvSpPr>
        <p:spPr>
          <a:xfrm>
            <a:off x="1" y="1"/>
            <a:ext cx="4023360" cy="4745736"/>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Picture Placeholder 2" descr="An empty placeholder to add an image. Click on the placeholder and select the image that you wish to add"/>
          <p:cNvSpPr>
            <a:spLocks noGrp="1"/>
          </p:cNvSpPr>
          <p:nvPr>
            <p:ph type="pic" idx="11"/>
          </p:nvPr>
        </p:nvSpPr>
        <p:spPr>
          <a:xfrm>
            <a:off x="4084320" y="1"/>
            <a:ext cx="4023360" cy="4745736"/>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4" name="Picture Placeholder 2" descr="An empty placeholder to add an image. Click on the placeholder and select the image that you wish to add"/>
          <p:cNvSpPr>
            <a:spLocks noGrp="1"/>
          </p:cNvSpPr>
          <p:nvPr>
            <p:ph type="pic" idx="12"/>
          </p:nvPr>
        </p:nvSpPr>
        <p:spPr>
          <a:xfrm>
            <a:off x="8168640" y="1"/>
            <a:ext cx="4023360" cy="4745736"/>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 name="Subtitle 2"/>
          <p:cNvSpPr>
            <a:spLocks noGrp="1"/>
          </p:cNvSpPr>
          <p:nvPr>
            <p:ph type="subTitle" idx="1"/>
          </p:nvPr>
        </p:nvSpPr>
        <p:spPr>
          <a:xfrm>
            <a:off x="533400" y="6043123"/>
            <a:ext cx="11125200" cy="571500"/>
          </a:xfrm>
        </p:spPr>
        <p:txBody>
          <a:bodyPr>
            <a:normAutofit/>
          </a:bodyPr>
          <a:lstStyle>
            <a:lvl1pPr marL="0" indent="0" algn="ctr">
              <a:spcBef>
                <a:spcPts val="0"/>
              </a:spcBef>
              <a:buNone/>
              <a:defRPr sz="2000" cap="all"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4637454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lvl1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7CC0096-1860-4642-9CD2-0079EA5E7CD1}" type="datetimeFigureOut">
              <a:rPr lang="en-US" smtClean="0"/>
              <a:t>11/20/2024</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accent1">
            <a:lumMod val="75000"/>
          </a:schemeClr>
        </a:solidFill>
        <a:effectLst/>
      </p:bgPr>
    </p:bg>
    <p:spTree>
      <p:nvGrpSpPr>
        <p:cNvPr id="1" name=""/>
        <p:cNvGrpSpPr/>
        <p:nvPr/>
      </p:nvGrpSpPr>
      <p:grpSpPr>
        <a:xfrm>
          <a:off x="0" y="0"/>
          <a:ext cx="0" cy="0"/>
          <a:chOff x="0" y="0"/>
          <a:chExt cx="0" cy="0"/>
        </a:xfrm>
      </p:grpSpPr>
      <p:sp>
        <p:nvSpPr>
          <p:cNvPr id="7" name="Rectangle 6"/>
          <p:cNvSpPr/>
          <p:nvPr userDrawn="1"/>
        </p:nvSpPr>
        <p:spPr>
          <a:xfrm>
            <a:off x="304800" y="304800"/>
            <a:ext cx="11582400" cy="6248400"/>
          </a:xfrm>
          <a:prstGeom prst="rect">
            <a:avLst/>
          </a:prstGeom>
          <a:noFill/>
          <a:ln w="508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2483427"/>
            <a:ext cx="10515600" cy="2743200"/>
          </a:xfrm>
        </p:spPr>
        <p:txBody>
          <a:bodyPr anchor="b">
            <a:normAutofit/>
          </a:bodyPr>
          <a:lstStyle>
            <a:lvl1pPr algn="ctr">
              <a:defRPr sz="4400" spc="-50" baseline="0">
                <a:solidFill>
                  <a:schemeClr val="bg1"/>
                </a:solidFill>
              </a:defRPr>
            </a:lvl1pPr>
          </a:lstStyle>
          <a:p>
            <a:r>
              <a:rPr lang="en-US"/>
              <a:t>Click to edit Master title style</a:t>
            </a:r>
          </a:p>
        </p:txBody>
      </p:sp>
      <p:sp>
        <p:nvSpPr>
          <p:cNvPr id="5" name="Text Placeholder 4"/>
          <p:cNvSpPr>
            <a:spLocks noGrp="1"/>
          </p:cNvSpPr>
          <p:nvPr>
            <p:ph type="body" sz="quarter" idx="10"/>
          </p:nvPr>
        </p:nvSpPr>
        <p:spPr>
          <a:xfrm>
            <a:off x="835025" y="5257800"/>
            <a:ext cx="10515600" cy="914400"/>
          </a:xfrm>
        </p:spPr>
        <p:txBody>
          <a:bodyPr>
            <a:normAutofit/>
          </a:bodyPr>
          <a:lstStyle>
            <a:lvl1pPr marL="0" indent="0" algn="ctr">
              <a:spcBef>
                <a:spcPts val="0"/>
              </a:spcBef>
              <a:buFontTx/>
              <a:buNone/>
              <a:defRPr sz="2000" cap="all" spc="50" baseline="0">
                <a:solidFill>
                  <a:schemeClr val="bg1"/>
                </a:solidFill>
              </a:defRPr>
            </a:lvl1pPr>
            <a:lvl2pPr marL="365760" indent="0" algn="ctr">
              <a:buNone/>
              <a:defRPr sz="2000" cap="all" spc="50" baseline="0">
                <a:solidFill>
                  <a:schemeClr val="bg1"/>
                </a:solidFill>
              </a:defRPr>
            </a:lvl2pPr>
            <a:lvl3pPr algn="ctr">
              <a:defRPr sz="2000" cap="all" spc="50" baseline="0">
                <a:solidFill>
                  <a:schemeClr val="bg1"/>
                </a:solidFill>
              </a:defRPr>
            </a:lvl3pPr>
            <a:lvl4pPr algn="ctr">
              <a:defRPr sz="2000" cap="all" spc="50" baseline="0">
                <a:solidFill>
                  <a:schemeClr val="bg1"/>
                </a:solidFill>
              </a:defRPr>
            </a:lvl4pPr>
            <a:lvl5pPr algn="ctr">
              <a:defRPr sz="2000" cap="all" spc="50" baseline="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5067780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0" y="1714500"/>
            <a:ext cx="4495800" cy="4462272"/>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714500"/>
            <a:ext cx="4495800" cy="4462272"/>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37CC0096-1860-4642-9CD2-0079EA5E7CD1}" type="datetimeFigureOut">
              <a:rPr lang="en-US" smtClean="0"/>
              <a:t>11/20/2024</a:t>
            </a:fld>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527048" y="1733162"/>
            <a:ext cx="4498848" cy="685800"/>
          </a:xfrm>
        </p:spPr>
        <p:txBody>
          <a:bodyPr anchor="b">
            <a:normAutofit/>
          </a:bodyPr>
          <a:lstStyle>
            <a:lvl1pPr marL="0" indent="0">
              <a:spcBef>
                <a:spcPts val="0"/>
              </a:spcBef>
              <a:buNone/>
              <a:defRPr sz="18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7048" y="2481943"/>
            <a:ext cx="4498848" cy="3690257"/>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733162"/>
            <a:ext cx="4498848" cy="685800"/>
          </a:xfrm>
        </p:spPr>
        <p:txBody>
          <a:bodyPr anchor="b">
            <a:normAutofit/>
          </a:bodyPr>
          <a:lstStyle>
            <a:lvl1pPr marL="0" indent="0">
              <a:spcBef>
                <a:spcPts val="0"/>
              </a:spcBef>
              <a:buNone/>
              <a:defRPr sz="18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481943"/>
            <a:ext cx="4498848" cy="3690257"/>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37CC0096-1860-4642-9CD2-0079EA5E7CD1}" type="datetimeFigureOut">
              <a:rPr lang="en-US" smtClean="0"/>
              <a:t>11/20/2024</a:t>
            </a:fld>
            <a:endParaRPr lang="en-US"/>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37CC0096-1860-4642-9CD2-0079EA5E7CD1}" type="datetimeFigureOut">
              <a:rPr lang="en-US" smtClean="0"/>
              <a:t>11/20/2024</a:t>
            </a:fld>
            <a:endParaRPr lang="en-US"/>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51812" y="1672934"/>
            <a:ext cx="3506788" cy="2880360"/>
          </a:xfrm>
        </p:spPr>
        <p:txBody>
          <a:bodyPr anchor="b">
            <a:normAutofit/>
          </a:bodyPr>
          <a:lstStyle>
            <a:lvl1pPr>
              <a:defRPr sz="3000"/>
            </a:lvl1pPr>
          </a:lstStyle>
          <a:p>
            <a:r>
              <a:rPr lang="en-US"/>
              <a:t>Click to edit Master title style</a:t>
            </a:r>
            <a:endParaRPr lang="en-US" dirty="0"/>
          </a:p>
        </p:txBody>
      </p:sp>
      <p:sp>
        <p:nvSpPr>
          <p:cNvPr id="3" name="Content Placeholder 2"/>
          <p:cNvSpPr>
            <a:spLocks noGrp="1"/>
          </p:cNvSpPr>
          <p:nvPr>
            <p:ph idx="1"/>
          </p:nvPr>
        </p:nvSpPr>
        <p:spPr>
          <a:xfrm>
            <a:off x="530352" y="457200"/>
            <a:ext cx="7242111" cy="5715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151812" y="4590288"/>
            <a:ext cx="3514564" cy="1581912"/>
          </a:xfrm>
        </p:spPr>
        <p:txBody>
          <a:bodyPr/>
          <a:lstStyle>
            <a:lvl1pPr marL="0" indent="0">
              <a:spcBef>
                <a:spcPts val="8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37CC0096-1860-4642-9CD2-0079EA5E7CD1}" type="datetimeFigureOut">
              <a:rPr lang="en-US" smtClean="0"/>
              <a:t>11/20/2024</a:t>
            </a:fld>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4000" y="457200"/>
            <a:ext cx="9144000"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524000" y="1714500"/>
            <a:ext cx="9144000" cy="44577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userDrawn="1"/>
        </p:nvSpPr>
        <p:spPr>
          <a:xfrm>
            <a:off x="0" y="6583680"/>
            <a:ext cx="12192000" cy="27432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3"/>
          </p:nvPr>
        </p:nvSpPr>
        <p:spPr>
          <a:xfrm>
            <a:off x="1523999" y="6601556"/>
            <a:ext cx="6491381" cy="228600"/>
          </a:xfrm>
          <a:prstGeom prst="rect">
            <a:avLst/>
          </a:prstGeom>
        </p:spPr>
        <p:txBody>
          <a:bodyPr vert="horz" lIns="91440" tIns="45720" rIns="91440" bIns="45720" rtlCol="0" anchor="ctr"/>
          <a:lstStyle>
            <a:lvl1pPr algn="l">
              <a:defRPr sz="1100">
                <a:solidFill>
                  <a:schemeClr val="bg1"/>
                </a:solidFill>
              </a:defRPr>
            </a:lvl1pPr>
          </a:lstStyle>
          <a:p>
            <a:r>
              <a:rPr lang="en-US"/>
              <a:t>Add a footer</a:t>
            </a:r>
            <a:endParaRPr lang="en-US" dirty="0"/>
          </a:p>
        </p:txBody>
      </p:sp>
      <p:sp>
        <p:nvSpPr>
          <p:cNvPr id="4" name="Date Placeholder 3"/>
          <p:cNvSpPr>
            <a:spLocks noGrp="1"/>
          </p:cNvSpPr>
          <p:nvPr>
            <p:ph type="dt" sz="half" idx="2"/>
          </p:nvPr>
        </p:nvSpPr>
        <p:spPr>
          <a:xfrm>
            <a:off x="8187908" y="6601556"/>
            <a:ext cx="1534064" cy="228600"/>
          </a:xfrm>
          <a:prstGeom prst="rect">
            <a:avLst/>
          </a:prstGeom>
        </p:spPr>
        <p:txBody>
          <a:bodyPr vert="horz" lIns="91440" tIns="45720" rIns="91440" bIns="45720" rtlCol="0" anchor="ctr"/>
          <a:lstStyle>
            <a:lvl1pPr algn="r">
              <a:defRPr sz="1100">
                <a:solidFill>
                  <a:schemeClr val="bg1"/>
                </a:solidFill>
              </a:defRPr>
            </a:lvl1pPr>
          </a:lstStyle>
          <a:p>
            <a:fld id="{37CC0096-1860-4642-9CD2-0079EA5E7CD1}" type="datetimeFigureOut">
              <a:rPr lang="en-US" smtClean="0"/>
              <a:pPr/>
              <a:t>11/20/2024</a:t>
            </a:fld>
            <a:endParaRPr lang="en-US"/>
          </a:p>
        </p:txBody>
      </p:sp>
      <p:sp>
        <p:nvSpPr>
          <p:cNvPr id="6" name="Slide Number Placeholder 5"/>
          <p:cNvSpPr>
            <a:spLocks noGrp="1"/>
          </p:cNvSpPr>
          <p:nvPr>
            <p:ph type="sldNum" sz="quarter" idx="4"/>
          </p:nvPr>
        </p:nvSpPr>
        <p:spPr>
          <a:xfrm>
            <a:off x="9894499" y="6601556"/>
            <a:ext cx="773502" cy="228600"/>
          </a:xfrm>
          <a:prstGeom prst="rect">
            <a:avLst/>
          </a:prstGeom>
        </p:spPr>
        <p:txBody>
          <a:bodyPr vert="horz" lIns="91440" tIns="45720" rIns="91440" bIns="45720" rtlCol="0" anchor="ctr"/>
          <a:lstStyle>
            <a:lvl1pPr algn="r">
              <a:defRPr sz="1100">
                <a:solidFill>
                  <a:schemeClr val="bg1"/>
                </a:solidFill>
              </a:defRPr>
            </a:lvl1pPr>
          </a:lstStyle>
          <a:p>
            <a:fld id="{E31375A4-56A4-47D6-9801-1991572033F7}" type="slidenum">
              <a:rPr lang="en-US" smtClean="0"/>
              <a:pPr/>
              <a:t>‹#›</a:t>
            </a:fld>
            <a:endParaRPr lang="en-US"/>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400" kern="1200" cap="all" baseline="0">
          <a:solidFill>
            <a:schemeClr val="accent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lumMod val="50000"/>
          </a:schemeClr>
        </a:buClr>
        <a:buSzPct val="10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800"/>
        </a:spcBef>
        <a:buClr>
          <a:schemeClr val="accent1">
            <a:lumMod val="50000"/>
          </a:schemeClr>
        </a:buClr>
        <a:buSzPct val="10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Clr>
          <a:schemeClr val="accent1">
            <a:lumMod val="50000"/>
          </a:schemeClr>
        </a:buClr>
        <a:buSzPct val="100000"/>
        <a:buFont typeface="Arial" pitchFamily="34" charset="0"/>
        <a:buChar char="▪"/>
        <a:defRPr sz="1600" kern="1200">
          <a:solidFill>
            <a:schemeClr val="tx1"/>
          </a:solidFill>
          <a:latin typeface="+mn-lt"/>
          <a:ea typeface="+mn-ea"/>
          <a:cs typeface="+mn-cs"/>
        </a:defRPr>
      </a:lvl3pPr>
      <a:lvl4pPr marL="118872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4pPr>
      <a:lvl5pPr marL="14630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5pPr>
      <a:lvl6pPr marL="16916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6pPr>
      <a:lvl7pPr marL="19202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7pPr>
      <a:lvl8pPr marL="21488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8pPr>
      <a:lvl9pPr marL="23774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4"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laget.se/LekebergsIF/Document" TargetMode="External"/><Relationship Id="rId2" Type="http://schemas.openxmlformats.org/officeDocument/2006/relationships/hyperlink" Target="https://www.laget.se/LatorpsIF/Page/419625" TargetMode="Externa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www.laget.se/LatorpsIF/Page/120898"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9.jp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Föräldramöte</a:t>
            </a:r>
            <a:r>
              <a:rPr lang="en-US" dirty="0"/>
              <a:t> P2011 </a:t>
            </a:r>
          </a:p>
        </p:txBody>
      </p:sp>
      <p:sp>
        <p:nvSpPr>
          <p:cNvPr id="3" name="Subtitle 2"/>
          <p:cNvSpPr>
            <a:spLocks noGrp="1"/>
          </p:cNvSpPr>
          <p:nvPr>
            <p:ph type="subTitle" idx="1"/>
          </p:nvPr>
        </p:nvSpPr>
        <p:spPr/>
        <p:txBody>
          <a:bodyPr vert="horz" lIns="91440" tIns="45720" rIns="91440" bIns="45720" rtlCol="0" anchor="t">
            <a:normAutofit fontScale="92500" lnSpcReduction="10000"/>
          </a:bodyPr>
          <a:lstStyle/>
          <a:p>
            <a:r>
              <a:rPr lang="en-US" dirty="0"/>
              <a:t>DATUM 19 </a:t>
            </a:r>
            <a:r>
              <a:rPr lang="en-US" dirty="0" err="1"/>
              <a:t>november</a:t>
            </a:r>
            <a:r>
              <a:rPr lang="en-US" dirty="0"/>
              <a:t> 2024</a:t>
            </a:r>
          </a:p>
          <a:p>
            <a:r>
              <a:rPr lang="en-US" dirty="0"/>
              <a:t>Kl 18:00</a:t>
            </a:r>
            <a:endParaRPr lang="en-US" dirty="0">
              <a:cs typeface="Calibri"/>
            </a:endParaRPr>
          </a:p>
        </p:txBody>
      </p:sp>
      <p:pic>
        <p:nvPicPr>
          <p:cNvPr id="10" name="Picture Placeholder 9" descr="Logo&#10;&#10;Description automatically generated">
            <a:extLst>
              <a:ext uri="{FF2B5EF4-FFF2-40B4-BE49-F238E27FC236}">
                <a16:creationId xmlns:a16="http://schemas.microsoft.com/office/drawing/2014/main" id="{B8DAEFA4-B0F9-432A-990F-06407B32F410}"/>
              </a:ext>
            </a:extLst>
          </p:cNvPr>
          <p:cNvPicPr>
            <a:picLocks noGrp="1" noChangeAspect="1"/>
          </p:cNvPicPr>
          <p:nvPr>
            <p:ph type="pic" idx="10"/>
          </p:nvPr>
        </p:nvPicPr>
        <p:blipFill rotWithShape="1">
          <a:blip r:embed="rId2" cstate="print">
            <a:extLst>
              <a:ext uri="{28A0092B-C50C-407E-A947-70E740481C1C}">
                <a14:useLocalDpi xmlns:a14="http://schemas.microsoft.com/office/drawing/2010/main" val="0"/>
              </a:ext>
            </a:extLst>
          </a:blip>
          <a:srcRect l="21250" t="-9813" r="21956" b="-9813"/>
          <a:stretch/>
        </p:blipFill>
        <p:spPr>
          <a:xfrm>
            <a:off x="3937781" y="997177"/>
            <a:ext cx="2294206" cy="2657563"/>
          </a:xfrm>
        </p:spPr>
      </p:pic>
      <p:pic>
        <p:nvPicPr>
          <p:cNvPr id="14" name="Picture Placeholder 13" descr="Child playing with ball">
            <a:extLst>
              <a:ext uri="{FF2B5EF4-FFF2-40B4-BE49-F238E27FC236}">
                <a16:creationId xmlns:a16="http://schemas.microsoft.com/office/drawing/2014/main" id="{A8A2F43F-D102-4C19-B1EE-C63CA509AA64}"/>
              </a:ext>
            </a:extLst>
          </p:cNvPr>
          <p:cNvPicPr>
            <a:picLocks noGrp="1" noChangeAspect="1"/>
          </p:cNvPicPr>
          <p:nvPr>
            <p:ph type="pic" idx="11"/>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21741" r="21741"/>
          <a:stretch>
            <a:fillRect/>
          </a:stretch>
        </p:blipFill>
        <p:spPr>
          <a:xfrm>
            <a:off x="8168639" y="-44239"/>
            <a:ext cx="4023360" cy="4745736"/>
          </a:xfrm>
        </p:spPr>
      </p:pic>
      <p:pic>
        <p:nvPicPr>
          <p:cNvPr id="5" name="Picture 4" descr="Team practicing on outdoor soccer pitch with soccer balls">
            <a:extLst>
              <a:ext uri="{FF2B5EF4-FFF2-40B4-BE49-F238E27FC236}">
                <a16:creationId xmlns:a16="http://schemas.microsoft.com/office/drawing/2014/main" id="{F5CA14BF-77DE-4E9A-A9CB-5F9FB6D2C04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42962"/>
          <a:stretch/>
        </p:blipFill>
        <p:spPr>
          <a:xfrm>
            <a:off x="0" y="0"/>
            <a:ext cx="4023360" cy="4702551"/>
          </a:xfrm>
          <a:prstGeom prst="rect">
            <a:avLst/>
          </a:prstGeom>
        </p:spPr>
      </p:pic>
      <p:pic>
        <p:nvPicPr>
          <p:cNvPr id="7" name="Bildobjekt 6" descr="En bild som visar Teckensnitt, logotyp, symbol, Grafik&#10;&#10;Automatiskt genererad beskrivning">
            <a:extLst>
              <a:ext uri="{FF2B5EF4-FFF2-40B4-BE49-F238E27FC236}">
                <a16:creationId xmlns:a16="http://schemas.microsoft.com/office/drawing/2014/main" id="{3722FD1C-EFC2-A100-98E0-3526BD6D73FC}"/>
              </a:ext>
            </a:extLst>
          </p:cNvPr>
          <p:cNvPicPr>
            <a:picLocks noChangeAspect="1"/>
          </p:cNvPicPr>
          <p:nvPr/>
        </p:nvPicPr>
        <p:blipFill>
          <a:blip r:embed="rId5"/>
          <a:stretch>
            <a:fillRect/>
          </a:stretch>
        </p:blipFill>
        <p:spPr>
          <a:xfrm>
            <a:off x="6325699" y="1366104"/>
            <a:ext cx="1592140" cy="2052271"/>
          </a:xfrm>
          <a:prstGeom prst="rect">
            <a:avLst/>
          </a:prstGeom>
        </p:spPr>
      </p:pic>
    </p:spTree>
    <p:extLst>
      <p:ext uri="{BB962C8B-B14F-4D97-AF65-F5344CB8AC3E}">
        <p14:creationId xmlns:p14="http://schemas.microsoft.com/office/powerpoint/2010/main" val="3034687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66E6C-AD75-3531-1019-CB884833C3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CAFD8A-1E36-06DF-6B7C-202BEF5472E1}"/>
              </a:ext>
            </a:extLst>
          </p:cNvPr>
          <p:cNvSpPr>
            <a:spLocks noGrp="1"/>
          </p:cNvSpPr>
          <p:nvPr>
            <p:ph type="title"/>
          </p:nvPr>
        </p:nvSpPr>
        <p:spPr/>
        <p:txBody>
          <a:bodyPr/>
          <a:lstStyle/>
          <a:p>
            <a:r>
              <a:rPr lang="en-US" dirty="0" err="1"/>
              <a:t>Från</a:t>
            </a:r>
            <a:r>
              <a:rPr lang="en-US" dirty="0"/>
              <a:t> </a:t>
            </a:r>
            <a:r>
              <a:rPr lang="en-US" dirty="0" err="1"/>
              <a:t>Spelarmötet</a:t>
            </a:r>
            <a:r>
              <a:rPr lang="en-US" dirty="0"/>
              <a:t> – </a:t>
            </a:r>
            <a:r>
              <a:rPr lang="en-US" dirty="0" err="1"/>
              <a:t>Mål</a:t>
            </a:r>
            <a:r>
              <a:rPr lang="en-US" dirty="0"/>
              <a:t> för 2025</a:t>
            </a:r>
            <a:br>
              <a:rPr lang="en-US" dirty="0"/>
            </a:br>
            <a:endParaRPr lang="en-GB" dirty="0"/>
          </a:p>
        </p:txBody>
      </p:sp>
      <p:graphicFrame>
        <p:nvGraphicFramePr>
          <p:cNvPr id="4" name="Platshållare för innehåll 3">
            <a:extLst>
              <a:ext uri="{FF2B5EF4-FFF2-40B4-BE49-F238E27FC236}">
                <a16:creationId xmlns:a16="http://schemas.microsoft.com/office/drawing/2014/main" id="{D0C2BC3F-9CA0-FFED-737E-DCEB1E4B5E7F}"/>
              </a:ext>
            </a:extLst>
          </p:cNvPr>
          <p:cNvGraphicFramePr>
            <a:graphicFrameLocks noGrp="1"/>
          </p:cNvGraphicFramePr>
          <p:nvPr>
            <p:ph idx="1"/>
            <p:extLst>
              <p:ext uri="{D42A27DB-BD31-4B8C-83A1-F6EECF244321}">
                <p14:modId xmlns:p14="http://schemas.microsoft.com/office/powerpoint/2010/main" val="896315348"/>
              </p:ext>
            </p:extLst>
          </p:nvPr>
        </p:nvGraphicFramePr>
        <p:xfrm>
          <a:off x="7561780" y="1672119"/>
          <a:ext cx="4428162" cy="33416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ruta 4">
            <a:extLst>
              <a:ext uri="{FF2B5EF4-FFF2-40B4-BE49-F238E27FC236}">
                <a16:creationId xmlns:a16="http://schemas.microsoft.com/office/drawing/2014/main" id="{029C28E9-6BD5-4B9E-ADD4-4C7B396B3960}"/>
              </a:ext>
            </a:extLst>
          </p:cNvPr>
          <p:cNvSpPr txBox="1"/>
          <p:nvPr/>
        </p:nvSpPr>
        <p:spPr>
          <a:xfrm>
            <a:off x="943236" y="1313356"/>
            <a:ext cx="5981546" cy="4825808"/>
          </a:xfrm>
          <a:prstGeom prst="rect">
            <a:avLst/>
          </a:prstGeom>
          <a:noFill/>
        </p:spPr>
        <p:txBody>
          <a:bodyPr wrap="square" rtlCol="0">
            <a:spAutoFit/>
          </a:bodyPr>
          <a:lstStyle/>
          <a:p>
            <a:pPr marL="342900" lvl="0" indent="-342900">
              <a:lnSpc>
                <a:spcPct val="107000"/>
              </a:lnSpc>
              <a:buFont typeface="Symbol" panose="05050102010706020507" pitchFamily="18" charset="2"/>
              <a:buChar char=""/>
            </a:pPr>
            <a:r>
              <a:rPr lang="sv-SE" sz="1600" kern="100" dirty="0">
                <a:effectLst/>
                <a:latin typeface="Aptos" panose="020B0004020202020204" pitchFamily="34" charset="0"/>
                <a:ea typeface="Aptos" panose="020B0004020202020204" pitchFamily="34" charset="0"/>
                <a:cs typeface="Times New Roman" panose="02020603050405020304" pitchFamily="18" charset="0"/>
              </a:rPr>
              <a:t>Mål för 2025 </a:t>
            </a:r>
          </a:p>
          <a:p>
            <a:pPr marL="742950" lvl="1" indent="-285750">
              <a:lnSpc>
                <a:spcPct val="107000"/>
              </a:lnSpc>
              <a:buFont typeface="Courier New" panose="02070309020205020404" pitchFamily="49" charset="0"/>
              <a:buChar char="o"/>
            </a:pPr>
            <a:r>
              <a:rPr lang="sv-SE" sz="1600" kern="100" dirty="0">
                <a:effectLst/>
                <a:latin typeface="Aptos" panose="020B0004020202020204" pitchFamily="34" charset="0"/>
                <a:ea typeface="Aptos" panose="020B0004020202020204" pitchFamily="34" charset="0"/>
                <a:cs typeface="Times New Roman" panose="02020603050405020304" pitchFamily="18" charset="0"/>
              </a:rPr>
              <a:t>spelarnas svar</a:t>
            </a:r>
          </a:p>
          <a:p>
            <a:pPr marL="1143000" lvl="2" indent="-228600">
              <a:lnSpc>
                <a:spcPct val="107000"/>
              </a:lnSpc>
              <a:buFont typeface="Wingdings" panose="05000000000000000000" pitchFamily="2" charset="2"/>
              <a:buChar char=""/>
            </a:pPr>
            <a:r>
              <a:rPr lang="sv-SE" sz="1600" kern="100" dirty="0">
                <a:effectLst/>
                <a:latin typeface="Aptos" panose="020B0004020202020204" pitchFamily="34" charset="0"/>
                <a:ea typeface="Aptos" panose="020B0004020202020204" pitchFamily="34" charset="0"/>
                <a:cs typeface="Times New Roman" panose="02020603050405020304" pitchFamily="18" charset="0"/>
              </a:rPr>
              <a:t>Vinna serien</a:t>
            </a:r>
          </a:p>
          <a:p>
            <a:pPr marL="1143000" lvl="2" indent="-228600">
              <a:lnSpc>
                <a:spcPct val="107000"/>
              </a:lnSpc>
              <a:buFont typeface="Wingdings" panose="05000000000000000000" pitchFamily="2" charset="2"/>
              <a:buChar char=""/>
            </a:pPr>
            <a:r>
              <a:rPr lang="sv-SE" sz="1600" kern="100" dirty="0">
                <a:effectLst/>
                <a:latin typeface="Aptos" panose="020B0004020202020204" pitchFamily="34" charset="0"/>
                <a:ea typeface="Aptos" panose="020B0004020202020204" pitchFamily="34" charset="0"/>
                <a:cs typeface="Times New Roman" panose="02020603050405020304" pitchFamily="18" charset="0"/>
              </a:rPr>
              <a:t>Vinna några cuper</a:t>
            </a:r>
          </a:p>
          <a:p>
            <a:pPr marL="1143000" lvl="2" indent="-228600">
              <a:lnSpc>
                <a:spcPct val="107000"/>
              </a:lnSpc>
              <a:buFont typeface="Wingdings" panose="05000000000000000000" pitchFamily="2" charset="2"/>
              <a:buChar char=""/>
            </a:pPr>
            <a:r>
              <a:rPr lang="sv-SE" sz="1600" kern="100" dirty="0">
                <a:effectLst/>
                <a:latin typeface="Aptos" panose="020B0004020202020204" pitchFamily="34" charset="0"/>
                <a:ea typeface="Aptos" panose="020B0004020202020204" pitchFamily="34" charset="0"/>
                <a:cs typeface="Times New Roman" panose="02020603050405020304" pitchFamily="18" charset="0"/>
              </a:rPr>
              <a:t>Bli bättre</a:t>
            </a:r>
          </a:p>
          <a:p>
            <a:pPr marL="1143000" lvl="2" indent="-228600">
              <a:lnSpc>
                <a:spcPct val="107000"/>
              </a:lnSpc>
              <a:buFont typeface="Wingdings" panose="05000000000000000000" pitchFamily="2" charset="2"/>
              <a:buChar char=""/>
            </a:pPr>
            <a:r>
              <a:rPr lang="sv-SE" sz="1600" kern="100" dirty="0">
                <a:effectLst/>
                <a:latin typeface="Aptos" panose="020B0004020202020204" pitchFamily="34" charset="0"/>
                <a:ea typeface="Aptos" panose="020B0004020202020204" pitchFamily="34" charset="0"/>
                <a:cs typeface="Times New Roman" panose="02020603050405020304" pitchFamily="18" charset="0"/>
              </a:rPr>
              <a:t>Ha kul! </a:t>
            </a:r>
          </a:p>
          <a:p>
            <a:pPr marL="1371600">
              <a:lnSpc>
                <a:spcPct val="107000"/>
              </a:lnSpc>
            </a:pPr>
            <a:r>
              <a:rPr lang="sv-SE" sz="16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07000"/>
              </a:lnSpc>
              <a:buFont typeface="Symbol" panose="05050102010706020507" pitchFamily="18" charset="2"/>
              <a:buChar char=""/>
            </a:pPr>
            <a:r>
              <a:rPr lang="sv-SE" sz="1600" kern="100" dirty="0" err="1">
                <a:effectLst/>
                <a:latin typeface="Aptos" panose="020B0004020202020204" pitchFamily="34" charset="0"/>
                <a:ea typeface="Aptos" panose="020B0004020202020204" pitchFamily="34" charset="0"/>
                <a:cs typeface="Times New Roman" panose="02020603050405020304" pitchFamily="18" charset="0"/>
              </a:rPr>
              <a:t>Top</a:t>
            </a:r>
            <a:r>
              <a:rPr lang="sv-SE" sz="1600" kern="100" dirty="0">
                <a:effectLst/>
                <a:latin typeface="Aptos" panose="020B0004020202020204" pitchFamily="34" charset="0"/>
                <a:ea typeface="Aptos" panose="020B0004020202020204" pitchFamily="34" charset="0"/>
                <a:cs typeface="Times New Roman" panose="02020603050405020304" pitchFamily="18" charset="0"/>
              </a:rPr>
              <a:t> 5 i Örebro? </a:t>
            </a:r>
          </a:p>
          <a:p>
            <a:pPr lvl="0">
              <a:lnSpc>
                <a:spcPct val="107000"/>
              </a:lnSpc>
            </a:pPr>
            <a:r>
              <a:rPr lang="sv-SE" sz="1600" kern="100" dirty="0">
                <a:effectLst/>
                <a:latin typeface="Aptos" panose="020B0004020202020204" pitchFamily="34" charset="0"/>
                <a:ea typeface="Aptos" panose="020B0004020202020204" pitchFamily="34" charset="0"/>
                <a:cs typeface="Times New Roman" panose="02020603050405020304" pitchFamily="18" charset="0"/>
              </a:rPr>
              <a:t>Killarna tycker det är för enkelt =) och vill vinna serien. Men diskussion om att oavsett om vi går på topp 5 eller vinna så måste man ju göra sitt bästa, både på match och träning. Får vi in den kulturen i laget, att alla gör sitt bästa så kan vi nog nå topp-5, </a:t>
            </a:r>
          </a:p>
          <a:p>
            <a:pPr marL="742950" lvl="1" indent="-285750">
              <a:lnSpc>
                <a:spcPct val="107000"/>
              </a:lnSpc>
              <a:buFont typeface="Courier New" panose="02070309020205020404" pitchFamily="49" charset="0"/>
              <a:buChar char="o"/>
            </a:pPr>
            <a:r>
              <a:rPr lang="sv-SE" sz="1600" kern="100" dirty="0">
                <a:effectLst/>
                <a:latin typeface="Aptos" panose="020B0004020202020204" pitchFamily="34" charset="0"/>
                <a:ea typeface="Aptos" panose="020B0004020202020204" pitchFamily="34" charset="0"/>
                <a:cs typeface="Times New Roman" panose="02020603050405020304" pitchFamily="18" charset="0"/>
              </a:rPr>
              <a:t>Vi måste kanske inte vara topp- 5 i fotboll, vi kan vara topp 5 i ”roligaste laget att spela i”</a:t>
            </a:r>
          </a:p>
          <a:p>
            <a:pPr marL="742950" lvl="1" indent="-285750">
              <a:lnSpc>
                <a:spcPct val="107000"/>
              </a:lnSpc>
              <a:spcAft>
                <a:spcPts val="800"/>
              </a:spcAft>
              <a:buFont typeface="Courier New" panose="02070309020205020404" pitchFamily="49" charset="0"/>
              <a:buChar char="o"/>
            </a:pPr>
            <a:r>
              <a:rPr lang="sv-SE" sz="1600" kern="100" dirty="0">
                <a:effectLst/>
                <a:latin typeface="Aptos" panose="020B0004020202020204" pitchFamily="34" charset="0"/>
                <a:ea typeface="Aptos" panose="020B0004020202020204" pitchFamily="34" charset="0"/>
                <a:cs typeface="Times New Roman" panose="02020603050405020304" pitchFamily="18" charset="0"/>
              </a:rPr>
              <a:t>Killarna får tänka hemma vad dom har för personliga kortsiktiga mål – ngt som kanske tar 2-3 månader att nå via träning – Kan vara att nicka, passa, dribbla eller liknande</a:t>
            </a:r>
          </a:p>
        </p:txBody>
      </p:sp>
      <p:sp>
        <p:nvSpPr>
          <p:cNvPr id="6" name="textruta 5">
            <a:extLst>
              <a:ext uri="{FF2B5EF4-FFF2-40B4-BE49-F238E27FC236}">
                <a16:creationId xmlns:a16="http://schemas.microsoft.com/office/drawing/2014/main" id="{16A64D78-3797-9717-5657-747BDD7C9DF9}"/>
              </a:ext>
            </a:extLst>
          </p:cNvPr>
          <p:cNvSpPr txBox="1"/>
          <p:nvPr/>
        </p:nvSpPr>
        <p:spPr>
          <a:xfrm>
            <a:off x="7561780" y="3965823"/>
            <a:ext cx="4263774" cy="1754326"/>
          </a:xfrm>
          <a:prstGeom prst="rect">
            <a:avLst/>
          </a:prstGeom>
          <a:noFill/>
        </p:spPr>
        <p:txBody>
          <a:bodyPr wrap="square" rtlCol="0">
            <a:spAutoFit/>
          </a:bodyPr>
          <a:lstStyle/>
          <a:p>
            <a:r>
              <a:rPr lang="sv-SE" dirty="0"/>
              <a:t>Sätta upp mål för att få ett tydligare syfte med träningen. Lagets mål och sen kan det vara bra att prata med spelarna vad deras egna mål är. Slutmål och delmål som kan uppnås via träning. </a:t>
            </a:r>
          </a:p>
          <a:p>
            <a:endParaRPr lang="sv-SE" dirty="0"/>
          </a:p>
        </p:txBody>
      </p:sp>
    </p:spTree>
    <p:extLst>
      <p:ext uri="{BB962C8B-B14F-4D97-AF65-F5344CB8AC3E}">
        <p14:creationId xmlns:p14="http://schemas.microsoft.com/office/powerpoint/2010/main" val="1816925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66E6C-AD75-3531-1019-CB884833C3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CAFD8A-1E36-06DF-6B7C-202BEF5472E1}"/>
              </a:ext>
            </a:extLst>
          </p:cNvPr>
          <p:cNvSpPr>
            <a:spLocks noGrp="1"/>
          </p:cNvSpPr>
          <p:nvPr>
            <p:ph type="title"/>
          </p:nvPr>
        </p:nvSpPr>
        <p:spPr/>
        <p:txBody>
          <a:bodyPr/>
          <a:lstStyle/>
          <a:p>
            <a:r>
              <a:rPr lang="en-US" dirty="0" err="1"/>
              <a:t>Från</a:t>
            </a:r>
            <a:r>
              <a:rPr lang="en-US" dirty="0"/>
              <a:t> </a:t>
            </a:r>
            <a:r>
              <a:rPr lang="en-US" dirty="0" err="1"/>
              <a:t>Spelarmötet</a:t>
            </a:r>
            <a:r>
              <a:rPr lang="en-US" dirty="0"/>
              <a:t> – </a:t>
            </a:r>
            <a:r>
              <a:rPr lang="en-US" dirty="0" err="1"/>
              <a:t>Mål</a:t>
            </a:r>
            <a:r>
              <a:rPr lang="en-US" dirty="0"/>
              <a:t> för 2025 </a:t>
            </a:r>
            <a:r>
              <a:rPr lang="en-US" dirty="0" err="1"/>
              <a:t>exempel</a:t>
            </a:r>
            <a:br>
              <a:rPr lang="en-US" dirty="0"/>
            </a:br>
            <a:endParaRPr lang="en-GB" dirty="0"/>
          </a:p>
        </p:txBody>
      </p:sp>
      <p:graphicFrame>
        <p:nvGraphicFramePr>
          <p:cNvPr id="8" name="Platshållare för innehåll 3">
            <a:extLst>
              <a:ext uri="{FF2B5EF4-FFF2-40B4-BE49-F238E27FC236}">
                <a16:creationId xmlns:a16="http://schemas.microsoft.com/office/drawing/2014/main" id="{528A22E8-EAD5-0114-83F4-5A643F9A1F94}"/>
              </a:ext>
            </a:extLst>
          </p:cNvPr>
          <p:cNvGraphicFramePr>
            <a:graphicFrameLocks noGrp="1"/>
          </p:cNvGraphicFramePr>
          <p:nvPr>
            <p:ph idx="1"/>
            <p:extLst>
              <p:ext uri="{D42A27DB-BD31-4B8C-83A1-F6EECF244321}">
                <p14:modId xmlns:p14="http://schemas.microsoft.com/office/powerpoint/2010/main" val="4098149654"/>
              </p:ext>
            </p:extLst>
          </p:nvPr>
        </p:nvGraphicFramePr>
        <p:xfrm>
          <a:off x="1524000" y="1714500"/>
          <a:ext cx="9144000" cy="4457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9544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alpha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5B6AC-E31A-44C5-8E8D-CC6717C90AA4}"/>
              </a:ext>
            </a:extLst>
          </p:cNvPr>
          <p:cNvSpPr>
            <a:spLocks noGrp="1"/>
          </p:cNvSpPr>
          <p:nvPr>
            <p:ph type="title"/>
          </p:nvPr>
        </p:nvSpPr>
        <p:spPr>
          <a:xfrm>
            <a:off x="532726" y="342563"/>
            <a:ext cx="9144000" cy="1143000"/>
          </a:xfrm>
        </p:spPr>
        <p:txBody>
          <a:bodyPr/>
          <a:lstStyle/>
          <a:p>
            <a:r>
              <a:rPr lang="sv-SE" dirty="0"/>
              <a:t>Policy kring kränkningar, Nolltolerans och FAIR PLAY</a:t>
            </a:r>
            <a:endParaRPr lang="en-GB" dirty="0"/>
          </a:p>
        </p:txBody>
      </p:sp>
      <p:sp>
        <p:nvSpPr>
          <p:cNvPr id="3" name="Content Placeholder 2">
            <a:extLst>
              <a:ext uri="{FF2B5EF4-FFF2-40B4-BE49-F238E27FC236}">
                <a16:creationId xmlns:a16="http://schemas.microsoft.com/office/drawing/2014/main" id="{90D7E145-2781-460C-9E98-AF9C96756323}"/>
              </a:ext>
            </a:extLst>
          </p:cNvPr>
          <p:cNvSpPr>
            <a:spLocks noGrp="1"/>
          </p:cNvSpPr>
          <p:nvPr>
            <p:ph idx="1"/>
          </p:nvPr>
        </p:nvSpPr>
        <p:spPr>
          <a:xfrm>
            <a:off x="667593" y="1714500"/>
            <a:ext cx="9144000" cy="4457700"/>
          </a:xfrm>
        </p:spPr>
        <p:txBody>
          <a:bodyPr vert="horz" lIns="91440" tIns="45720" rIns="91440" bIns="45720" rtlCol="0" anchor="t">
            <a:normAutofit/>
          </a:bodyPr>
          <a:lstStyle/>
          <a:p>
            <a:r>
              <a:rPr lang="sv-SE" dirty="0"/>
              <a:t>I </a:t>
            </a:r>
            <a:r>
              <a:rPr lang="sv-SE" err="1"/>
              <a:t>Latorps</a:t>
            </a:r>
            <a:r>
              <a:rPr lang="sv-SE"/>
              <a:t> IF och Lekebergs IF arbetar vi aktivt mot alla former av trakasserier och kränkningar. Detta </a:t>
            </a:r>
            <a:r>
              <a:rPr lang="sv-SE" dirty="0"/>
              <a:t>gör vi i ledarutbildningar, föräldramöten och lagvis. </a:t>
            </a:r>
          </a:p>
          <a:p>
            <a:r>
              <a:rPr lang="sv-SE" dirty="0"/>
              <a:t>Vi har nolltolerans mot alla kränkningar och vår verksamhet ska vara </a:t>
            </a:r>
            <a:r>
              <a:rPr lang="sv-SE" b="1" dirty="0"/>
              <a:t>fri från svordomar och fritt från rasistiska, sexistiska och homofobiska tilltal</a:t>
            </a:r>
            <a:r>
              <a:rPr lang="sv-SE" dirty="0"/>
              <a:t>. </a:t>
            </a:r>
          </a:p>
          <a:p>
            <a:r>
              <a:rPr lang="sv-SE" dirty="0"/>
              <a:t>Vi vill minimera utanförskap &amp; konflikter mellan spelare löses direkt av ledarna för gruppen. </a:t>
            </a:r>
          </a:p>
          <a:p>
            <a:r>
              <a:rPr lang="sv-SE" dirty="0"/>
              <a:t>Spelare och föräldrar uppmanas att meddela ledare eller ansvariga i föreningen om man upplever hot eller trakasserier från andra inom föreningen.</a:t>
            </a:r>
          </a:p>
        </p:txBody>
      </p:sp>
      <p:sp>
        <p:nvSpPr>
          <p:cNvPr id="4" name="TextBox 3">
            <a:extLst>
              <a:ext uri="{FF2B5EF4-FFF2-40B4-BE49-F238E27FC236}">
                <a16:creationId xmlns:a16="http://schemas.microsoft.com/office/drawing/2014/main" id="{D06678D3-4BF7-4C69-AC49-7FF5E19723B8}"/>
              </a:ext>
            </a:extLst>
          </p:cNvPr>
          <p:cNvSpPr txBox="1"/>
          <p:nvPr/>
        </p:nvSpPr>
        <p:spPr>
          <a:xfrm>
            <a:off x="1972624" y="5417822"/>
            <a:ext cx="7393740" cy="646331"/>
          </a:xfrm>
          <a:prstGeom prst="rect">
            <a:avLst/>
          </a:prstGeom>
          <a:noFill/>
        </p:spPr>
        <p:txBody>
          <a:bodyPr wrap="square" lIns="91440" tIns="45720" rIns="91440" bIns="45720" rtlCol="0" anchor="t">
            <a:spAutoFit/>
          </a:bodyPr>
          <a:lstStyle/>
          <a:p>
            <a:r>
              <a:rPr lang="en-US" dirty="0">
                <a:hlinkClick r:id="rId2">
                  <a:extLst>
                    <a:ext uri="{A12FA001-AC4F-418D-AE19-62706E023703}">
                      <ahyp:hlinkClr xmlns:ahyp="http://schemas.microsoft.com/office/drawing/2018/hyperlinkcolor" val="tx"/>
                    </a:ext>
                  </a:extLst>
                </a:hlinkClick>
              </a:rPr>
              <a:t>Förälder Latorp | Latorps IF (laget.se)</a:t>
            </a:r>
            <a:endParaRPr lang="en-GB" dirty="0">
              <a:cs typeface="Calibri"/>
            </a:endParaRPr>
          </a:p>
          <a:p>
            <a:r>
              <a:rPr lang="en-US" dirty="0">
                <a:ea typeface="+mn-lt"/>
                <a:cs typeface="+mn-lt"/>
              </a:rPr>
              <a:t>Se </a:t>
            </a:r>
            <a:r>
              <a:rPr lang="en-US" err="1">
                <a:ea typeface="+mn-lt"/>
                <a:cs typeface="+mn-lt"/>
              </a:rPr>
              <a:t>klubbens</a:t>
            </a:r>
            <a:r>
              <a:rPr lang="en-US" dirty="0">
                <a:ea typeface="+mn-lt"/>
                <a:cs typeface="+mn-lt"/>
              </a:rPr>
              <a:t> </a:t>
            </a:r>
            <a:r>
              <a:rPr lang="en-US" err="1">
                <a:ea typeface="+mn-lt"/>
                <a:cs typeface="+mn-lt"/>
              </a:rPr>
              <a:t>medlemsdokument</a:t>
            </a:r>
            <a:r>
              <a:rPr lang="en-US" dirty="0">
                <a:ea typeface="+mn-lt"/>
                <a:cs typeface="+mn-lt"/>
              </a:rPr>
              <a:t>: </a:t>
            </a:r>
            <a:r>
              <a:rPr lang="en-US" dirty="0">
                <a:ea typeface="+mn-lt"/>
                <a:cs typeface="+mn-lt"/>
                <a:hlinkClick r:id="rId3"/>
              </a:rPr>
              <a:t>Dokument | Lekebergs IF (laget.se)</a:t>
            </a:r>
            <a:endParaRPr lang="en-US" dirty="0">
              <a:ea typeface="+mn-lt"/>
              <a:cs typeface="+mn-lt"/>
            </a:endParaRPr>
          </a:p>
        </p:txBody>
      </p:sp>
      <p:pic>
        <p:nvPicPr>
          <p:cNvPr id="5" name="Picture Placeholder 9" descr="Logo&#10;&#10;Description automatically generated">
            <a:extLst>
              <a:ext uri="{FF2B5EF4-FFF2-40B4-BE49-F238E27FC236}">
                <a16:creationId xmlns:a16="http://schemas.microsoft.com/office/drawing/2014/main" id="{4B5E74C9-BBB9-4DEB-A321-75028D34687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250" t="-9813" r="21956" b="-9813"/>
          <a:stretch/>
        </p:blipFill>
        <p:spPr>
          <a:xfrm>
            <a:off x="11206065" y="94684"/>
            <a:ext cx="897606" cy="1058767"/>
          </a:xfrm>
          <a:prstGeom prst="rect">
            <a:avLst/>
          </a:prstGeom>
        </p:spPr>
      </p:pic>
      <p:pic>
        <p:nvPicPr>
          <p:cNvPr id="6" name="Bildobjekt 5" descr="En bild som visar Teckensnitt, logotyp, symbol, Grafik&#10;&#10;Automatiskt genererad beskrivning">
            <a:extLst>
              <a:ext uri="{FF2B5EF4-FFF2-40B4-BE49-F238E27FC236}">
                <a16:creationId xmlns:a16="http://schemas.microsoft.com/office/drawing/2014/main" id="{46E5222F-E212-17E2-283B-89F2A356951D}"/>
              </a:ext>
            </a:extLst>
          </p:cNvPr>
          <p:cNvPicPr>
            <a:picLocks noChangeAspect="1"/>
          </p:cNvPicPr>
          <p:nvPr/>
        </p:nvPicPr>
        <p:blipFill>
          <a:blip r:embed="rId5"/>
          <a:stretch>
            <a:fillRect/>
          </a:stretch>
        </p:blipFill>
        <p:spPr>
          <a:xfrm>
            <a:off x="10447449" y="177391"/>
            <a:ext cx="751296" cy="973659"/>
          </a:xfrm>
          <a:prstGeom prst="rect">
            <a:avLst/>
          </a:prstGeom>
        </p:spPr>
      </p:pic>
    </p:spTree>
    <p:extLst>
      <p:ext uri="{BB962C8B-B14F-4D97-AF65-F5344CB8AC3E}">
        <p14:creationId xmlns:p14="http://schemas.microsoft.com/office/powerpoint/2010/main" val="249217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484A9-383C-D302-4382-183AF47FA88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88100BB-559F-8061-87F3-F7FABE7CB669}"/>
              </a:ext>
            </a:extLst>
          </p:cNvPr>
          <p:cNvSpPr txBox="1">
            <a:spLocks/>
          </p:cNvSpPr>
          <p:nvPr/>
        </p:nvSpPr>
        <p:spPr>
          <a:xfrm>
            <a:off x="6172200" y="206477"/>
            <a:ext cx="4495800" cy="5970295"/>
          </a:xfrm>
          <a:prstGeom prst="rect">
            <a:avLst/>
          </a:prstGeom>
        </p:spPr>
        <p:txBody>
          <a:bodyPr vert="horz" lIns="91440" tIns="45720" rIns="91440" bIns="45720" rtlCol="0">
            <a:normAutofit/>
          </a:bodyPr>
          <a:lstStyle>
            <a:lvl1pPr marL="274320" indent="-228600" algn="l" defTabSz="914400" rtl="0" eaLnBrk="1" latinLnBrk="0" hangingPunct="1">
              <a:lnSpc>
                <a:spcPct val="90000"/>
              </a:lnSpc>
              <a:spcBef>
                <a:spcPts val="1800"/>
              </a:spcBef>
              <a:buClr>
                <a:schemeClr val="accent1">
                  <a:lumMod val="50000"/>
                </a:schemeClr>
              </a:buClr>
              <a:buSzPct val="10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800"/>
              </a:spcBef>
              <a:buClr>
                <a:schemeClr val="accent1">
                  <a:lumMod val="50000"/>
                </a:schemeClr>
              </a:buClr>
              <a:buSzPct val="10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Clr>
                <a:schemeClr val="accent1">
                  <a:lumMod val="50000"/>
                </a:schemeClr>
              </a:buClr>
              <a:buSzPct val="100000"/>
              <a:buFont typeface="Arial" pitchFamily="34" charset="0"/>
              <a:buChar char="▪"/>
              <a:defRPr sz="1600" kern="1200">
                <a:solidFill>
                  <a:schemeClr val="tx1"/>
                </a:solidFill>
                <a:latin typeface="+mn-lt"/>
                <a:ea typeface="+mn-ea"/>
                <a:cs typeface="+mn-cs"/>
              </a:defRPr>
            </a:lvl3pPr>
            <a:lvl4pPr marL="118872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4pPr>
            <a:lvl5pPr marL="14630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5pPr>
            <a:lvl6pPr marL="16916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6pPr>
            <a:lvl7pPr marL="19202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7pPr>
            <a:lvl8pPr marL="21488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8pPr>
            <a:lvl9pPr marL="2377440" indent="-182880" algn="l" defTabSz="914400" rtl="0" eaLnBrk="1" latinLnBrk="0" hangingPunct="1">
              <a:lnSpc>
                <a:spcPct val="90000"/>
              </a:lnSpc>
              <a:spcBef>
                <a:spcPts val="800"/>
              </a:spcBef>
              <a:buClr>
                <a:schemeClr val="accent1">
                  <a:lumMod val="50000"/>
                </a:schemeClr>
              </a:buClr>
              <a:buSzPct val="100000"/>
              <a:buFont typeface="Arial" pitchFamily="34" charset="0"/>
              <a:buChar char="▪"/>
              <a:defRPr sz="1400" kern="1200">
                <a:solidFill>
                  <a:schemeClr val="tx1"/>
                </a:solidFill>
                <a:latin typeface="+mn-lt"/>
                <a:ea typeface="+mn-ea"/>
                <a:cs typeface="+mn-cs"/>
              </a:defRPr>
            </a:lvl9pPr>
          </a:lstStyle>
          <a:p>
            <a:endParaRPr lang="en-US" sz="1400" dirty="0"/>
          </a:p>
        </p:txBody>
      </p:sp>
      <p:sp>
        <p:nvSpPr>
          <p:cNvPr id="13" name="Title 1">
            <a:extLst>
              <a:ext uri="{FF2B5EF4-FFF2-40B4-BE49-F238E27FC236}">
                <a16:creationId xmlns:a16="http://schemas.microsoft.com/office/drawing/2014/main" id="{EFC673B1-7D0B-01BE-1C63-7FF6DA2F1726}"/>
              </a:ext>
            </a:extLst>
          </p:cNvPr>
          <p:cNvSpPr>
            <a:spLocks noGrp="1"/>
          </p:cNvSpPr>
          <p:nvPr>
            <p:ph type="title"/>
          </p:nvPr>
        </p:nvSpPr>
        <p:spPr>
          <a:xfrm>
            <a:off x="1524000" y="457200"/>
            <a:ext cx="9144000" cy="1143000"/>
          </a:xfrm>
        </p:spPr>
        <p:txBody>
          <a:bodyPr anchor="b">
            <a:normAutofit/>
          </a:bodyPr>
          <a:lstStyle/>
          <a:p>
            <a:r>
              <a:rPr lang="en-US" sz="3200" err="1">
                <a:solidFill>
                  <a:srgbClr val="595959"/>
                </a:solidFill>
                <a:latin typeface="Calibri"/>
                <a:cs typeface="Calibri"/>
              </a:rPr>
              <a:t>Inför</a:t>
            </a:r>
            <a:r>
              <a:rPr lang="en-US" sz="3200" dirty="0">
                <a:solidFill>
                  <a:srgbClr val="595959"/>
                </a:solidFill>
                <a:latin typeface="Calibri"/>
                <a:cs typeface="Calibri"/>
              </a:rPr>
              <a:t> </a:t>
            </a:r>
            <a:r>
              <a:rPr lang="en-US" sz="3200" err="1">
                <a:solidFill>
                  <a:srgbClr val="595959"/>
                </a:solidFill>
                <a:latin typeface="Calibri"/>
                <a:cs typeface="Calibri"/>
              </a:rPr>
              <a:t>säsongen</a:t>
            </a:r>
            <a:r>
              <a:rPr lang="en-US" sz="3200" dirty="0">
                <a:solidFill>
                  <a:srgbClr val="595959"/>
                </a:solidFill>
                <a:latin typeface="Calibri"/>
                <a:cs typeface="Calibri"/>
              </a:rPr>
              <a:t> 2025</a:t>
            </a:r>
            <a:endParaRPr lang="sv-SE" sz="3200" dirty="0"/>
          </a:p>
        </p:txBody>
      </p:sp>
      <p:pic>
        <p:nvPicPr>
          <p:cNvPr id="19" name="Content Placeholder 18" descr="A soccer ball on the field line">
            <a:extLst>
              <a:ext uri="{FF2B5EF4-FFF2-40B4-BE49-F238E27FC236}">
                <a16:creationId xmlns:a16="http://schemas.microsoft.com/office/drawing/2014/main" id="{5F2CF8BB-2A5A-3FD7-A6D5-76814C1CB329}"/>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524000" y="2447131"/>
            <a:ext cx="4495800" cy="2997200"/>
          </a:xfrm>
        </p:spPr>
      </p:pic>
    </p:spTree>
    <p:extLst>
      <p:ext uri="{BB962C8B-B14F-4D97-AF65-F5344CB8AC3E}">
        <p14:creationId xmlns:p14="http://schemas.microsoft.com/office/powerpoint/2010/main" val="219916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66E6C-AD75-3531-1019-CB884833C3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CAFD8A-1E36-06DF-6B7C-202BEF5472E1}"/>
              </a:ext>
            </a:extLst>
          </p:cNvPr>
          <p:cNvSpPr>
            <a:spLocks noGrp="1"/>
          </p:cNvSpPr>
          <p:nvPr>
            <p:ph type="title"/>
          </p:nvPr>
        </p:nvSpPr>
        <p:spPr/>
        <p:txBody>
          <a:bodyPr/>
          <a:lstStyle/>
          <a:p>
            <a:r>
              <a:rPr lang="en-US" dirty="0" err="1"/>
              <a:t>Avgifter</a:t>
            </a:r>
            <a:r>
              <a:rPr lang="en-US" dirty="0"/>
              <a:t> &amp; </a:t>
            </a:r>
            <a:r>
              <a:rPr lang="en-US" dirty="0" err="1"/>
              <a:t>försäljningar</a:t>
            </a:r>
            <a:r>
              <a:rPr lang="en-US" dirty="0"/>
              <a:t> 2025</a:t>
            </a:r>
            <a:br>
              <a:rPr lang="en-US" dirty="0"/>
            </a:br>
            <a:endParaRPr lang="en-US" dirty="0">
              <a:cs typeface="Calibri Light"/>
            </a:endParaRPr>
          </a:p>
        </p:txBody>
      </p:sp>
      <p:sp>
        <p:nvSpPr>
          <p:cNvPr id="3" name="Content Placeholder 2">
            <a:extLst>
              <a:ext uri="{FF2B5EF4-FFF2-40B4-BE49-F238E27FC236}">
                <a16:creationId xmlns:a16="http://schemas.microsoft.com/office/drawing/2014/main" id="{09278BBC-CD42-26DB-013A-A2577BBAAA77}"/>
              </a:ext>
            </a:extLst>
          </p:cNvPr>
          <p:cNvSpPr>
            <a:spLocks noGrp="1"/>
          </p:cNvSpPr>
          <p:nvPr>
            <p:ph idx="1"/>
          </p:nvPr>
        </p:nvSpPr>
        <p:spPr>
          <a:xfrm>
            <a:off x="1524000" y="1714500"/>
            <a:ext cx="3864857" cy="4382574"/>
          </a:xfrm>
        </p:spPr>
        <p:txBody>
          <a:bodyPr vert="horz" lIns="91440" tIns="45720" rIns="91440" bIns="45720" rtlCol="0" anchor="t">
            <a:normAutofit/>
          </a:bodyPr>
          <a:lstStyle/>
          <a:p>
            <a:pPr marL="45720" indent="0">
              <a:buNone/>
            </a:pPr>
            <a:r>
              <a:rPr lang="sv-SE" sz="1800" u="sng" dirty="0" err="1">
                <a:ea typeface="+mn-lt"/>
                <a:cs typeface="+mn-lt"/>
              </a:rPr>
              <a:t>Latorps</a:t>
            </a:r>
            <a:r>
              <a:rPr lang="sv-SE" sz="1800" u="sng" dirty="0">
                <a:ea typeface="+mn-lt"/>
                <a:cs typeface="+mn-lt"/>
              </a:rPr>
              <a:t> IF</a:t>
            </a:r>
          </a:p>
          <a:p>
            <a:pPr marL="45720" indent="0">
              <a:buNone/>
            </a:pPr>
            <a:r>
              <a:rPr lang="sv-SE" sz="1800" dirty="0">
                <a:ea typeface="+mn-lt"/>
                <a:cs typeface="+mn-lt"/>
              </a:rPr>
              <a:t>Medlemsavgift</a:t>
            </a:r>
            <a:br>
              <a:rPr lang="sv-SE" sz="1800" dirty="0">
                <a:ea typeface="+mn-lt"/>
                <a:cs typeface="+mn-lt"/>
              </a:rPr>
            </a:br>
            <a:r>
              <a:rPr lang="sv-SE" sz="1800" dirty="0">
                <a:ea typeface="+mn-lt"/>
                <a:cs typeface="+mn-lt"/>
              </a:rPr>
              <a:t>Samtliga medlemmar betalar 400 kr per år (600kr familj). Träningsavgift 1200kr per spelare. 1600kr/1800kr.</a:t>
            </a:r>
          </a:p>
          <a:p>
            <a:pPr marL="45720" indent="0">
              <a:buNone/>
            </a:pPr>
            <a:endParaRPr lang="sv-SE" sz="1800" b="1" dirty="0">
              <a:ea typeface="+mn-lt"/>
              <a:cs typeface="+mn-lt"/>
            </a:endParaRPr>
          </a:p>
          <a:p>
            <a:pPr marL="45720" indent="0">
              <a:buNone/>
            </a:pPr>
            <a:r>
              <a:rPr lang="sv-SE" sz="1800" dirty="0">
                <a:ea typeface="+mn-lt"/>
                <a:cs typeface="+mn-lt"/>
              </a:rPr>
              <a:t>Obligatorisk försäljning varje år:</a:t>
            </a:r>
            <a:br>
              <a:rPr lang="sv-SE" sz="1800" dirty="0">
                <a:ea typeface="+mn-lt"/>
                <a:cs typeface="+mn-lt"/>
              </a:rPr>
            </a:br>
            <a:br>
              <a:rPr lang="sv-SE" dirty="0">
                <a:ea typeface="+mn-lt"/>
                <a:cs typeface="+mn-lt"/>
              </a:rPr>
            </a:br>
            <a:r>
              <a:rPr lang="sv-SE" sz="1800" b="0" i="0" dirty="0" err="1">
                <a:effectLst/>
              </a:rPr>
              <a:t>Doftprinshen</a:t>
            </a:r>
            <a:r>
              <a:rPr lang="sv-SE" sz="1800" b="0" i="0" dirty="0">
                <a:effectLst/>
              </a:rPr>
              <a:t> lagförsäljning 2ggr/år</a:t>
            </a:r>
            <a:br>
              <a:rPr lang="sv-SE" sz="1800" dirty="0"/>
            </a:br>
            <a:r>
              <a:rPr lang="sv-SE" sz="1800" b="0" i="0" dirty="0">
                <a:effectLst/>
              </a:rPr>
              <a:t>Bingolotter: Uppesittarkväll (fördelas ut på </a:t>
            </a:r>
            <a:r>
              <a:rPr lang="sv-SE" sz="1800" b="0" i="0" dirty="0" err="1">
                <a:effectLst/>
              </a:rPr>
              <a:t>respektivie</a:t>
            </a:r>
            <a:r>
              <a:rPr lang="sv-SE" sz="1800" b="0" i="0" dirty="0">
                <a:effectLst/>
              </a:rPr>
              <a:t> lag)</a:t>
            </a:r>
          </a:p>
          <a:p>
            <a:pPr marL="45720" indent="0">
              <a:buNone/>
            </a:pPr>
            <a:r>
              <a:rPr lang="sv-SE" sz="1800" dirty="0">
                <a:ea typeface="+mn-lt"/>
                <a:cs typeface="+mn-lt"/>
                <a:hlinkClick r:id="rId3"/>
              </a:rPr>
              <a:t>https://www.laget.se/LatorpsIF/Page/120898</a:t>
            </a:r>
            <a:r>
              <a:rPr lang="sv-SE" sz="1800" dirty="0">
                <a:ea typeface="+mn-lt"/>
                <a:cs typeface="+mn-lt"/>
              </a:rPr>
              <a:t> </a:t>
            </a:r>
          </a:p>
        </p:txBody>
      </p:sp>
      <p:sp>
        <p:nvSpPr>
          <p:cNvPr id="5" name="textruta 4">
            <a:extLst>
              <a:ext uri="{FF2B5EF4-FFF2-40B4-BE49-F238E27FC236}">
                <a16:creationId xmlns:a16="http://schemas.microsoft.com/office/drawing/2014/main" id="{9C9FD7CF-2A7B-5C83-579D-BE1F05E80BB5}"/>
              </a:ext>
            </a:extLst>
          </p:cNvPr>
          <p:cNvSpPr txBox="1"/>
          <p:nvPr/>
        </p:nvSpPr>
        <p:spPr>
          <a:xfrm>
            <a:off x="5696179" y="1716799"/>
            <a:ext cx="6073257"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u="sng" dirty="0">
                <a:cs typeface="Calibri"/>
              </a:rPr>
              <a:t>Lekebergs IF</a:t>
            </a:r>
          </a:p>
          <a:p>
            <a:r>
              <a:rPr lang="sv-SE" dirty="0">
                <a:cs typeface="Calibri"/>
              </a:rPr>
              <a:t>Barn som idag är medlemmar i Lekebergs IF betalar medlems- och träningsavgift till Lekebergs IF 200+600 = 800 kronor. Medlemsavgiften är endast individuell, familjemedlemskap har Lekebergs IF tagit bort på årsmötet 2023. </a:t>
            </a:r>
          </a:p>
          <a:p>
            <a:endParaRPr lang="sv-SE" dirty="0">
              <a:cs typeface="Calibri"/>
            </a:endParaRPr>
          </a:p>
          <a:p>
            <a:r>
              <a:rPr lang="sv-SE" dirty="0">
                <a:cs typeface="Calibri"/>
              </a:rPr>
              <a:t>Medlemsavgiften tillfaller huvudföreningen och bidrar till driften av anläggningen och klubblokalen på Vretalund. </a:t>
            </a:r>
          </a:p>
          <a:p>
            <a:r>
              <a:rPr lang="sv-SE" dirty="0">
                <a:cs typeface="Calibri"/>
              </a:rPr>
              <a:t>Träningsavgiften tillfaller lagkassan för betalning av hallhyra </a:t>
            </a:r>
            <a:r>
              <a:rPr lang="sv-SE" dirty="0" err="1">
                <a:cs typeface="Calibri"/>
              </a:rPr>
              <a:t>Hidinge</a:t>
            </a:r>
            <a:r>
              <a:rPr lang="sv-SE" dirty="0">
                <a:cs typeface="Calibri"/>
              </a:rPr>
              <a:t> sporthall, anmälan seriespel samt ett par shorts och ett par strumpor per år /spelare. </a:t>
            </a:r>
          </a:p>
          <a:p>
            <a:endParaRPr lang="sv-SE" dirty="0">
              <a:cs typeface="Calibri"/>
            </a:endParaRPr>
          </a:p>
          <a:p>
            <a:r>
              <a:rPr lang="sv-SE" dirty="0">
                <a:cs typeface="Calibri"/>
              </a:rPr>
              <a:t>Två föreningsförsäljningar per år ligger alltid på hösten: </a:t>
            </a:r>
            <a:r>
              <a:rPr lang="sv-SE" dirty="0" err="1">
                <a:cs typeface="Calibri"/>
              </a:rPr>
              <a:t>Newbody</a:t>
            </a:r>
            <a:r>
              <a:rPr lang="sv-SE" dirty="0">
                <a:cs typeface="Calibri"/>
              </a:rPr>
              <a:t> och Bingolotter: Uppesittarkväll, nyårsafton och julkalendrar, (inget </a:t>
            </a:r>
            <a:r>
              <a:rPr lang="sv-SE" dirty="0" err="1">
                <a:cs typeface="Calibri"/>
              </a:rPr>
              <a:t>antalskrav</a:t>
            </a:r>
            <a:r>
              <a:rPr lang="sv-SE" dirty="0">
                <a:cs typeface="Calibri"/>
              </a:rPr>
              <a:t> och inget friköp)</a:t>
            </a:r>
          </a:p>
        </p:txBody>
      </p:sp>
    </p:spTree>
    <p:extLst>
      <p:ext uri="{BB962C8B-B14F-4D97-AF65-F5344CB8AC3E}">
        <p14:creationId xmlns:p14="http://schemas.microsoft.com/office/powerpoint/2010/main" val="3226355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BCF80-D915-568A-9686-5A4D02496C5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0D51E3-F72B-C2C2-F6DF-250682FA240D}"/>
              </a:ext>
            </a:extLst>
          </p:cNvPr>
          <p:cNvSpPr>
            <a:spLocks noGrp="1"/>
          </p:cNvSpPr>
          <p:nvPr>
            <p:ph idx="1"/>
          </p:nvPr>
        </p:nvSpPr>
        <p:spPr>
          <a:xfrm>
            <a:off x="1524000" y="1714500"/>
            <a:ext cx="10096982" cy="4457700"/>
          </a:xfrm>
        </p:spPr>
        <p:txBody>
          <a:bodyPr vert="horz" lIns="91440" tIns="45720" rIns="91440" bIns="45720" rtlCol="0" anchor="t">
            <a:normAutofit/>
          </a:bodyPr>
          <a:lstStyle/>
          <a:p>
            <a:r>
              <a:rPr lang="en-US" sz="3600" dirty="0">
                <a:cs typeface="Calibri"/>
              </a:rPr>
              <a:t>3-4 </a:t>
            </a:r>
            <a:r>
              <a:rPr lang="en-US" sz="3600" dirty="0" err="1">
                <a:cs typeface="Calibri"/>
              </a:rPr>
              <a:t>träningar</a:t>
            </a:r>
            <a:r>
              <a:rPr lang="en-US" sz="3600" dirty="0">
                <a:cs typeface="Calibri"/>
              </a:rPr>
              <a:t> per </a:t>
            </a:r>
            <a:r>
              <a:rPr lang="en-US" sz="3600" dirty="0" err="1">
                <a:cs typeface="Calibri"/>
              </a:rPr>
              <a:t>vecka</a:t>
            </a:r>
            <a:r>
              <a:rPr lang="en-US" sz="3600" dirty="0">
                <a:cs typeface="Calibri"/>
              </a:rPr>
              <a:t> - (</a:t>
            </a:r>
            <a:r>
              <a:rPr lang="en-US" sz="3600" dirty="0" err="1">
                <a:cs typeface="Calibri"/>
              </a:rPr>
              <a:t>träning</a:t>
            </a:r>
            <a:r>
              <a:rPr lang="en-US" sz="3600" dirty="0">
                <a:cs typeface="Calibri"/>
              </a:rPr>
              <a:t> </a:t>
            </a:r>
            <a:r>
              <a:rPr lang="en-US" sz="3600" dirty="0" err="1">
                <a:cs typeface="Calibri"/>
              </a:rPr>
              <a:t>tillsammans</a:t>
            </a:r>
            <a:r>
              <a:rPr lang="en-US" sz="3600" dirty="0">
                <a:cs typeface="Calibri"/>
              </a:rPr>
              <a:t> med </a:t>
            </a:r>
            <a:r>
              <a:rPr lang="en-US" sz="3600" dirty="0" err="1">
                <a:cs typeface="Calibri"/>
              </a:rPr>
              <a:t>äldre</a:t>
            </a:r>
            <a:r>
              <a:rPr lang="en-US" sz="3600" dirty="0">
                <a:cs typeface="Calibri"/>
              </a:rPr>
              <a:t> lag för </a:t>
            </a:r>
            <a:r>
              <a:rPr lang="en-US" sz="3600" dirty="0" err="1">
                <a:cs typeface="Calibri"/>
              </a:rPr>
              <a:t>dom</a:t>
            </a:r>
            <a:r>
              <a:rPr lang="en-US" sz="3600" dirty="0">
                <a:cs typeface="Calibri"/>
              </a:rPr>
              <a:t> </a:t>
            </a:r>
            <a:r>
              <a:rPr lang="en-US" sz="3600" dirty="0" err="1">
                <a:cs typeface="Calibri"/>
              </a:rPr>
              <a:t>som</a:t>
            </a:r>
            <a:r>
              <a:rPr lang="en-US" sz="3600" dirty="0">
                <a:cs typeface="Calibri"/>
              </a:rPr>
              <a:t> </a:t>
            </a:r>
            <a:r>
              <a:rPr lang="en-US" sz="3600" dirty="0" err="1">
                <a:cs typeface="Calibri"/>
              </a:rPr>
              <a:t>vill</a:t>
            </a:r>
            <a:r>
              <a:rPr lang="en-US" sz="3600" dirty="0">
                <a:cs typeface="Calibri"/>
              </a:rPr>
              <a:t> och </a:t>
            </a:r>
            <a:r>
              <a:rPr lang="en-US" sz="3600" dirty="0" err="1">
                <a:cs typeface="Calibri"/>
              </a:rPr>
              <a:t>kan</a:t>
            </a:r>
            <a:r>
              <a:rPr lang="en-US" sz="3600" dirty="0">
                <a:cs typeface="Calibri"/>
              </a:rPr>
              <a:t>) </a:t>
            </a:r>
            <a:r>
              <a:rPr lang="en-US" sz="3600" dirty="0" err="1">
                <a:cs typeface="Calibri"/>
              </a:rPr>
              <a:t>ej</a:t>
            </a:r>
            <a:r>
              <a:rPr lang="en-US" sz="3600" dirty="0">
                <a:cs typeface="Calibri"/>
              </a:rPr>
              <a:t> </a:t>
            </a:r>
            <a:r>
              <a:rPr lang="en-US" sz="3600" dirty="0" err="1">
                <a:cs typeface="Calibri"/>
              </a:rPr>
              <a:t>klart</a:t>
            </a:r>
            <a:r>
              <a:rPr lang="en-US" sz="3600" dirty="0">
                <a:cs typeface="Calibri"/>
              </a:rPr>
              <a:t> </a:t>
            </a:r>
            <a:r>
              <a:rPr lang="en-US" sz="3600" dirty="0" err="1">
                <a:cs typeface="Calibri"/>
              </a:rPr>
              <a:t>hur</a:t>
            </a:r>
            <a:r>
              <a:rPr lang="en-US" sz="3600" dirty="0">
                <a:cs typeface="Calibri"/>
              </a:rPr>
              <a:t> de </a:t>
            </a:r>
            <a:r>
              <a:rPr lang="en-US" sz="3600" dirty="0" err="1">
                <a:cs typeface="Calibri"/>
              </a:rPr>
              <a:t>äldre</a:t>
            </a:r>
            <a:r>
              <a:rPr lang="en-US" sz="3600" dirty="0">
                <a:cs typeface="Calibri"/>
              </a:rPr>
              <a:t> </a:t>
            </a:r>
            <a:r>
              <a:rPr lang="en-US" sz="3600" dirty="0" err="1">
                <a:cs typeface="Calibri"/>
              </a:rPr>
              <a:t>lagen</a:t>
            </a:r>
            <a:r>
              <a:rPr lang="en-US" sz="3600" dirty="0">
                <a:cs typeface="Calibri"/>
              </a:rPr>
              <a:t> </a:t>
            </a:r>
            <a:r>
              <a:rPr lang="en-US" sz="3600" dirty="0" err="1">
                <a:cs typeface="Calibri"/>
              </a:rPr>
              <a:t>kommer</a:t>
            </a:r>
            <a:r>
              <a:rPr lang="en-US" sz="3600" dirty="0">
                <a:cs typeface="Calibri"/>
              </a:rPr>
              <a:t> </a:t>
            </a:r>
            <a:r>
              <a:rPr lang="en-US" sz="3600" dirty="0" err="1">
                <a:cs typeface="Calibri"/>
              </a:rPr>
              <a:t>att</a:t>
            </a:r>
            <a:r>
              <a:rPr lang="en-US" sz="3600" dirty="0">
                <a:cs typeface="Calibri"/>
              </a:rPr>
              <a:t> </a:t>
            </a:r>
            <a:r>
              <a:rPr lang="en-US" sz="3600" dirty="0" err="1">
                <a:cs typeface="Calibri"/>
              </a:rPr>
              <a:t>träna</a:t>
            </a:r>
            <a:r>
              <a:rPr lang="en-US" sz="3600" dirty="0">
                <a:cs typeface="Calibri"/>
              </a:rPr>
              <a:t> 2025. </a:t>
            </a:r>
          </a:p>
          <a:p>
            <a:pPr>
              <a:buClr>
                <a:srgbClr val="44540D"/>
              </a:buClr>
            </a:pPr>
            <a:r>
              <a:rPr lang="en-US" sz="3600" dirty="0">
                <a:cs typeface="Calibri"/>
              </a:rPr>
              <a:t>Plan just nu </a:t>
            </a:r>
            <a:r>
              <a:rPr lang="en-US" sz="3600" dirty="0" err="1">
                <a:cs typeface="Calibri"/>
              </a:rPr>
              <a:t>är</a:t>
            </a:r>
            <a:r>
              <a:rPr lang="en-US" sz="3600" dirty="0">
                <a:cs typeface="Calibri"/>
              </a:rPr>
              <a:t> 2 lag </a:t>
            </a:r>
            <a:r>
              <a:rPr lang="en-US" sz="3600" dirty="0" err="1">
                <a:cs typeface="Calibri"/>
              </a:rPr>
              <a:t>i</a:t>
            </a:r>
            <a:r>
              <a:rPr lang="en-US" sz="3600" dirty="0">
                <a:cs typeface="Calibri"/>
              </a:rPr>
              <a:t> </a:t>
            </a:r>
            <a:r>
              <a:rPr lang="en-US" sz="3600" dirty="0" err="1">
                <a:cs typeface="Calibri"/>
              </a:rPr>
              <a:t>seriespel</a:t>
            </a:r>
            <a:r>
              <a:rPr lang="en-US" sz="3600" dirty="0">
                <a:cs typeface="Calibri"/>
              </a:rPr>
              <a:t> 20 </a:t>
            </a:r>
            <a:r>
              <a:rPr lang="en-US" sz="3600" dirty="0" err="1">
                <a:cs typeface="Calibri"/>
              </a:rPr>
              <a:t>registrerade</a:t>
            </a:r>
            <a:r>
              <a:rPr lang="en-US" sz="3600" dirty="0">
                <a:cs typeface="Calibri"/>
              </a:rPr>
              <a:t> </a:t>
            </a:r>
            <a:r>
              <a:rPr lang="en-US" sz="3600" dirty="0" err="1">
                <a:cs typeface="Calibri"/>
              </a:rPr>
              <a:t>spelare</a:t>
            </a:r>
            <a:r>
              <a:rPr lang="en-US" sz="3600" dirty="0">
                <a:cs typeface="Calibri"/>
              </a:rPr>
              <a:t> </a:t>
            </a:r>
            <a:r>
              <a:rPr lang="en-US" sz="3600" dirty="0" err="1">
                <a:cs typeface="Calibri"/>
              </a:rPr>
              <a:t>i</a:t>
            </a:r>
            <a:r>
              <a:rPr lang="en-US" sz="3600" dirty="0">
                <a:cs typeface="Calibri"/>
              </a:rPr>
              <a:t> </a:t>
            </a:r>
            <a:r>
              <a:rPr lang="en-US" sz="3600" dirty="0" err="1">
                <a:cs typeface="Calibri"/>
              </a:rPr>
              <a:t>laget</a:t>
            </a:r>
            <a:r>
              <a:rPr lang="en-US" sz="3600" dirty="0">
                <a:cs typeface="Calibri"/>
              </a:rPr>
              <a:t>. 2 </a:t>
            </a:r>
            <a:r>
              <a:rPr lang="en-US" sz="3600" dirty="0" err="1">
                <a:cs typeface="Calibri"/>
              </a:rPr>
              <a:t>olika</a:t>
            </a:r>
            <a:r>
              <a:rPr lang="en-US" sz="3600" dirty="0">
                <a:cs typeface="Calibri"/>
              </a:rPr>
              <a:t> </a:t>
            </a:r>
            <a:r>
              <a:rPr lang="en-US" sz="3600" dirty="0" err="1">
                <a:cs typeface="Calibri"/>
              </a:rPr>
              <a:t>nivåer</a:t>
            </a:r>
            <a:r>
              <a:rPr lang="en-US" sz="3600" dirty="0">
                <a:cs typeface="Calibri"/>
              </a:rPr>
              <a:t> 12-13 </a:t>
            </a:r>
            <a:r>
              <a:rPr lang="en-US" sz="3600" dirty="0" err="1">
                <a:cs typeface="Calibri"/>
              </a:rPr>
              <a:t>spelare</a:t>
            </a:r>
            <a:r>
              <a:rPr lang="en-US" sz="3600" dirty="0">
                <a:cs typeface="Calibri"/>
              </a:rPr>
              <a:t> per match. </a:t>
            </a:r>
          </a:p>
        </p:txBody>
      </p:sp>
      <p:pic>
        <p:nvPicPr>
          <p:cNvPr id="4" name="Picture Placeholder 9" descr="Logo&#10;&#10;Description automatically generated">
            <a:extLst>
              <a:ext uri="{FF2B5EF4-FFF2-40B4-BE49-F238E27FC236}">
                <a16:creationId xmlns:a16="http://schemas.microsoft.com/office/drawing/2014/main" id="{51AE0F8C-E5B8-9C2B-A3D3-6E66071F265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250" t="-9813" r="21956" b="-9813"/>
          <a:stretch/>
        </p:blipFill>
        <p:spPr>
          <a:xfrm>
            <a:off x="11206065" y="94684"/>
            <a:ext cx="897606" cy="1058767"/>
          </a:xfrm>
          <a:prstGeom prst="rect">
            <a:avLst/>
          </a:prstGeom>
        </p:spPr>
      </p:pic>
      <p:sp>
        <p:nvSpPr>
          <p:cNvPr id="8" name="Title 1">
            <a:extLst>
              <a:ext uri="{FF2B5EF4-FFF2-40B4-BE49-F238E27FC236}">
                <a16:creationId xmlns:a16="http://schemas.microsoft.com/office/drawing/2014/main" id="{E984FCFB-25BA-544A-79C9-E58E64DDC396}"/>
              </a:ext>
            </a:extLst>
          </p:cNvPr>
          <p:cNvSpPr>
            <a:spLocks noGrp="1"/>
          </p:cNvSpPr>
          <p:nvPr>
            <p:ph type="title"/>
          </p:nvPr>
        </p:nvSpPr>
        <p:spPr>
          <a:xfrm>
            <a:off x="1524000" y="457200"/>
            <a:ext cx="9144000" cy="696251"/>
          </a:xfrm>
        </p:spPr>
        <p:txBody>
          <a:bodyPr/>
          <a:lstStyle/>
          <a:p>
            <a:r>
              <a:rPr lang="sv-SE" dirty="0"/>
              <a:t>Träningar och Seriespel 2025</a:t>
            </a:r>
          </a:p>
        </p:txBody>
      </p:sp>
      <p:pic>
        <p:nvPicPr>
          <p:cNvPr id="2" name="Bildobjekt 1" descr="En bild som visar Teckensnitt, logotyp, symbol, Grafik&#10;&#10;Automatiskt genererad beskrivning">
            <a:extLst>
              <a:ext uri="{FF2B5EF4-FFF2-40B4-BE49-F238E27FC236}">
                <a16:creationId xmlns:a16="http://schemas.microsoft.com/office/drawing/2014/main" id="{FEAF4255-806D-DC43-6A9A-91010B97A2FF}"/>
              </a:ext>
            </a:extLst>
          </p:cNvPr>
          <p:cNvPicPr>
            <a:picLocks noChangeAspect="1"/>
          </p:cNvPicPr>
          <p:nvPr/>
        </p:nvPicPr>
        <p:blipFill>
          <a:blip r:embed="rId4"/>
          <a:stretch>
            <a:fillRect/>
          </a:stretch>
        </p:blipFill>
        <p:spPr>
          <a:xfrm>
            <a:off x="10265378" y="177390"/>
            <a:ext cx="737809" cy="973659"/>
          </a:xfrm>
          <a:prstGeom prst="rect">
            <a:avLst/>
          </a:prstGeom>
        </p:spPr>
      </p:pic>
    </p:spTree>
    <p:extLst>
      <p:ext uri="{BB962C8B-B14F-4D97-AF65-F5344CB8AC3E}">
        <p14:creationId xmlns:p14="http://schemas.microsoft.com/office/powerpoint/2010/main" val="3213698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30BD4-0CAB-D7C0-ADD0-B0BC05B8D60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A04407-CA7E-6578-B06A-BA91552C984C}"/>
              </a:ext>
            </a:extLst>
          </p:cNvPr>
          <p:cNvSpPr>
            <a:spLocks noGrp="1"/>
          </p:cNvSpPr>
          <p:nvPr>
            <p:ph idx="1"/>
          </p:nvPr>
        </p:nvSpPr>
        <p:spPr>
          <a:xfrm>
            <a:off x="1524000" y="1162631"/>
            <a:ext cx="5596995" cy="1207726"/>
          </a:xfrm>
        </p:spPr>
        <p:txBody>
          <a:bodyPr vert="horz" lIns="91440" tIns="45720" rIns="91440" bIns="45720" rtlCol="0" anchor="t">
            <a:normAutofit/>
          </a:bodyPr>
          <a:lstStyle/>
          <a:p>
            <a:r>
              <a:rPr lang="en-US" sz="2800" i="1" dirty="0" err="1">
                <a:cs typeface="Calibri"/>
              </a:rPr>
              <a:t>Spelarna</a:t>
            </a:r>
            <a:r>
              <a:rPr lang="en-US" sz="2800" i="1" dirty="0">
                <a:cs typeface="Calibri"/>
              </a:rPr>
              <a:t> </a:t>
            </a:r>
            <a:r>
              <a:rPr lang="en-US" sz="2800" i="1" dirty="0" err="1">
                <a:cs typeface="Calibri"/>
              </a:rPr>
              <a:t>vill</a:t>
            </a:r>
            <a:r>
              <a:rPr lang="en-US" sz="2800" i="1" dirty="0">
                <a:cs typeface="Calibri"/>
              </a:rPr>
              <a:t> </a:t>
            </a:r>
            <a:r>
              <a:rPr lang="en-US" sz="2800" i="1" dirty="0" err="1">
                <a:cs typeface="Calibri"/>
              </a:rPr>
              <a:t>åka</a:t>
            </a:r>
            <a:r>
              <a:rPr lang="en-US" sz="2800" i="1" dirty="0">
                <a:cs typeface="Calibri"/>
              </a:rPr>
              <a:t> </a:t>
            </a:r>
            <a:r>
              <a:rPr lang="en-US" sz="2800" i="1" dirty="0" err="1">
                <a:cs typeface="Calibri"/>
              </a:rPr>
              <a:t>på</a:t>
            </a:r>
            <a:r>
              <a:rPr lang="en-US" sz="2800" i="1" dirty="0">
                <a:cs typeface="Calibri"/>
              </a:rPr>
              <a:t> </a:t>
            </a:r>
            <a:r>
              <a:rPr lang="en-US" sz="2800" i="1" dirty="0" err="1">
                <a:cs typeface="Calibri"/>
              </a:rPr>
              <a:t>fler</a:t>
            </a:r>
            <a:r>
              <a:rPr lang="en-US" sz="2800" i="1" dirty="0">
                <a:cs typeface="Calibri"/>
              </a:rPr>
              <a:t> </a:t>
            </a:r>
            <a:r>
              <a:rPr lang="en-US" sz="2800" i="1" dirty="0" err="1">
                <a:cs typeface="Calibri"/>
              </a:rPr>
              <a:t>övernattningscuper</a:t>
            </a:r>
            <a:r>
              <a:rPr lang="en-US" sz="2800" i="1" dirty="0">
                <a:cs typeface="Calibri"/>
              </a:rPr>
              <a:t>.</a:t>
            </a:r>
            <a:r>
              <a:rPr lang="en-US" sz="3600" i="1" dirty="0">
                <a:cs typeface="Calibri"/>
              </a:rPr>
              <a:t>  </a:t>
            </a:r>
          </a:p>
          <a:p>
            <a:pPr marL="45720" indent="0">
              <a:buClr>
                <a:srgbClr val="44540D"/>
              </a:buClr>
              <a:buNone/>
            </a:pPr>
            <a:endParaRPr lang="en-US" sz="1600" dirty="0">
              <a:cs typeface="Calibri"/>
            </a:endParaRPr>
          </a:p>
        </p:txBody>
      </p:sp>
      <p:pic>
        <p:nvPicPr>
          <p:cNvPr id="4" name="Picture Placeholder 9" descr="Logo&#10;&#10;Description automatically generated">
            <a:extLst>
              <a:ext uri="{FF2B5EF4-FFF2-40B4-BE49-F238E27FC236}">
                <a16:creationId xmlns:a16="http://schemas.microsoft.com/office/drawing/2014/main" id="{EF151394-F27E-644F-38CF-4B96337A30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250" t="-9813" r="21956" b="-9813"/>
          <a:stretch/>
        </p:blipFill>
        <p:spPr>
          <a:xfrm>
            <a:off x="11206065" y="94684"/>
            <a:ext cx="897606" cy="1058767"/>
          </a:xfrm>
          <a:prstGeom prst="rect">
            <a:avLst/>
          </a:prstGeom>
        </p:spPr>
      </p:pic>
      <p:sp>
        <p:nvSpPr>
          <p:cNvPr id="8" name="Title 1">
            <a:extLst>
              <a:ext uri="{FF2B5EF4-FFF2-40B4-BE49-F238E27FC236}">
                <a16:creationId xmlns:a16="http://schemas.microsoft.com/office/drawing/2014/main" id="{7C3182A7-90A6-D717-40B1-A924372986D4}"/>
              </a:ext>
            </a:extLst>
          </p:cNvPr>
          <p:cNvSpPr>
            <a:spLocks noGrp="1"/>
          </p:cNvSpPr>
          <p:nvPr>
            <p:ph type="title"/>
          </p:nvPr>
        </p:nvSpPr>
        <p:spPr>
          <a:xfrm>
            <a:off x="1524000" y="457200"/>
            <a:ext cx="9144000" cy="696251"/>
          </a:xfrm>
        </p:spPr>
        <p:txBody>
          <a:bodyPr/>
          <a:lstStyle/>
          <a:p>
            <a:r>
              <a:rPr lang="sv-SE" dirty="0"/>
              <a:t>Cuper 2025</a:t>
            </a:r>
          </a:p>
        </p:txBody>
      </p:sp>
      <p:pic>
        <p:nvPicPr>
          <p:cNvPr id="2" name="Picture 1" descr="Empty speech bubbles">
            <a:extLst>
              <a:ext uri="{FF2B5EF4-FFF2-40B4-BE49-F238E27FC236}">
                <a16:creationId xmlns:a16="http://schemas.microsoft.com/office/drawing/2014/main" id="{3F2BCC0E-EF3E-D377-4911-8AE49796A2B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637" t="16118" r="6535" b="8334"/>
          <a:stretch/>
        </p:blipFill>
        <p:spPr>
          <a:xfrm>
            <a:off x="7903625" y="1156886"/>
            <a:ext cx="3745343" cy="2869159"/>
          </a:xfrm>
          <a:prstGeom prst="rect">
            <a:avLst/>
          </a:prstGeom>
          <a:noFill/>
        </p:spPr>
      </p:pic>
      <p:sp>
        <p:nvSpPr>
          <p:cNvPr id="5" name="TextBox 4">
            <a:extLst>
              <a:ext uri="{FF2B5EF4-FFF2-40B4-BE49-F238E27FC236}">
                <a16:creationId xmlns:a16="http://schemas.microsoft.com/office/drawing/2014/main" id="{54B65BA3-1B58-13A8-5607-1A115A74B0B1}"/>
              </a:ext>
            </a:extLst>
          </p:cNvPr>
          <p:cNvSpPr txBox="1"/>
          <p:nvPr/>
        </p:nvSpPr>
        <p:spPr>
          <a:xfrm>
            <a:off x="8742458" y="2126006"/>
            <a:ext cx="3064557" cy="1169551"/>
          </a:xfrm>
          <a:prstGeom prst="rect">
            <a:avLst/>
          </a:prstGeom>
          <a:noFill/>
        </p:spPr>
        <p:txBody>
          <a:bodyPr wrap="square" rtlCol="0">
            <a:spAutoFit/>
          </a:bodyPr>
          <a:lstStyle/>
          <a:p>
            <a:r>
              <a:rPr lang="en-GB" sz="2800" dirty="0" err="1">
                <a:solidFill>
                  <a:schemeClr val="bg1"/>
                </a:solidFill>
              </a:rPr>
              <a:t>Tankar</a:t>
            </a:r>
            <a:r>
              <a:rPr lang="en-GB" sz="2800" dirty="0">
                <a:solidFill>
                  <a:schemeClr val="bg1"/>
                </a:solidFill>
              </a:rPr>
              <a:t>, </a:t>
            </a:r>
            <a:r>
              <a:rPr lang="en-GB" sz="2800" dirty="0" err="1">
                <a:solidFill>
                  <a:schemeClr val="bg1"/>
                </a:solidFill>
              </a:rPr>
              <a:t>reflektioner</a:t>
            </a:r>
            <a:r>
              <a:rPr lang="en-GB" sz="2800" dirty="0">
                <a:solidFill>
                  <a:schemeClr val="bg1"/>
                </a:solidFill>
              </a:rPr>
              <a:t>?</a:t>
            </a:r>
          </a:p>
          <a:p>
            <a:r>
              <a:rPr lang="en-GB" sz="1200" dirty="0">
                <a:solidFill>
                  <a:schemeClr val="bg1"/>
                </a:solidFill>
              </a:rPr>
              <a:t>		</a:t>
            </a:r>
            <a:endParaRPr lang="en-GB" sz="2800" dirty="0">
              <a:solidFill>
                <a:schemeClr val="bg1"/>
              </a:solidFill>
            </a:endParaRPr>
          </a:p>
        </p:txBody>
      </p:sp>
      <p:sp>
        <p:nvSpPr>
          <p:cNvPr id="6" name="textruta 5">
            <a:extLst>
              <a:ext uri="{FF2B5EF4-FFF2-40B4-BE49-F238E27FC236}">
                <a16:creationId xmlns:a16="http://schemas.microsoft.com/office/drawing/2014/main" id="{45BA25B7-5F2B-4BEA-DA15-C77FE827242D}"/>
              </a:ext>
            </a:extLst>
          </p:cNvPr>
          <p:cNvSpPr txBox="1"/>
          <p:nvPr/>
        </p:nvSpPr>
        <p:spPr>
          <a:xfrm>
            <a:off x="1012657" y="2707104"/>
            <a:ext cx="2666999"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b="1" dirty="0">
                <a:cs typeface="Calibri"/>
              </a:rPr>
              <a:t>Jan:</a:t>
            </a:r>
            <a:r>
              <a:rPr lang="sv-SE" dirty="0">
                <a:cs typeface="Calibri"/>
              </a:rPr>
              <a:t> Norlanders anmälda</a:t>
            </a:r>
          </a:p>
          <a:p>
            <a:r>
              <a:rPr lang="sv-SE" b="1" dirty="0">
                <a:cs typeface="Calibri"/>
              </a:rPr>
              <a:t>Feb: </a:t>
            </a:r>
          </a:p>
          <a:p>
            <a:r>
              <a:rPr lang="sv-SE" b="1" dirty="0">
                <a:cs typeface="Calibri"/>
              </a:rPr>
              <a:t>Mars:</a:t>
            </a:r>
            <a:r>
              <a:rPr lang="sv-SE" dirty="0">
                <a:cs typeface="Calibri"/>
              </a:rPr>
              <a:t> </a:t>
            </a:r>
          </a:p>
          <a:p>
            <a:r>
              <a:rPr lang="sv-SE" b="1" dirty="0">
                <a:cs typeface="Calibri"/>
              </a:rPr>
              <a:t>April:</a:t>
            </a:r>
            <a:r>
              <a:rPr lang="sv-SE" dirty="0">
                <a:cs typeface="Calibri"/>
              </a:rPr>
              <a:t> GIFF cupen?</a:t>
            </a:r>
          </a:p>
          <a:p>
            <a:r>
              <a:rPr lang="sv-SE" b="1" dirty="0">
                <a:cs typeface="Calibri"/>
              </a:rPr>
              <a:t>Maj:</a:t>
            </a:r>
            <a:r>
              <a:rPr lang="sv-SE" dirty="0">
                <a:cs typeface="Calibri"/>
              </a:rPr>
              <a:t> Seriespel</a:t>
            </a:r>
          </a:p>
          <a:p>
            <a:r>
              <a:rPr lang="sv-SE" b="1" dirty="0">
                <a:cs typeface="Calibri"/>
              </a:rPr>
              <a:t>Juni:</a:t>
            </a:r>
            <a:r>
              <a:rPr lang="sv-SE" dirty="0">
                <a:cs typeface="Calibri"/>
              </a:rPr>
              <a:t> ÖC</a:t>
            </a:r>
          </a:p>
          <a:p>
            <a:r>
              <a:rPr lang="sv-SE" b="1" dirty="0">
                <a:cs typeface="Calibri"/>
              </a:rPr>
              <a:t>Juli: semester?</a:t>
            </a:r>
          </a:p>
        </p:txBody>
      </p:sp>
      <p:sp>
        <p:nvSpPr>
          <p:cNvPr id="7" name="textruta 6">
            <a:extLst>
              <a:ext uri="{FF2B5EF4-FFF2-40B4-BE49-F238E27FC236}">
                <a16:creationId xmlns:a16="http://schemas.microsoft.com/office/drawing/2014/main" id="{C048E9D6-0C6D-B61F-EB1A-77AA529C741D}"/>
              </a:ext>
            </a:extLst>
          </p:cNvPr>
          <p:cNvSpPr txBox="1"/>
          <p:nvPr/>
        </p:nvSpPr>
        <p:spPr>
          <a:xfrm>
            <a:off x="4326897" y="2789730"/>
            <a:ext cx="2666999"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b="1" dirty="0">
                <a:cs typeface="Calibri"/>
              </a:rPr>
              <a:t>Aug:</a:t>
            </a:r>
            <a:r>
              <a:rPr lang="sv-SE" dirty="0">
                <a:cs typeface="Calibri"/>
              </a:rPr>
              <a:t> Rallarbollen? 31/7-1/8, Finns många cuper i aug. </a:t>
            </a:r>
          </a:p>
          <a:p>
            <a:r>
              <a:rPr lang="sv-SE" b="1" dirty="0" err="1">
                <a:cs typeface="Calibri"/>
              </a:rPr>
              <a:t>Sept</a:t>
            </a:r>
            <a:r>
              <a:rPr lang="sv-SE" b="1" dirty="0">
                <a:cs typeface="Calibri"/>
              </a:rPr>
              <a:t>:</a:t>
            </a:r>
            <a:r>
              <a:rPr lang="sv-SE" dirty="0">
                <a:cs typeface="Calibri"/>
              </a:rPr>
              <a:t> Seriespel</a:t>
            </a:r>
          </a:p>
          <a:p>
            <a:r>
              <a:rPr lang="sv-SE" b="1" dirty="0">
                <a:cs typeface="Calibri"/>
              </a:rPr>
              <a:t>Okt:</a:t>
            </a:r>
            <a:r>
              <a:rPr lang="sv-SE" dirty="0">
                <a:cs typeface="Calibri"/>
              </a:rPr>
              <a:t> </a:t>
            </a:r>
            <a:r>
              <a:rPr lang="sv-SE" dirty="0" err="1">
                <a:cs typeface="Calibri"/>
              </a:rPr>
              <a:t>Selectcup</a:t>
            </a:r>
            <a:r>
              <a:rPr lang="sv-SE" dirty="0">
                <a:cs typeface="Calibri"/>
              </a:rPr>
              <a:t>? </a:t>
            </a:r>
            <a:r>
              <a:rPr lang="sv-SE" dirty="0" err="1">
                <a:cs typeface="Calibri"/>
              </a:rPr>
              <a:t>Kickon</a:t>
            </a:r>
            <a:r>
              <a:rPr lang="sv-SE" dirty="0">
                <a:cs typeface="Calibri"/>
              </a:rPr>
              <a:t>? </a:t>
            </a:r>
            <a:r>
              <a:rPr lang="sv-SE" dirty="0" err="1">
                <a:cs typeface="Calibri"/>
              </a:rPr>
              <a:t>Mcdonaldscup</a:t>
            </a:r>
            <a:r>
              <a:rPr lang="sv-SE" dirty="0">
                <a:cs typeface="Calibri"/>
              </a:rPr>
              <a:t>?</a:t>
            </a:r>
          </a:p>
          <a:p>
            <a:r>
              <a:rPr lang="sv-SE" b="1" dirty="0">
                <a:cs typeface="Calibri"/>
              </a:rPr>
              <a:t>Nov: ?</a:t>
            </a:r>
          </a:p>
          <a:p>
            <a:r>
              <a:rPr lang="sv-SE" b="1" dirty="0">
                <a:cs typeface="Calibri"/>
              </a:rPr>
              <a:t>Dec:</a:t>
            </a:r>
            <a:r>
              <a:rPr lang="sv-SE" dirty="0">
                <a:cs typeface="Calibri"/>
              </a:rPr>
              <a:t> </a:t>
            </a:r>
            <a:r>
              <a:rPr lang="sv-SE" dirty="0" err="1">
                <a:cs typeface="Calibri"/>
              </a:rPr>
              <a:t>Futsal</a:t>
            </a:r>
            <a:r>
              <a:rPr lang="sv-SE" dirty="0">
                <a:cs typeface="Calibri"/>
              </a:rPr>
              <a:t> ÖC</a:t>
            </a:r>
          </a:p>
        </p:txBody>
      </p:sp>
      <p:pic>
        <p:nvPicPr>
          <p:cNvPr id="9" name="Bildobjekt 8" descr="En bild som visar Teckensnitt, logotyp, symbol, Grafik&#10;&#10;Automatiskt genererad beskrivning">
            <a:extLst>
              <a:ext uri="{FF2B5EF4-FFF2-40B4-BE49-F238E27FC236}">
                <a16:creationId xmlns:a16="http://schemas.microsoft.com/office/drawing/2014/main" id="{87D0DF8D-8CB7-91C1-35FE-63592971B6F4}"/>
              </a:ext>
            </a:extLst>
          </p:cNvPr>
          <p:cNvPicPr>
            <a:picLocks noChangeAspect="1"/>
          </p:cNvPicPr>
          <p:nvPr/>
        </p:nvPicPr>
        <p:blipFill>
          <a:blip r:embed="rId5"/>
          <a:stretch>
            <a:fillRect/>
          </a:stretch>
        </p:blipFill>
        <p:spPr>
          <a:xfrm>
            <a:off x="10292352" y="103215"/>
            <a:ext cx="744552" cy="1054578"/>
          </a:xfrm>
          <a:prstGeom prst="rect">
            <a:avLst/>
          </a:prstGeom>
        </p:spPr>
      </p:pic>
    </p:spTree>
    <p:extLst>
      <p:ext uri="{BB962C8B-B14F-4D97-AF65-F5344CB8AC3E}">
        <p14:creationId xmlns:p14="http://schemas.microsoft.com/office/powerpoint/2010/main" val="2805549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30BD4-0CAB-D7C0-ADD0-B0BC05B8D60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A04407-CA7E-6578-B06A-BA91552C984C}"/>
              </a:ext>
            </a:extLst>
          </p:cNvPr>
          <p:cNvSpPr>
            <a:spLocks noGrp="1"/>
          </p:cNvSpPr>
          <p:nvPr>
            <p:ph idx="1"/>
          </p:nvPr>
        </p:nvSpPr>
        <p:spPr>
          <a:xfrm>
            <a:off x="1524000" y="1162631"/>
            <a:ext cx="5716344" cy="3998665"/>
          </a:xfrm>
        </p:spPr>
        <p:txBody>
          <a:bodyPr vert="horz" lIns="91440" tIns="45720" rIns="91440" bIns="45720" rtlCol="0" anchor="t">
            <a:normAutofit/>
          </a:bodyPr>
          <a:lstStyle/>
          <a:p>
            <a:r>
              <a:rPr lang="en-US" sz="2400" dirty="0">
                <a:cs typeface="Calibri"/>
              </a:rPr>
              <a:t>Den </a:t>
            </a:r>
            <a:r>
              <a:rPr lang="en-US" sz="2400" dirty="0" err="1">
                <a:cs typeface="Calibri"/>
              </a:rPr>
              <a:t>gemensamma</a:t>
            </a:r>
            <a:r>
              <a:rPr lang="en-US" sz="2400" dirty="0">
                <a:cs typeface="Calibri"/>
              </a:rPr>
              <a:t> </a:t>
            </a:r>
            <a:r>
              <a:rPr lang="en-US" sz="2400" dirty="0" err="1">
                <a:cs typeface="Calibri"/>
              </a:rPr>
              <a:t>lagkassan</a:t>
            </a:r>
            <a:r>
              <a:rPr lang="en-US" sz="2400" dirty="0">
                <a:cs typeface="Calibri"/>
              </a:rPr>
              <a:t> med 2010 </a:t>
            </a:r>
            <a:r>
              <a:rPr lang="en-US" sz="2400" dirty="0" err="1">
                <a:cs typeface="Calibri"/>
              </a:rPr>
              <a:t>laget</a:t>
            </a:r>
            <a:r>
              <a:rPr lang="en-US" sz="2400" dirty="0">
                <a:cs typeface="Calibri"/>
              </a:rPr>
              <a:t> </a:t>
            </a:r>
            <a:r>
              <a:rPr lang="en-US" sz="2400" dirty="0" err="1">
                <a:cs typeface="Calibri"/>
              </a:rPr>
              <a:t>är</a:t>
            </a:r>
            <a:r>
              <a:rPr lang="en-US" sz="2400" dirty="0">
                <a:cs typeface="Calibri"/>
              </a:rPr>
              <a:t> slut. 14tkr </a:t>
            </a:r>
            <a:r>
              <a:rPr lang="en-US" sz="2400" dirty="0" err="1">
                <a:cs typeface="Calibri"/>
              </a:rPr>
              <a:t>är</a:t>
            </a:r>
            <a:r>
              <a:rPr lang="en-US" sz="2400" dirty="0">
                <a:cs typeface="Calibri"/>
              </a:rPr>
              <a:t> </a:t>
            </a:r>
            <a:r>
              <a:rPr lang="en-US" sz="2400" dirty="0" err="1">
                <a:cs typeface="Calibri"/>
              </a:rPr>
              <a:t>kvar</a:t>
            </a:r>
            <a:r>
              <a:rPr lang="en-US" sz="2400" dirty="0">
                <a:cs typeface="Calibri"/>
              </a:rPr>
              <a:t> </a:t>
            </a:r>
            <a:r>
              <a:rPr lang="en-US" sz="2400" dirty="0" err="1">
                <a:cs typeface="Calibri"/>
              </a:rPr>
              <a:t>där</a:t>
            </a:r>
            <a:r>
              <a:rPr lang="en-US" sz="2400" dirty="0">
                <a:cs typeface="Calibri"/>
              </a:rPr>
              <a:t> </a:t>
            </a:r>
            <a:r>
              <a:rPr lang="en-US" sz="2400" dirty="0" err="1">
                <a:cs typeface="Calibri"/>
              </a:rPr>
              <a:t>tanken</a:t>
            </a:r>
            <a:r>
              <a:rPr lang="en-US" sz="2400" dirty="0">
                <a:cs typeface="Calibri"/>
              </a:rPr>
              <a:t> </a:t>
            </a:r>
            <a:r>
              <a:rPr lang="en-US" sz="2400" dirty="0" err="1">
                <a:cs typeface="Calibri"/>
              </a:rPr>
              <a:t>är</a:t>
            </a:r>
            <a:r>
              <a:rPr lang="en-US" sz="2400" dirty="0">
                <a:cs typeface="Calibri"/>
              </a:rPr>
              <a:t> </a:t>
            </a:r>
            <a:r>
              <a:rPr lang="en-US" sz="2400" dirty="0" err="1">
                <a:cs typeface="Calibri"/>
              </a:rPr>
              <a:t>att</a:t>
            </a:r>
            <a:r>
              <a:rPr lang="en-US" sz="2400" dirty="0">
                <a:cs typeface="Calibri"/>
              </a:rPr>
              <a:t> </a:t>
            </a:r>
            <a:r>
              <a:rPr lang="en-US" sz="2400" dirty="0" err="1">
                <a:cs typeface="Calibri"/>
              </a:rPr>
              <a:t>en</a:t>
            </a:r>
            <a:r>
              <a:rPr lang="en-US" sz="2400" dirty="0">
                <a:cs typeface="Calibri"/>
              </a:rPr>
              <a:t> </a:t>
            </a:r>
            <a:r>
              <a:rPr lang="en-US" sz="2400" dirty="0" err="1">
                <a:cs typeface="Calibri"/>
              </a:rPr>
              <a:t>avslutning</a:t>
            </a:r>
            <a:r>
              <a:rPr lang="en-US" sz="2400" dirty="0">
                <a:cs typeface="Calibri"/>
              </a:rPr>
              <a:t> med </a:t>
            </a:r>
            <a:r>
              <a:rPr lang="en-US" sz="2400" dirty="0" err="1">
                <a:cs typeface="Calibri"/>
              </a:rPr>
              <a:t>killarna</a:t>
            </a:r>
            <a:r>
              <a:rPr lang="en-US" sz="2400" dirty="0">
                <a:cs typeface="Calibri"/>
              </a:rPr>
              <a:t> </a:t>
            </a:r>
            <a:r>
              <a:rPr lang="en-US" sz="2400" dirty="0" err="1">
                <a:cs typeface="Calibri"/>
              </a:rPr>
              <a:t>använder</a:t>
            </a:r>
            <a:r>
              <a:rPr lang="en-US" sz="2400" dirty="0">
                <a:cs typeface="Calibri"/>
              </a:rPr>
              <a:t> </a:t>
            </a:r>
            <a:r>
              <a:rPr lang="en-US" sz="2400" dirty="0" err="1">
                <a:cs typeface="Calibri"/>
              </a:rPr>
              <a:t>resterande</a:t>
            </a:r>
            <a:r>
              <a:rPr lang="en-US" sz="2400" dirty="0">
                <a:cs typeface="Calibri"/>
              </a:rPr>
              <a:t> </a:t>
            </a:r>
            <a:r>
              <a:rPr lang="en-US" sz="2400" dirty="0" err="1">
                <a:cs typeface="Calibri"/>
              </a:rPr>
              <a:t>pengar</a:t>
            </a:r>
            <a:r>
              <a:rPr lang="en-US" sz="2400" dirty="0">
                <a:cs typeface="Calibri"/>
              </a:rPr>
              <a:t>.  </a:t>
            </a:r>
          </a:p>
          <a:p>
            <a:pPr>
              <a:buClr>
                <a:srgbClr val="44540D"/>
              </a:buClr>
            </a:pPr>
            <a:r>
              <a:rPr lang="en-US" sz="2400" dirty="0" err="1">
                <a:cs typeface="Calibri"/>
              </a:rPr>
              <a:t>Lagkassa</a:t>
            </a:r>
            <a:r>
              <a:rPr lang="en-US" sz="2400" dirty="0">
                <a:cs typeface="Calibri"/>
              </a:rPr>
              <a:t> </a:t>
            </a:r>
            <a:r>
              <a:rPr lang="en-US" sz="2400" dirty="0" err="1">
                <a:cs typeface="Calibri"/>
              </a:rPr>
              <a:t>finns</a:t>
            </a:r>
            <a:r>
              <a:rPr lang="en-US" sz="2400" dirty="0">
                <a:cs typeface="Calibri"/>
              </a:rPr>
              <a:t> för </a:t>
            </a:r>
            <a:r>
              <a:rPr lang="en-US" sz="2400" dirty="0" err="1">
                <a:cs typeface="Calibri"/>
              </a:rPr>
              <a:t>Lekebergs</a:t>
            </a:r>
            <a:r>
              <a:rPr lang="en-US" sz="2400" dirty="0">
                <a:cs typeface="Calibri"/>
              </a:rPr>
              <a:t> IF 2011.       23 138kr per 27/10 2024</a:t>
            </a:r>
            <a:endParaRPr lang="en-US" sz="2400" dirty="0">
              <a:solidFill>
                <a:srgbClr val="FF0000"/>
              </a:solidFill>
              <a:cs typeface="Calibri"/>
            </a:endParaRPr>
          </a:p>
          <a:p>
            <a:pPr>
              <a:buClr>
                <a:srgbClr val="44540D"/>
              </a:buClr>
            </a:pPr>
            <a:r>
              <a:rPr lang="en-US" sz="2400" dirty="0" err="1">
                <a:cs typeface="Calibri"/>
              </a:rPr>
              <a:t>Behöver</a:t>
            </a:r>
            <a:r>
              <a:rPr lang="en-US" sz="2400" dirty="0">
                <a:cs typeface="Calibri"/>
              </a:rPr>
              <a:t> </a:t>
            </a:r>
            <a:r>
              <a:rPr lang="en-US" sz="2400" dirty="0" err="1">
                <a:cs typeface="Calibri"/>
              </a:rPr>
              <a:t>vara</a:t>
            </a:r>
            <a:r>
              <a:rPr lang="en-US" sz="2400" dirty="0">
                <a:cs typeface="Calibri"/>
              </a:rPr>
              <a:t> </a:t>
            </a:r>
            <a:r>
              <a:rPr lang="en-US" sz="2400" dirty="0" err="1">
                <a:cs typeface="Calibri"/>
              </a:rPr>
              <a:t>en</a:t>
            </a:r>
            <a:r>
              <a:rPr lang="en-US" sz="2400" dirty="0">
                <a:cs typeface="Calibri"/>
              </a:rPr>
              <a:t> </a:t>
            </a:r>
            <a:r>
              <a:rPr lang="en-US" sz="2400" dirty="0" err="1">
                <a:cs typeface="Calibri"/>
              </a:rPr>
              <a:t>ekonomiansvarig</a:t>
            </a:r>
            <a:r>
              <a:rPr lang="en-US" sz="2400" dirty="0">
                <a:cs typeface="Calibri"/>
              </a:rPr>
              <a:t> per </a:t>
            </a:r>
            <a:r>
              <a:rPr lang="en-US" sz="2400" dirty="0" err="1">
                <a:cs typeface="Calibri"/>
              </a:rPr>
              <a:t>förening</a:t>
            </a:r>
            <a:r>
              <a:rPr lang="en-US" sz="2400" dirty="0">
                <a:cs typeface="Calibri"/>
              </a:rPr>
              <a:t> I </a:t>
            </a:r>
            <a:r>
              <a:rPr lang="en-US" sz="2400" dirty="0" err="1">
                <a:cs typeface="Calibri"/>
              </a:rPr>
              <a:t>laget</a:t>
            </a:r>
            <a:r>
              <a:rPr lang="en-US" sz="2400" dirty="0">
                <a:cs typeface="Calibri"/>
              </a:rPr>
              <a:t> </a:t>
            </a:r>
            <a:r>
              <a:rPr lang="en-US" sz="2400" dirty="0" err="1">
                <a:cs typeface="Calibri"/>
              </a:rPr>
              <a:t>så</a:t>
            </a:r>
            <a:r>
              <a:rPr lang="en-US" sz="2400" dirty="0">
                <a:cs typeface="Calibri"/>
              </a:rPr>
              <a:t> </a:t>
            </a:r>
            <a:r>
              <a:rPr lang="en-US" sz="2400" dirty="0" err="1">
                <a:cs typeface="Calibri"/>
              </a:rPr>
              <a:t>att</a:t>
            </a:r>
            <a:r>
              <a:rPr lang="en-US" sz="2400" dirty="0">
                <a:cs typeface="Calibri"/>
              </a:rPr>
              <a:t> vi </a:t>
            </a:r>
            <a:r>
              <a:rPr lang="en-US" sz="2400" dirty="0" err="1">
                <a:cs typeface="Calibri"/>
              </a:rPr>
              <a:t>kan</a:t>
            </a:r>
            <a:r>
              <a:rPr lang="en-US" sz="2400" dirty="0">
                <a:cs typeface="Calibri"/>
              </a:rPr>
              <a:t> ha </a:t>
            </a:r>
            <a:r>
              <a:rPr lang="en-US" sz="2400" dirty="0" err="1">
                <a:cs typeface="Calibri"/>
              </a:rPr>
              <a:t>koll</a:t>
            </a:r>
            <a:r>
              <a:rPr lang="en-US" sz="2400" dirty="0">
                <a:cs typeface="Calibri"/>
              </a:rPr>
              <a:t> </a:t>
            </a:r>
            <a:r>
              <a:rPr lang="en-US" sz="2400" dirty="0" err="1">
                <a:cs typeface="Calibri"/>
              </a:rPr>
              <a:t>på</a:t>
            </a:r>
            <a:r>
              <a:rPr lang="en-US" sz="2400" dirty="0">
                <a:cs typeface="Calibri"/>
              </a:rPr>
              <a:t> </a:t>
            </a:r>
            <a:r>
              <a:rPr lang="en-US" sz="2400" dirty="0" err="1">
                <a:cs typeface="Calibri"/>
              </a:rPr>
              <a:t>ekonomin</a:t>
            </a:r>
            <a:r>
              <a:rPr lang="en-US" sz="2400" dirty="0">
                <a:cs typeface="Calibri"/>
              </a:rPr>
              <a:t> </a:t>
            </a:r>
            <a:r>
              <a:rPr lang="en-US" sz="2400" dirty="0" err="1">
                <a:cs typeface="Calibri"/>
              </a:rPr>
              <a:t>från</a:t>
            </a:r>
            <a:r>
              <a:rPr lang="en-US" sz="2400" dirty="0">
                <a:cs typeface="Calibri"/>
              </a:rPr>
              <a:t> </a:t>
            </a:r>
            <a:r>
              <a:rPr lang="en-US" sz="2400" dirty="0" err="1">
                <a:cs typeface="Calibri"/>
              </a:rPr>
              <a:t>bägge</a:t>
            </a:r>
            <a:r>
              <a:rPr lang="en-US" sz="2400" dirty="0">
                <a:cs typeface="Calibri"/>
              </a:rPr>
              <a:t> </a:t>
            </a:r>
            <a:r>
              <a:rPr lang="en-US" sz="2400" dirty="0" err="1">
                <a:cs typeface="Calibri"/>
              </a:rPr>
              <a:t>föreningarna</a:t>
            </a:r>
            <a:r>
              <a:rPr lang="en-US" sz="2400" dirty="0">
                <a:cs typeface="Calibri"/>
              </a:rPr>
              <a:t> - </a:t>
            </a:r>
            <a:r>
              <a:rPr lang="en-US" sz="2400" dirty="0" err="1">
                <a:cs typeface="Calibri"/>
              </a:rPr>
              <a:t>vem</a:t>
            </a:r>
            <a:r>
              <a:rPr lang="en-US" sz="2400" dirty="0">
                <a:cs typeface="Calibri"/>
              </a:rPr>
              <a:t>?</a:t>
            </a:r>
          </a:p>
          <a:p>
            <a:pPr marL="45720" indent="0">
              <a:buClr>
                <a:srgbClr val="44540D"/>
              </a:buClr>
              <a:buNone/>
            </a:pPr>
            <a:endParaRPr lang="en-US" sz="1600" dirty="0">
              <a:cs typeface="Calibri"/>
            </a:endParaRPr>
          </a:p>
        </p:txBody>
      </p:sp>
      <p:pic>
        <p:nvPicPr>
          <p:cNvPr id="4" name="Picture Placeholder 9" descr="Logo&#10;&#10;Description automatically generated">
            <a:extLst>
              <a:ext uri="{FF2B5EF4-FFF2-40B4-BE49-F238E27FC236}">
                <a16:creationId xmlns:a16="http://schemas.microsoft.com/office/drawing/2014/main" id="{EF151394-F27E-644F-38CF-4B96337A30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250" t="-9813" r="21956" b="-9813"/>
          <a:stretch/>
        </p:blipFill>
        <p:spPr>
          <a:xfrm>
            <a:off x="11206065" y="94684"/>
            <a:ext cx="897606" cy="1058767"/>
          </a:xfrm>
          <a:prstGeom prst="rect">
            <a:avLst/>
          </a:prstGeom>
        </p:spPr>
      </p:pic>
      <p:sp>
        <p:nvSpPr>
          <p:cNvPr id="8" name="Title 1">
            <a:extLst>
              <a:ext uri="{FF2B5EF4-FFF2-40B4-BE49-F238E27FC236}">
                <a16:creationId xmlns:a16="http://schemas.microsoft.com/office/drawing/2014/main" id="{7C3182A7-90A6-D717-40B1-A924372986D4}"/>
              </a:ext>
            </a:extLst>
          </p:cNvPr>
          <p:cNvSpPr>
            <a:spLocks noGrp="1"/>
          </p:cNvSpPr>
          <p:nvPr>
            <p:ph type="title"/>
          </p:nvPr>
        </p:nvSpPr>
        <p:spPr>
          <a:xfrm>
            <a:off x="1524000" y="457200"/>
            <a:ext cx="9144000" cy="696251"/>
          </a:xfrm>
        </p:spPr>
        <p:txBody>
          <a:bodyPr/>
          <a:lstStyle/>
          <a:p>
            <a:r>
              <a:rPr lang="sv-SE" dirty="0"/>
              <a:t>lagkassan</a:t>
            </a:r>
          </a:p>
        </p:txBody>
      </p:sp>
      <p:pic>
        <p:nvPicPr>
          <p:cNvPr id="2" name="Bildobjekt 1" descr="En bild som visar Teckensnitt, logotyp, symbol, Grafik&#10;&#10;Automatiskt genererad beskrivning">
            <a:extLst>
              <a:ext uri="{FF2B5EF4-FFF2-40B4-BE49-F238E27FC236}">
                <a16:creationId xmlns:a16="http://schemas.microsoft.com/office/drawing/2014/main" id="{D57811B0-973B-720B-8013-CEA6A6E23F6F}"/>
              </a:ext>
            </a:extLst>
          </p:cNvPr>
          <p:cNvPicPr>
            <a:picLocks noChangeAspect="1"/>
          </p:cNvPicPr>
          <p:nvPr/>
        </p:nvPicPr>
        <p:blipFill>
          <a:blip r:embed="rId4"/>
          <a:stretch>
            <a:fillRect/>
          </a:stretch>
        </p:blipFill>
        <p:spPr>
          <a:xfrm>
            <a:off x="10265378" y="96470"/>
            <a:ext cx="805242" cy="1014119"/>
          </a:xfrm>
          <a:prstGeom prst="rect">
            <a:avLst/>
          </a:prstGeom>
        </p:spPr>
      </p:pic>
    </p:spTree>
    <p:extLst>
      <p:ext uri="{BB962C8B-B14F-4D97-AF65-F5344CB8AC3E}">
        <p14:creationId xmlns:p14="http://schemas.microsoft.com/office/powerpoint/2010/main" val="415759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BCF80-D915-568A-9686-5A4D02496C5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0D51E3-F72B-C2C2-F6DF-250682FA240D}"/>
              </a:ext>
            </a:extLst>
          </p:cNvPr>
          <p:cNvSpPr>
            <a:spLocks noGrp="1"/>
          </p:cNvSpPr>
          <p:nvPr>
            <p:ph idx="1"/>
          </p:nvPr>
        </p:nvSpPr>
        <p:spPr>
          <a:xfrm>
            <a:off x="1524000" y="1714500"/>
            <a:ext cx="10096982" cy="4457700"/>
          </a:xfrm>
        </p:spPr>
        <p:txBody>
          <a:bodyPr vert="horz" lIns="91440" tIns="45720" rIns="91440" bIns="45720" rtlCol="0" anchor="t">
            <a:normAutofit/>
          </a:bodyPr>
          <a:lstStyle/>
          <a:p>
            <a:r>
              <a:rPr lang="en-US" sz="3600" dirty="0">
                <a:cs typeface="Calibri"/>
              </a:rPr>
              <a:t>Vi </a:t>
            </a:r>
            <a:r>
              <a:rPr lang="en-US" sz="3600" dirty="0" err="1">
                <a:cs typeface="Calibri"/>
              </a:rPr>
              <a:t>behöver</a:t>
            </a:r>
            <a:r>
              <a:rPr lang="en-US" sz="3600" dirty="0">
                <a:cs typeface="Calibri"/>
              </a:rPr>
              <a:t> </a:t>
            </a:r>
            <a:r>
              <a:rPr lang="en-US" sz="3600" dirty="0" err="1">
                <a:cs typeface="Calibri"/>
              </a:rPr>
              <a:t>en</a:t>
            </a:r>
            <a:r>
              <a:rPr lang="en-US" sz="3600" dirty="0">
                <a:cs typeface="Calibri"/>
              </a:rPr>
              <a:t> </a:t>
            </a:r>
            <a:r>
              <a:rPr lang="en-US" sz="3600" dirty="0" err="1">
                <a:cs typeface="Calibri"/>
              </a:rPr>
              <a:t>eller</a:t>
            </a:r>
            <a:r>
              <a:rPr lang="en-US" sz="3600" dirty="0">
                <a:cs typeface="Calibri"/>
              </a:rPr>
              <a:t> </a:t>
            </a:r>
            <a:r>
              <a:rPr lang="en-US" sz="3600" dirty="0" err="1">
                <a:cs typeface="Calibri"/>
              </a:rPr>
              <a:t>flera</a:t>
            </a:r>
            <a:r>
              <a:rPr lang="en-US" sz="3600" dirty="0">
                <a:cs typeface="Calibri"/>
              </a:rPr>
              <a:t> </a:t>
            </a:r>
            <a:r>
              <a:rPr lang="en-US" sz="3600" dirty="0" err="1">
                <a:cs typeface="Calibri"/>
              </a:rPr>
              <a:t>som</a:t>
            </a:r>
            <a:r>
              <a:rPr lang="en-US" sz="3600" dirty="0">
                <a:cs typeface="Calibri"/>
              </a:rPr>
              <a:t> </a:t>
            </a:r>
            <a:r>
              <a:rPr lang="en-US" sz="3600" dirty="0" err="1">
                <a:cs typeface="Calibri"/>
              </a:rPr>
              <a:t>kan</a:t>
            </a:r>
            <a:r>
              <a:rPr lang="en-US" sz="3600" dirty="0">
                <a:cs typeface="Calibri"/>
              </a:rPr>
              <a:t> </a:t>
            </a:r>
            <a:r>
              <a:rPr lang="en-US" sz="3600" dirty="0" err="1">
                <a:cs typeface="Calibri"/>
              </a:rPr>
              <a:t>ansvara</a:t>
            </a:r>
            <a:r>
              <a:rPr lang="en-US" sz="3600" dirty="0">
                <a:cs typeface="Calibri"/>
              </a:rPr>
              <a:t> för kiosk till </a:t>
            </a:r>
            <a:r>
              <a:rPr lang="en-US" sz="3600" dirty="0" err="1">
                <a:cs typeface="Calibri"/>
              </a:rPr>
              <a:t>matcherna</a:t>
            </a:r>
            <a:r>
              <a:rPr lang="en-US" sz="3600" dirty="0">
                <a:cs typeface="Calibri"/>
              </a:rPr>
              <a:t> under 2024/2025. </a:t>
            </a:r>
          </a:p>
          <a:p>
            <a:pPr>
              <a:buClr>
                <a:srgbClr val="44540D"/>
              </a:buClr>
            </a:pPr>
            <a:r>
              <a:rPr lang="en-US" sz="3600" dirty="0">
                <a:cs typeface="Calibri"/>
              </a:rPr>
              <a:t>Vi </a:t>
            </a:r>
            <a:r>
              <a:rPr lang="en-US" sz="3600" dirty="0" err="1">
                <a:cs typeface="Calibri"/>
              </a:rPr>
              <a:t>behöver</a:t>
            </a:r>
            <a:r>
              <a:rPr lang="en-US" sz="3600" dirty="0">
                <a:cs typeface="Calibri"/>
              </a:rPr>
              <a:t> </a:t>
            </a:r>
            <a:r>
              <a:rPr lang="en-US" sz="3600" dirty="0" err="1">
                <a:cs typeface="Calibri"/>
              </a:rPr>
              <a:t>en</a:t>
            </a:r>
            <a:r>
              <a:rPr lang="en-US" sz="3600" dirty="0">
                <a:cs typeface="Calibri"/>
              </a:rPr>
              <a:t> </a:t>
            </a:r>
            <a:r>
              <a:rPr lang="en-US" sz="3600" dirty="0" err="1">
                <a:cs typeface="Calibri"/>
              </a:rPr>
              <a:t>eller</a:t>
            </a:r>
            <a:r>
              <a:rPr lang="en-US" sz="3600" dirty="0">
                <a:cs typeface="Calibri"/>
              </a:rPr>
              <a:t> </a:t>
            </a:r>
            <a:r>
              <a:rPr lang="en-US" sz="3600" dirty="0" err="1">
                <a:cs typeface="Calibri"/>
              </a:rPr>
              <a:t>flera</a:t>
            </a:r>
            <a:r>
              <a:rPr lang="en-US" sz="3600" dirty="0">
                <a:cs typeface="Calibri"/>
              </a:rPr>
              <a:t> </a:t>
            </a:r>
            <a:r>
              <a:rPr lang="en-US" sz="3600" dirty="0" err="1">
                <a:cs typeface="Calibri"/>
              </a:rPr>
              <a:t>som</a:t>
            </a:r>
            <a:r>
              <a:rPr lang="en-US" sz="3600" dirty="0">
                <a:cs typeface="Calibri"/>
              </a:rPr>
              <a:t> </a:t>
            </a:r>
            <a:r>
              <a:rPr lang="en-US" sz="3600" dirty="0" err="1">
                <a:cs typeface="Calibri"/>
              </a:rPr>
              <a:t>kan</a:t>
            </a:r>
            <a:r>
              <a:rPr lang="en-US" sz="3600" dirty="0">
                <a:cs typeface="Calibri"/>
              </a:rPr>
              <a:t> </a:t>
            </a:r>
            <a:r>
              <a:rPr lang="en-US" sz="3600" dirty="0" err="1">
                <a:cs typeface="Calibri"/>
              </a:rPr>
              <a:t>ansvara</a:t>
            </a:r>
            <a:r>
              <a:rPr lang="en-US" sz="3600" dirty="0">
                <a:cs typeface="Calibri"/>
              </a:rPr>
              <a:t> för </a:t>
            </a:r>
            <a:r>
              <a:rPr lang="en-US" sz="3600" dirty="0" err="1">
                <a:cs typeface="Calibri"/>
              </a:rPr>
              <a:t>försäljningar</a:t>
            </a:r>
            <a:r>
              <a:rPr lang="en-US" sz="3600" dirty="0">
                <a:cs typeface="Calibri"/>
              </a:rPr>
              <a:t> </a:t>
            </a:r>
            <a:r>
              <a:rPr lang="en-US" sz="3600" dirty="0" err="1">
                <a:cs typeface="Calibri"/>
              </a:rPr>
              <a:t>som</a:t>
            </a:r>
            <a:r>
              <a:rPr lang="en-US" sz="3600" dirty="0">
                <a:cs typeface="Calibri"/>
              </a:rPr>
              <a:t> </a:t>
            </a:r>
            <a:r>
              <a:rPr lang="en-US" sz="3600" dirty="0" err="1">
                <a:cs typeface="Calibri"/>
              </a:rPr>
              <a:t>stärker</a:t>
            </a:r>
            <a:r>
              <a:rPr lang="en-US" sz="3600" dirty="0">
                <a:cs typeface="Calibri"/>
              </a:rPr>
              <a:t> </a:t>
            </a:r>
            <a:r>
              <a:rPr lang="en-US" sz="3600" dirty="0" err="1">
                <a:cs typeface="Calibri"/>
              </a:rPr>
              <a:t>lagkassan</a:t>
            </a:r>
            <a:r>
              <a:rPr lang="en-US" sz="3600" dirty="0">
                <a:cs typeface="Calibri"/>
              </a:rPr>
              <a:t> under 2024/25. </a:t>
            </a:r>
          </a:p>
        </p:txBody>
      </p:sp>
      <p:pic>
        <p:nvPicPr>
          <p:cNvPr id="4" name="Picture Placeholder 9" descr="Logo&#10;&#10;Description automatically generated">
            <a:extLst>
              <a:ext uri="{FF2B5EF4-FFF2-40B4-BE49-F238E27FC236}">
                <a16:creationId xmlns:a16="http://schemas.microsoft.com/office/drawing/2014/main" id="{51AE0F8C-E5B8-9C2B-A3D3-6E66071F265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250" t="-9813" r="21956" b="-9813"/>
          <a:stretch/>
        </p:blipFill>
        <p:spPr>
          <a:xfrm>
            <a:off x="11206065" y="94684"/>
            <a:ext cx="897606" cy="1058767"/>
          </a:xfrm>
          <a:prstGeom prst="rect">
            <a:avLst/>
          </a:prstGeom>
        </p:spPr>
      </p:pic>
      <p:sp>
        <p:nvSpPr>
          <p:cNvPr id="8" name="Title 1">
            <a:extLst>
              <a:ext uri="{FF2B5EF4-FFF2-40B4-BE49-F238E27FC236}">
                <a16:creationId xmlns:a16="http://schemas.microsoft.com/office/drawing/2014/main" id="{E984FCFB-25BA-544A-79C9-E58E64DDC396}"/>
              </a:ext>
            </a:extLst>
          </p:cNvPr>
          <p:cNvSpPr>
            <a:spLocks noGrp="1"/>
          </p:cNvSpPr>
          <p:nvPr>
            <p:ph type="title"/>
          </p:nvPr>
        </p:nvSpPr>
        <p:spPr>
          <a:xfrm>
            <a:off x="1524000" y="457200"/>
            <a:ext cx="9144000" cy="696251"/>
          </a:xfrm>
        </p:spPr>
        <p:txBody>
          <a:bodyPr/>
          <a:lstStyle/>
          <a:p>
            <a:r>
              <a:rPr lang="sv-SE" dirty="0"/>
              <a:t>Kiosk och försäljningar 2025</a:t>
            </a:r>
          </a:p>
        </p:txBody>
      </p:sp>
      <p:pic>
        <p:nvPicPr>
          <p:cNvPr id="2" name="Bildobjekt 1">
            <a:extLst>
              <a:ext uri="{FF2B5EF4-FFF2-40B4-BE49-F238E27FC236}">
                <a16:creationId xmlns:a16="http://schemas.microsoft.com/office/drawing/2014/main" id="{CBA2A482-9939-A87B-64FF-FBE3BF6976F5}"/>
              </a:ext>
            </a:extLst>
          </p:cNvPr>
          <p:cNvPicPr>
            <a:picLocks noChangeAspect="1"/>
          </p:cNvPicPr>
          <p:nvPr/>
        </p:nvPicPr>
        <p:blipFill>
          <a:blip r:embed="rId4"/>
          <a:stretch>
            <a:fillRect/>
          </a:stretch>
        </p:blipFill>
        <p:spPr>
          <a:xfrm>
            <a:off x="10278865" y="96471"/>
            <a:ext cx="771526" cy="1034348"/>
          </a:xfrm>
          <a:prstGeom prst="rect">
            <a:avLst/>
          </a:prstGeom>
        </p:spPr>
      </p:pic>
    </p:spTree>
    <p:extLst>
      <p:ext uri="{BB962C8B-B14F-4D97-AF65-F5344CB8AC3E}">
        <p14:creationId xmlns:p14="http://schemas.microsoft.com/office/powerpoint/2010/main" val="553604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537571-7D5B-2278-9586-07CC9A8811A3}"/>
              </a:ext>
            </a:extLst>
          </p:cNvPr>
          <p:cNvSpPr>
            <a:spLocks noGrp="1"/>
          </p:cNvSpPr>
          <p:nvPr>
            <p:ph type="title"/>
          </p:nvPr>
        </p:nvSpPr>
        <p:spPr/>
        <p:txBody>
          <a:bodyPr/>
          <a:lstStyle/>
          <a:p>
            <a:r>
              <a:rPr lang="sv-SE" dirty="0">
                <a:cs typeface="Calibri Light"/>
              </a:rPr>
              <a:t>Kontakt från andra föreningar</a:t>
            </a:r>
            <a:endParaRPr lang="sv-SE" dirty="0"/>
          </a:p>
        </p:txBody>
      </p:sp>
      <p:sp>
        <p:nvSpPr>
          <p:cNvPr id="3" name="Platshållare för innehåll 2">
            <a:extLst>
              <a:ext uri="{FF2B5EF4-FFF2-40B4-BE49-F238E27FC236}">
                <a16:creationId xmlns:a16="http://schemas.microsoft.com/office/drawing/2014/main" id="{DD1B58B4-7393-76DA-2CAC-1D9CD388B731}"/>
              </a:ext>
            </a:extLst>
          </p:cNvPr>
          <p:cNvSpPr>
            <a:spLocks noGrp="1"/>
          </p:cNvSpPr>
          <p:nvPr>
            <p:ph idx="1"/>
          </p:nvPr>
        </p:nvSpPr>
        <p:spPr/>
        <p:txBody>
          <a:bodyPr vert="horz" lIns="91440" tIns="45720" rIns="91440" bIns="45720" rtlCol="0" anchor="t">
            <a:normAutofit/>
          </a:bodyPr>
          <a:lstStyle/>
          <a:p>
            <a:r>
              <a:rPr lang="sv-SE" dirty="0">
                <a:cs typeface="Calibri"/>
              </a:rPr>
              <a:t>Under året kommer andra klubbar att höra av sig. Antingen direkt till er eller till ledare/spelare. </a:t>
            </a:r>
          </a:p>
          <a:p>
            <a:pPr>
              <a:buClr>
                <a:srgbClr val="44540D"/>
              </a:buClr>
            </a:pPr>
            <a:r>
              <a:rPr lang="sv-SE" dirty="0">
                <a:cs typeface="Calibri"/>
              </a:rPr>
              <a:t>Öppenhet med att en spelare i så fall provtränar för att lösa planering inför/under 2025. </a:t>
            </a:r>
          </a:p>
          <a:p>
            <a:pPr>
              <a:buClr>
                <a:srgbClr val="44540D"/>
              </a:buClr>
            </a:pPr>
            <a:r>
              <a:rPr lang="sv-SE" dirty="0">
                <a:cs typeface="Calibri"/>
              </a:rPr>
              <a:t>Ser helst att killarna är kvar 2025 ut, är ni inte nöjda prata med oss.</a:t>
            </a:r>
          </a:p>
          <a:p>
            <a:pPr>
              <a:buClr>
                <a:srgbClr val="44540D"/>
              </a:buClr>
            </a:pPr>
            <a:r>
              <a:rPr lang="sv-SE" dirty="0">
                <a:cs typeface="Calibri"/>
              </a:rPr>
              <a:t>Står ni i tanken att prova med annan klubb provträna med flera hoppa inte på första bästa.</a:t>
            </a:r>
          </a:p>
        </p:txBody>
      </p:sp>
    </p:spTree>
    <p:extLst>
      <p:ext uri="{BB962C8B-B14F-4D97-AF65-F5344CB8AC3E}">
        <p14:creationId xmlns:p14="http://schemas.microsoft.com/office/powerpoint/2010/main" val="1583189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a:xfrm>
            <a:off x="1523999" y="1714500"/>
            <a:ext cx="7413523" cy="4457700"/>
          </a:xfrm>
        </p:spPr>
        <p:txBody>
          <a:bodyPr/>
          <a:lstStyle/>
          <a:p>
            <a:r>
              <a:rPr lang="en-US" dirty="0" err="1"/>
              <a:t>Presentationsrunda</a:t>
            </a:r>
            <a:endParaRPr lang="en-US" dirty="0"/>
          </a:p>
          <a:p>
            <a:r>
              <a:rPr lang="en-US" dirty="0"/>
              <a:t>Information </a:t>
            </a:r>
            <a:r>
              <a:rPr lang="en-US" dirty="0" err="1"/>
              <a:t>från</a:t>
            </a:r>
            <a:r>
              <a:rPr lang="en-US" dirty="0"/>
              <a:t> </a:t>
            </a:r>
            <a:r>
              <a:rPr lang="en-US" dirty="0" err="1"/>
              <a:t>Spelarmötet</a:t>
            </a:r>
            <a:endParaRPr lang="en-US" dirty="0"/>
          </a:p>
          <a:p>
            <a:r>
              <a:rPr lang="en-US" dirty="0" err="1"/>
              <a:t>Riktlinjer</a:t>
            </a:r>
            <a:r>
              <a:rPr lang="en-US" dirty="0"/>
              <a:t> och policy mm.</a:t>
            </a:r>
          </a:p>
          <a:p>
            <a:r>
              <a:rPr lang="en-US" dirty="0" err="1"/>
              <a:t>Inför</a:t>
            </a:r>
            <a:r>
              <a:rPr lang="en-US" dirty="0"/>
              <a:t> </a:t>
            </a:r>
            <a:r>
              <a:rPr lang="en-US" dirty="0" err="1"/>
              <a:t>säsongen</a:t>
            </a:r>
            <a:r>
              <a:rPr lang="en-US" dirty="0"/>
              <a:t> 2025</a:t>
            </a:r>
          </a:p>
          <a:p>
            <a:r>
              <a:rPr lang="en-US" dirty="0"/>
              <a:t>Kiosk och </a:t>
            </a:r>
            <a:r>
              <a:rPr lang="en-US" dirty="0" err="1"/>
              <a:t>försäljningar</a:t>
            </a:r>
            <a:endParaRPr lang="en-US" dirty="0"/>
          </a:p>
          <a:p>
            <a:r>
              <a:rPr lang="en-US" dirty="0" err="1"/>
              <a:t>Övriga</a:t>
            </a:r>
            <a:r>
              <a:rPr lang="en-US" dirty="0"/>
              <a:t> </a:t>
            </a:r>
            <a:r>
              <a:rPr lang="en-US" dirty="0" err="1"/>
              <a:t>frågor</a:t>
            </a:r>
            <a:endParaRPr lang="en-US" dirty="0"/>
          </a:p>
          <a:p>
            <a:r>
              <a:rPr lang="en-US" dirty="0" err="1"/>
              <a:t>Avslut</a:t>
            </a:r>
            <a:endParaRPr lang="en-US" dirty="0"/>
          </a:p>
        </p:txBody>
      </p:sp>
      <p:pic>
        <p:nvPicPr>
          <p:cNvPr id="4" name="Picture Placeholder 9" descr="Logo&#10;&#10;Description automatically generated">
            <a:extLst>
              <a:ext uri="{FF2B5EF4-FFF2-40B4-BE49-F238E27FC236}">
                <a16:creationId xmlns:a16="http://schemas.microsoft.com/office/drawing/2014/main" id="{F6021532-B550-4F0A-B07C-F1380526BEB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250" t="-9813" r="21956" b="-9813"/>
          <a:stretch/>
        </p:blipFill>
        <p:spPr>
          <a:xfrm>
            <a:off x="11206065" y="94684"/>
            <a:ext cx="897606" cy="1058767"/>
          </a:xfrm>
          <a:prstGeom prst="rect">
            <a:avLst/>
          </a:prstGeom>
        </p:spPr>
      </p:pic>
      <p:pic>
        <p:nvPicPr>
          <p:cNvPr id="5" name="Bildobjekt 4" descr="En bild som visar Teckensnitt, logotyp, symbol, Grafik&#10;&#10;Automatiskt genererad beskrivning">
            <a:extLst>
              <a:ext uri="{FF2B5EF4-FFF2-40B4-BE49-F238E27FC236}">
                <a16:creationId xmlns:a16="http://schemas.microsoft.com/office/drawing/2014/main" id="{6A6B52EF-FC3A-83E1-1E21-27B570E7B5B1}"/>
              </a:ext>
            </a:extLst>
          </p:cNvPr>
          <p:cNvPicPr>
            <a:picLocks noChangeAspect="1"/>
          </p:cNvPicPr>
          <p:nvPr/>
        </p:nvPicPr>
        <p:blipFill>
          <a:blip r:embed="rId3"/>
          <a:stretch>
            <a:fillRect/>
          </a:stretch>
        </p:blipFill>
        <p:spPr>
          <a:xfrm>
            <a:off x="10177715" y="96471"/>
            <a:ext cx="811986" cy="1054579"/>
          </a:xfrm>
          <a:prstGeom prst="rect">
            <a:avLst/>
          </a:prstGeom>
        </p:spPr>
      </p:pic>
    </p:spTree>
    <p:extLst>
      <p:ext uri="{BB962C8B-B14F-4D97-AF65-F5344CB8AC3E}">
        <p14:creationId xmlns:p14="http://schemas.microsoft.com/office/powerpoint/2010/main" val="2836970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err="1"/>
              <a:t>Övriga</a:t>
            </a:r>
            <a:r>
              <a:rPr lang="en-US" dirty="0"/>
              <a:t> </a:t>
            </a:r>
            <a:r>
              <a:rPr lang="en-US" dirty="0" err="1"/>
              <a:t>Frågor</a:t>
            </a:r>
            <a:br>
              <a:rPr lang="en-US" dirty="0"/>
            </a:br>
            <a:r>
              <a:rPr lang="en-US" dirty="0" err="1"/>
              <a:t>eller</a:t>
            </a:r>
            <a:r>
              <a:rPr lang="en-US" dirty="0"/>
              <a:t> </a:t>
            </a:r>
            <a:r>
              <a:rPr lang="en-US" dirty="0" err="1"/>
              <a:t>funderingar</a:t>
            </a:r>
            <a:r>
              <a:rPr lang="en-US" dirty="0"/>
              <a:t>?</a:t>
            </a:r>
          </a:p>
        </p:txBody>
      </p:sp>
      <p:pic>
        <p:nvPicPr>
          <p:cNvPr id="6" name="Picture Placeholder 9" descr="Logo&#10;&#10;Description automatically generated">
            <a:extLst>
              <a:ext uri="{FF2B5EF4-FFF2-40B4-BE49-F238E27FC236}">
                <a16:creationId xmlns:a16="http://schemas.microsoft.com/office/drawing/2014/main" id="{873833C8-E34B-4571-826E-12C64687833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250" t="-9813" r="21956" b="-9813"/>
          <a:stretch/>
        </p:blipFill>
        <p:spPr>
          <a:xfrm>
            <a:off x="10904997" y="396135"/>
            <a:ext cx="897606" cy="1058767"/>
          </a:xfrm>
          <a:prstGeom prst="rect">
            <a:avLst/>
          </a:prstGeom>
        </p:spPr>
      </p:pic>
      <p:pic>
        <p:nvPicPr>
          <p:cNvPr id="2" name="Bildobjekt 1" descr="En bild som visar Teckensnitt, logotyp, symbol, Grafik&#10;&#10;Automatiskt genererad beskrivning">
            <a:extLst>
              <a:ext uri="{FF2B5EF4-FFF2-40B4-BE49-F238E27FC236}">
                <a16:creationId xmlns:a16="http://schemas.microsoft.com/office/drawing/2014/main" id="{56C79748-E904-2D62-FF7E-1DC625B9B7F2}"/>
              </a:ext>
            </a:extLst>
          </p:cNvPr>
          <p:cNvPicPr>
            <a:picLocks noChangeAspect="1"/>
          </p:cNvPicPr>
          <p:nvPr/>
        </p:nvPicPr>
        <p:blipFill>
          <a:blip r:embed="rId3"/>
          <a:stretch>
            <a:fillRect/>
          </a:stretch>
        </p:blipFill>
        <p:spPr>
          <a:xfrm>
            <a:off x="9921467" y="393178"/>
            <a:ext cx="872677" cy="1054580"/>
          </a:xfrm>
          <a:prstGeom prst="rect">
            <a:avLst/>
          </a:prstGeom>
        </p:spPr>
      </p:pic>
    </p:spTree>
    <p:extLst>
      <p:ext uri="{BB962C8B-B14F-4D97-AF65-F5344CB8AC3E}">
        <p14:creationId xmlns:p14="http://schemas.microsoft.com/office/powerpoint/2010/main" val="3396391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12910D-0F17-4FF7-B3CF-32C7A8857E4B}"/>
              </a:ext>
            </a:extLst>
          </p:cNvPr>
          <p:cNvSpPr>
            <a:spLocks noGrp="1"/>
          </p:cNvSpPr>
          <p:nvPr>
            <p:ph type="title"/>
          </p:nvPr>
        </p:nvSpPr>
        <p:spPr>
          <a:xfrm>
            <a:off x="4819858" y="3045906"/>
            <a:ext cx="1942682" cy="766187"/>
          </a:xfrm>
        </p:spPr>
        <p:txBody>
          <a:bodyPr anchor="b">
            <a:normAutofit/>
          </a:bodyPr>
          <a:lstStyle/>
          <a:p>
            <a:r>
              <a:rPr lang="en-GB" dirty="0"/>
              <a:t>Tack!</a:t>
            </a:r>
          </a:p>
        </p:txBody>
      </p:sp>
      <p:pic>
        <p:nvPicPr>
          <p:cNvPr id="17" name="Picture Placeholder 9" descr="Logo&#10;&#10;Description automatically generated">
            <a:extLst>
              <a:ext uri="{FF2B5EF4-FFF2-40B4-BE49-F238E27FC236}">
                <a16:creationId xmlns:a16="http://schemas.microsoft.com/office/drawing/2014/main" id="{5212A956-3E5E-4053-8FDA-B09ADCD076A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924" r="21751" b="2"/>
          <a:stretch/>
        </p:blipFill>
        <p:spPr>
          <a:xfrm>
            <a:off x="6172200" y="1714500"/>
            <a:ext cx="4495800" cy="4462272"/>
          </a:xfrm>
          <a:prstGeom prst="rect">
            <a:avLst/>
          </a:prstGeom>
          <a:noFill/>
        </p:spPr>
      </p:pic>
      <p:pic>
        <p:nvPicPr>
          <p:cNvPr id="2" name="Bildobjekt 1">
            <a:extLst>
              <a:ext uri="{FF2B5EF4-FFF2-40B4-BE49-F238E27FC236}">
                <a16:creationId xmlns:a16="http://schemas.microsoft.com/office/drawing/2014/main" id="{AFCB0058-0EDD-3E78-32A9-959AE744AF60}"/>
              </a:ext>
            </a:extLst>
          </p:cNvPr>
          <p:cNvPicPr>
            <a:picLocks noChangeAspect="1"/>
          </p:cNvPicPr>
          <p:nvPr/>
        </p:nvPicPr>
        <p:blipFill>
          <a:blip r:embed="rId3"/>
          <a:stretch>
            <a:fillRect/>
          </a:stretch>
        </p:blipFill>
        <p:spPr>
          <a:xfrm>
            <a:off x="898849" y="1816029"/>
            <a:ext cx="3354233" cy="4338595"/>
          </a:xfrm>
          <a:prstGeom prst="rect">
            <a:avLst/>
          </a:prstGeom>
        </p:spPr>
      </p:pic>
    </p:spTree>
    <p:extLst>
      <p:ext uri="{BB962C8B-B14F-4D97-AF65-F5344CB8AC3E}">
        <p14:creationId xmlns:p14="http://schemas.microsoft.com/office/powerpoint/2010/main" val="2562246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BD03A-9F5E-4E4F-BDF3-88CB5742B75F}"/>
              </a:ext>
            </a:extLst>
          </p:cNvPr>
          <p:cNvSpPr>
            <a:spLocks noGrp="1"/>
          </p:cNvSpPr>
          <p:nvPr>
            <p:ph type="title"/>
          </p:nvPr>
        </p:nvSpPr>
        <p:spPr>
          <a:xfrm>
            <a:off x="8532813" y="1683327"/>
            <a:ext cx="3125787" cy="2877260"/>
          </a:xfrm>
        </p:spPr>
        <p:txBody>
          <a:bodyPr anchor="b">
            <a:normAutofit/>
          </a:bodyPr>
          <a:lstStyle/>
          <a:p>
            <a:r>
              <a:rPr lang="en-GB" dirty="0" err="1"/>
              <a:t>Laget</a:t>
            </a:r>
            <a:r>
              <a:rPr lang="en-GB" dirty="0"/>
              <a:t> runt</a:t>
            </a:r>
          </a:p>
        </p:txBody>
      </p:sp>
      <p:pic>
        <p:nvPicPr>
          <p:cNvPr id="5" name="Content Placeholder 4" descr="A football field with a tower in the background&#10;&#10;Description automatically generated with medium confidence">
            <a:extLst>
              <a:ext uri="{FF2B5EF4-FFF2-40B4-BE49-F238E27FC236}">
                <a16:creationId xmlns:a16="http://schemas.microsoft.com/office/drawing/2014/main" id="{95F12788-7084-481E-B154-93A43DC4E8C7}"/>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l="1005" r="20436"/>
          <a:stretch/>
        </p:blipFill>
        <p:spPr>
          <a:xfrm>
            <a:off x="20" y="10"/>
            <a:ext cx="8101564" cy="6857989"/>
          </a:xfrm>
          <a:noFill/>
        </p:spPr>
      </p:pic>
      <p:sp>
        <p:nvSpPr>
          <p:cNvPr id="10" name="Text Placeholder 3">
            <a:extLst>
              <a:ext uri="{FF2B5EF4-FFF2-40B4-BE49-F238E27FC236}">
                <a16:creationId xmlns:a16="http://schemas.microsoft.com/office/drawing/2014/main" id="{76D0AFE3-4F24-4D2F-944F-A884B2F108FC}"/>
              </a:ext>
            </a:extLst>
          </p:cNvPr>
          <p:cNvSpPr>
            <a:spLocks noGrp="1"/>
          </p:cNvSpPr>
          <p:nvPr>
            <p:ph type="body" sz="half" idx="2"/>
          </p:nvPr>
        </p:nvSpPr>
        <p:spPr>
          <a:xfrm>
            <a:off x="8532813" y="4591761"/>
            <a:ext cx="3125787" cy="1580440"/>
          </a:xfrm>
        </p:spPr>
        <p:txBody>
          <a:bodyPr/>
          <a:lstStyle/>
          <a:p>
            <a:r>
              <a:rPr lang="en-US" dirty="0" err="1"/>
              <a:t>Namn</a:t>
            </a:r>
            <a:r>
              <a:rPr lang="en-US" dirty="0"/>
              <a:t> + barn</a:t>
            </a:r>
          </a:p>
        </p:txBody>
      </p:sp>
      <p:pic>
        <p:nvPicPr>
          <p:cNvPr id="7" name="Picture Placeholder 9" descr="Logo&#10;&#10;Description automatically generated">
            <a:extLst>
              <a:ext uri="{FF2B5EF4-FFF2-40B4-BE49-F238E27FC236}">
                <a16:creationId xmlns:a16="http://schemas.microsoft.com/office/drawing/2014/main" id="{9D0A22D6-DC34-44A4-BF2A-D62EF25A263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250" t="-9813" r="21956" b="-9813"/>
          <a:stretch/>
        </p:blipFill>
        <p:spPr>
          <a:xfrm>
            <a:off x="11206065" y="94684"/>
            <a:ext cx="897606" cy="1058767"/>
          </a:xfrm>
          <a:prstGeom prst="rect">
            <a:avLst/>
          </a:prstGeom>
        </p:spPr>
      </p:pic>
      <p:pic>
        <p:nvPicPr>
          <p:cNvPr id="3" name="Bildobjekt 2" descr="En bild som visar Teckensnitt, logotyp, symbol, Grafik&#10;&#10;Automatiskt genererad beskrivning">
            <a:extLst>
              <a:ext uri="{FF2B5EF4-FFF2-40B4-BE49-F238E27FC236}">
                <a16:creationId xmlns:a16="http://schemas.microsoft.com/office/drawing/2014/main" id="{BB7FD487-3A13-28D5-CCDF-24E5A49360B4}"/>
              </a:ext>
            </a:extLst>
          </p:cNvPr>
          <p:cNvPicPr>
            <a:picLocks noChangeAspect="1"/>
          </p:cNvPicPr>
          <p:nvPr/>
        </p:nvPicPr>
        <p:blipFill>
          <a:blip r:embed="rId4"/>
          <a:stretch>
            <a:fillRect/>
          </a:stretch>
        </p:blipFill>
        <p:spPr>
          <a:xfrm>
            <a:off x="10339555" y="157161"/>
            <a:ext cx="764783" cy="926455"/>
          </a:xfrm>
          <a:prstGeom prst="rect">
            <a:avLst/>
          </a:prstGeom>
        </p:spPr>
      </p:pic>
    </p:spTree>
    <p:extLst>
      <p:ext uri="{BB962C8B-B14F-4D97-AF65-F5344CB8AC3E}">
        <p14:creationId xmlns:p14="http://schemas.microsoft.com/office/powerpoint/2010/main" val="105201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449CA-900A-43B6-A442-B5C0B40EE9F6}"/>
              </a:ext>
            </a:extLst>
          </p:cNvPr>
          <p:cNvSpPr>
            <a:spLocks noGrp="1"/>
          </p:cNvSpPr>
          <p:nvPr>
            <p:ph type="title"/>
          </p:nvPr>
        </p:nvSpPr>
        <p:spPr/>
        <p:txBody>
          <a:bodyPr/>
          <a:lstStyle/>
          <a:p>
            <a:r>
              <a:rPr lang="en-US" dirty="0"/>
              <a:t>Plan</a:t>
            </a:r>
            <a:br>
              <a:rPr lang="en-US" dirty="0"/>
            </a:br>
            <a:r>
              <a:rPr lang="en-US" dirty="0" err="1"/>
              <a:t>Bemanning</a:t>
            </a:r>
            <a:r>
              <a:rPr lang="en-US" dirty="0"/>
              <a:t>/</a:t>
            </a:r>
            <a:r>
              <a:rPr lang="en-US" dirty="0" err="1"/>
              <a:t>organisation</a:t>
            </a:r>
            <a:r>
              <a:rPr lang="en-US" dirty="0"/>
              <a:t> </a:t>
            </a:r>
            <a:r>
              <a:rPr lang="en-US" dirty="0" err="1"/>
              <a:t>Säsong</a:t>
            </a:r>
            <a:r>
              <a:rPr lang="en-US" dirty="0"/>
              <a:t> 2024</a:t>
            </a:r>
            <a:endParaRPr lang="en-GB" dirty="0"/>
          </a:p>
        </p:txBody>
      </p:sp>
      <p:pic>
        <p:nvPicPr>
          <p:cNvPr id="4" name="Picture Placeholder 9" descr="Logo&#10;&#10;Description automatically generated">
            <a:extLst>
              <a:ext uri="{FF2B5EF4-FFF2-40B4-BE49-F238E27FC236}">
                <a16:creationId xmlns:a16="http://schemas.microsoft.com/office/drawing/2014/main" id="{228D8EEA-8420-473A-B22B-64159D22735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250" t="-9813" r="21956" b="-9813"/>
          <a:stretch/>
        </p:blipFill>
        <p:spPr>
          <a:xfrm>
            <a:off x="11206065" y="94684"/>
            <a:ext cx="897606" cy="1058767"/>
          </a:xfrm>
          <a:prstGeom prst="rect">
            <a:avLst/>
          </a:prstGeom>
        </p:spPr>
      </p:pic>
      <p:sp>
        <p:nvSpPr>
          <p:cNvPr id="7" name="Content Placeholder 6">
            <a:extLst>
              <a:ext uri="{FF2B5EF4-FFF2-40B4-BE49-F238E27FC236}">
                <a16:creationId xmlns:a16="http://schemas.microsoft.com/office/drawing/2014/main" id="{F09AD75B-EED4-FB07-E0D0-534E69CD825D}"/>
              </a:ext>
            </a:extLst>
          </p:cNvPr>
          <p:cNvSpPr>
            <a:spLocks noGrp="1"/>
          </p:cNvSpPr>
          <p:nvPr>
            <p:ph idx="1"/>
          </p:nvPr>
        </p:nvSpPr>
        <p:spPr/>
        <p:txBody>
          <a:bodyPr vert="horz" lIns="91440" tIns="45720" rIns="91440" bIns="45720" rtlCol="0" anchor="t">
            <a:normAutofit/>
          </a:bodyPr>
          <a:lstStyle/>
          <a:p>
            <a:r>
              <a:rPr lang="en-GB" dirty="0" err="1"/>
              <a:t>Tränare</a:t>
            </a:r>
            <a:r>
              <a:rPr lang="en-GB" dirty="0"/>
              <a:t>: Markus</a:t>
            </a:r>
            <a:endParaRPr lang="en-GB" dirty="0">
              <a:cs typeface="Calibri"/>
            </a:endParaRPr>
          </a:p>
          <a:p>
            <a:r>
              <a:rPr lang="en-GB" dirty="0" err="1"/>
              <a:t>Assisterande</a:t>
            </a:r>
            <a:r>
              <a:rPr lang="en-GB" dirty="0"/>
              <a:t> </a:t>
            </a:r>
            <a:r>
              <a:rPr lang="en-GB" dirty="0" err="1"/>
              <a:t>tränare</a:t>
            </a:r>
            <a:r>
              <a:rPr lang="en-GB" dirty="0"/>
              <a:t>/</a:t>
            </a:r>
            <a:r>
              <a:rPr lang="en-GB" dirty="0" err="1"/>
              <a:t>ledare</a:t>
            </a:r>
            <a:r>
              <a:rPr lang="en-GB" dirty="0"/>
              <a:t>: Pär, Jörgen, Lasse. Vi ser </a:t>
            </a:r>
            <a:r>
              <a:rPr lang="en-GB" dirty="0" err="1"/>
              <a:t>gärna</a:t>
            </a:r>
            <a:r>
              <a:rPr lang="en-GB" dirty="0"/>
              <a:t> </a:t>
            </a:r>
            <a:r>
              <a:rPr lang="en-GB" dirty="0" err="1"/>
              <a:t>att</a:t>
            </a:r>
            <a:r>
              <a:rPr lang="en-GB" dirty="0"/>
              <a:t> </a:t>
            </a:r>
            <a:r>
              <a:rPr lang="en-GB" dirty="0" err="1"/>
              <a:t>fler</a:t>
            </a:r>
            <a:r>
              <a:rPr lang="en-GB" dirty="0"/>
              <a:t> </a:t>
            </a:r>
            <a:r>
              <a:rPr lang="en-GB" dirty="0" err="1"/>
              <a:t>vill</a:t>
            </a:r>
            <a:r>
              <a:rPr lang="en-GB" dirty="0"/>
              <a:t> </a:t>
            </a:r>
            <a:r>
              <a:rPr lang="en-GB" dirty="0" err="1"/>
              <a:t>vara</a:t>
            </a:r>
            <a:r>
              <a:rPr lang="en-GB" dirty="0"/>
              <a:t> med</a:t>
            </a:r>
          </a:p>
          <a:p>
            <a:r>
              <a:rPr lang="en-GB" dirty="0" err="1"/>
              <a:t>Lagledare</a:t>
            </a:r>
            <a:r>
              <a:rPr lang="en-GB" dirty="0"/>
              <a:t>: ?</a:t>
            </a:r>
          </a:p>
          <a:p>
            <a:pPr>
              <a:buClr>
                <a:srgbClr val="44540D"/>
              </a:buClr>
            </a:pPr>
            <a:r>
              <a:rPr lang="en-GB" dirty="0" err="1">
                <a:cs typeface="Calibri"/>
              </a:rPr>
              <a:t>Kioskansvarig</a:t>
            </a:r>
            <a:r>
              <a:rPr lang="en-GB" dirty="0">
                <a:cs typeface="Calibri"/>
              </a:rPr>
              <a:t>: ?</a:t>
            </a:r>
            <a:endParaRPr lang="en-GB" dirty="0"/>
          </a:p>
          <a:p>
            <a:r>
              <a:rPr lang="en-GB" dirty="0"/>
              <a:t>FOGIS, </a:t>
            </a:r>
            <a:r>
              <a:rPr lang="en-GB" dirty="0" err="1"/>
              <a:t>domare</a:t>
            </a:r>
            <a:r>
              <a:rPr lang="en-GB" dirty="0"/>
              <a:t>, </a:t>
            </a:r>
            <a:r>
              <a:rPr lang="en-GB" dirty="0" err="1"/>
              <a:t>cuper</a:t>
            </a:r>
            <a:r>
              <a:rPr lang="en-GB" dirty="0"/>
              <a:t>, </a:t>
            </a:r>
            <a:r>
              <a:rPr lang="en-GB" dirty="0" err="1"/>
              <a:t>serieanmälan</a:t>
            </a:r>
            <a:r>
              <a:rPr lang="en-GB" dirty="0"/>
              <a:t>: ?(Markus)</a:t>
            </a:r>
            <a:endParaRPr lang="en-GB" dirty="0">
              <a:cs typeface="Calibri"/>
            </a:endParaRPr>
          </a:p>
          <a:p>
            <a:r>
              <a:rPr lang="en-GB" dirty="0" err="1"/>
              <a:t>Försäljning</a:t>
            </a:r>
            <a:r>
              <a:rPr lang="en-GB" dirty="0"/>
              <a:t> </a:t>
            </a:r>
            <a:r>
              <a:rPr lang="en-GB" dirty="0" err="1"/>
              <a:t>av</a:t>
            </a:r>
            <a:r>
              <a:rPr lang="en-GB" dirty="0"/>
              <a:t> </a:t>
            </a:r>
            <a:r>
              <a:rPr lang="en-GB" dirty="0" err="1"/>
              <a:t>olika</a:t>
            </a:r>
            <a:r>
              <a:rPr lang="en-GB" dirty="0"/>
              <a:t> saker (</a:t>
            </a:r>
            <a:r>
              <a:rPr lang="en-GB" dirty="0" err="1"/>
              <a:t>tillsammans</a:t>
            </a:r>
            <a:r>
              <a:rPr lang="en-GB" dirty="0"/>
              <a:t> med </a:t>
            </a:r>
            <a:r>
              <a:rPr lang="en-GB" dirty="0" err="1"/>
              <a:t>spelare</a:t>
            </a:r>
            <a:r>
              <a:rPr lang="en-GB" dirty="0"/>
              <a:t>): ? </a:t>
            </a:r>
            <a:endParaRPr lang="en-GB" dirty="0">
              <a:cs typeface="Calibri"/>
            </a:endParaRPr>
          </a:p>
          <a:p>
            <a:endParaRPr lang="en-GB" dirty="0"/>
          </a:p>
        </p:txBody>
      </p:sp>
      <p:pic>
        <p:nvPicPr>
          <p:cNvPr id="3" name="Bildobjekt 2" descr="En bild som visar Teckensnitt, logotyp, symbol, Grafik&#10;&#10;Automatiskt genererad beskrivning">
            <a:extLst>
              <a:ext uri="{FF2B5EF4-FFF2-40B4-BE49-F238E27FC236}">
                <a16:creationId xmlns:a16="http://schemas.microsoft.com/office/drawing/2014/main" id="{40051177-C8E1-F333-B151-43ABEA484217}"/>
              </a:ext>
            </a:extLst>
          </p:cNvPr>
          <p:cNvPicPr>
            <a:picLocks noChangeAspect="1"/>
          </p:cNvPicPr>
          <p:nvPr/>
        </p:nvPicPr>
        <p:blipFill>
          <a:blip r:embed="rId3"/>
          <a:stretch>
            <a:fillRect/>
          </a:stretch>
        </p:blipFill>
        <p:spPr>
          <a:xfrm>
            <a:off x="10278865" y="170647"/>
            <a:ext cx="771526" cy="980402"/>
          </a:xfrm>
          <a:prstGeom prst="rect">
            <a:avLst/>
          </a:prstGeom>
        </p:spPr>
      </p:pic>
    </p:spTree>
    <p:extLst>
      <p:ext uri="{BB962C8B-B14F-4D97-AF65-F5344CB8AC3E}">
        <p14:creationId xmlns:p14="http://schemas.microsoft.com/office/powerpoint/2010/main" val="4243238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1B6C9-6421-C5E5-00AA-E00050907F9E}"/>
              </a:ext>
            </a:extLst>
          </p:cNvPr>
          <p:cNvSpPr>
            <a:spLocks noGrp="1"/>
          </p:cNvSpPr>
          <p:nvPr>
            <p:ph type="title"/>
          </p:nvPr>
        </p:nvSpPr>
        <p:spPr>
          <a:xfrm>
            <a:off x="1524000" y="457200"/>
            <a:ext cx="9144000" cy="1143000"/>
          </a:xfrm>
        </p:spPr>
        <p:txBody>
          <a:bodyPr anchor="b">
            <a:normAutofit/>
          </a:bodyPr>
          <a:lstStyle/>
          <a:p>
            <a:r>
              <a:rPr lang="en-US" dirty="0" err="1"/>
              <a:t>Från</a:t>
            </a:r>
            <a:r>
              <a:rPr lang="en-US" dirty="0"/>
              <a:t> </a:t>
            </a:r>
            <a:r>
              <a:rPr lang="en-US" dirty="0" err="1"/>
              <a:t>Spelarmötet</a:t>
            </a:r>
            <a:endParaRPr lang="en-GB" dirty="0"/>
          </a:p>
        </p:txBody>
      </p:sp>
      <p:sp>
        <p:nvSpPr>
          <p:cNvPr id="3" name="Content Placeholder 2">
            <a:extLst>
              <a:ext uri="{FF2B5EF4-FFF2-40B4-BE49-F238E27FC236}">
                <a16:creationId xmlns:a16="http://schemas.microsoft.com/office/drawing/2014/main" id="{81320262-2E21-EF52-9367-12C50F22C92B}"/>
              </a:ext>
            </a:extLst>
          </p:cNvPr>
          <p:cNvSpPr>
            <a:spLocks noGrp="1"/>
          </p:cNvSpPr>
          <p:nvPr>
            <p:ph sz="half" idx="1"/>
          </p:nvPr>
        </p:nvSpPr>
        <p:spPr>
          <a:xfrm>
            <a:off x="1524000" y="1714500"/>
            <a:ext cx="4495800" cy="4462272"/>
          </a:xfrm>
        </p:spPr>
        <p:txBody>
          <a:bodyPr vert="horz" lIns="91440" tIns="45720" rIns="91440" bIns="45720" rtlCol="0" anchor="t">
            <a:normAutofit/>
          </a:bodyPr>
          <a:lstStyle/>
          <a:p>
            <a:r>
              <a:rPr lang="sv-SE" sz="1700" dirty="0"/>
              <a:t>Vi pratade om säsongen 2024 och vad vi vill förändra inför 2025</a:t>
            </a:r>
          </a:p>
          <a:p>
            <a:r>
              <a:rPr lang="sv-SE" sz="1700" dirty="0">
                <a:ea typeface="+mn-lt"/>
                <a:cs typeface="+mn-lt"/>
              </a:rPr>
              <a:t>Vad är ditt bästa minne från säsongen</a:t>
            </a:r>
            <a:endParaRPr lang="sv-SE" sz="1700" dirty="0">
              <a:cs typeface="Calibri"/>
            </a:endParaRPr>
          </a:p>
          <a:p>
            <a:pPr lvl="1">
              <a:buClr>
                <a:srgbClr val="44540D"/>
              </a:buClr>
            </a:pPr>
            <a:r>
              <a:rPr lang="sv-SE" sz="1700" dirty="0">
                <a:ea typeface="+mn-lt"/>
                <a:cs typeface="+mn-lt"/>
              </a:rPr>
              <a:t>Slog ut AIK i Skara cupen, Kick-on cupen, Vinna mot AIK</a:t>
            </a:r>
            <a:endParaRPr lang="sv-SE" dirty="0"/>
          </a:p>
          <a:p>
            <a:pPr>
              <a:buClr>
                <a:srgbClr val="44540D"/>
              </a:buClr>
            </a:pPr>
            <a:r>
              <a:rPr lang="sv-SE" sz="1700" dirty="0">
                <a:ea typeface="+mn-lt"/>
                <a:cs typeface="+mn-lt"/>
              </a:rPr>
              <a:t>Vad lärde du dig förra året?</a:t>
            </a:r>
            <a:endParaRPr lang="sv-SE" dirty="0"/>
          </a:p>
          <a:p>
            <a:pPr lvl="1">
              <a:buClr>
                <a:srgbClr val="44540D"/>
              </a:buClr>
            </a:pPr>
            <a:r>
              <a:rPr lang="sv-SE" sz="1700" dirty="0">
                <a:ea typeface="+mn-lt"/>
                <a:cs typeface="+mn-lt"/>
              </a:rPr>
              <a:t>Att spela med nya människor, nya spelare, Spela 9-manna, Bättre med bollen, </a:t>
            </a:r>
            <a:endParaRPr lang="sv-SE" dirty="0"/>
          </a:p>
          <a:p>
            <a:pPr>
              <a:buClr>
                <a:srgbClr val="44540D"/>
              </a:buClr>
            </a:pPr>
            <a:r>
              <a:rPr lang="sv-SE" sz="1700" dirty="0">
                <a:ea typeface="+mn-lt"/>
                <a:cs typeface="+mn-lt"/>
              </a:rPr>
              <a:t>Vad vill du förändra inför 2025?</a:t>
            </a:r>
            <a:endParaRPr lang="sv-SE" dirty="0"/>
          </a:p>
          <a:p>
            <a:pPr lvl="1">
              <a:buClr>
                <a:srgbClr val="44540D"/>
              </a:buClr>
            </a:pPr>
            <a:r>
              <a:rPr lang="sv-SE" sz="1700" dirty="0">
                <a:ea typeface="+mn-lt"/>
                <a:cs typeface="+mn-lt"/>
              </a:rPr>
              <a:t>Mer övernattningscuper, lära sig spela 11-manna</a:t>
            </a:r>
            <a:endParaRPr lang="sv-SE" dirty="0"/>
          </a:p>
          <a:p>
            <a:pPr marL="45720" indent="0">
              <a:buNone/>
            </a:pPr>
            <a:r>
              <a:rPr lang="sv-SE" sz="1700" i="1" dirty="0"/>
              <a:t>Övernattningscuper fler sådana är ett önskemål från spelarna.</a:t>
            </a:r>
          </a:p>
        </p:txBody>
      </p:sp>
      <p:pic>
        <p:nvPicPr>
          <p:cNvPr id="7" name="Content Placeholder 6" descr="Two people with speech bubbles">
            <a:extLst>
              <a:ext uri="{FF2B5EF4-FFF2-40B4-BE49-F238E27FC236}">
                <a16:creationId xmlns:a16="http://schemas.microsoft.com/office/drawing/2014/main" id="{5D3FE59A-20AF-4E22-5C37-31B31F2FF287}"/>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2831" r="-1" b="22975"/>
          <a:stretch/>
        </p:blipFill>
        <p:spPr>
          <a:xfrm>
            <a:off x="6172200" y="1714500"/>
            <a:ext cx="4495800" cy="4462272"/>
          </a:xfrm>
          <a:noFill/>
        </p:spPr>
      </p:pic>
    </p:spTree>
    <p:extLst>
      <p:ext uri="{BB962C8B-B14F-4D97-AF65-F5344CB8AC3E}">
        <p14:creationId xmlns:p14="http://schemas.microsoft.com/office/powerpoint/2010/main" val="362884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66E6C-AD75-3531-1019-CB884833C3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CAFD8A-1E36-06DF-6B7C-202BEF5472E1}"/>
              </a:ext>
            </a:extLst>
          </p:cNvPr>
          <p:cNvSpPr>
            <a:spLocks noGrp="1"/>
          </p:cNvSpPr>
          <p:nvPr>
            <p:ph type="title"/>
          </p:nvPr>
        </p:nvSpPr>
        <p:spPr/>
        <p:txBody>
          <a:bodyPr/>
          <a:lstStyle/>
          <a:p>
            <a:r>
              <a:rPr lang="en-US" dirty="0" err="1"/>
              <a:t>Från</a:t>
            </a:r>
            <a:r>
              <a:rPr lang="en-US" dirty="0"/>
              <a:t> </a:t>
            </a:r>
            <a:r>
              <a:rPr lang="en-US" dirty="0" err="1"/>
              <a:t>Spelarmötet</a:t>
            </a:r>
            <a:br>
              <a:rPr lang="en-US" dirty="0"/>
            </a:br>
            <a:endParaRPr lang="en-GB" dirty="0"/>
          </a:p>
        </p:txBody>
      </p:sp>
      <p:sp>
        <p:nvSpPr>
          <p:cNvPr id="3" name="Content Placeholder 2">
            <a:extLst>
              <a:ext uri="{FF2B5EF4-FFF2-40B4-BE49-F238E27FC236}">
                <a16:creationId xmlns:a16="http://schemas.microsoft.com/office/drawing/2014/main" id="{09278BBC-CD42-26DB-013A-A2577BBAAA77}"/>
              </a:ext>
            </a:extLst>
          </p:cNvPr>
          <p:cNvSpPr>
            <a:spLocks noGrp="1"/>
          </p:cNvSpPr>
          <p:nvPr>
            <p:ph idx="1"/>
          </p:nvPr>
        </p:nvSpPr>
        <p:spPr>
          <a:xfrm>
            <a:off x="1524000" y="1714500"/>
            <a:ext cx="9316915" cy="4457700"/>
          </a:xfrm>
        </p:spPr>
        <p:txBody>
          <a:bodyPr vert="horz" lIns="91440" tIns="45720" rIns="91440" bIns="45720" rtlCol="0" anchor="t">
            <a:normAutofit/>
          </a:bodyPr>
          <a:lstStyle/>
          <a:p>
            <a:r>
              <a:rPr lang="sv-SE"/>
              <a:t>Inrättande av Spelarråd? Nytt försök med P2011,  samlar in spelares önskemål och för fram </a:t>
            </a:r>
            <a:r>
              <a:rPr lang="sv-SE" dirty="0"/>
              <a:t>synpunkter till tränarna: </a:t>
            </a:r>
            <a:r>
              <a:rPr lang="sv-SE" b="1" dirty="0"/>
              <a:t>Alfons, Emil, Edvin och Lucas</a:t>
            </a:r>
            <a:r>
              <a:rPr lang="sv-SE" dirty="0"/>
              <a:t>. </a:t>
            </a:r>
          </a:p>
          <a:p>
            <a:r>
              <a:rPr lang="sv-SE" dirty="0"/>
              <a:t>Syftet med spelarrådet är att involvera killarna mer i föreningsdemokratin. Men förenklat blir det att ansvara för att ordna roliga aktiviteter både på och utanför träningstid. Stärka lagsammanhållningen. </a:t>
            </a:r>
          </a:p>
          <a:p>
            <a:r>
              <a:rPr lang="sv-SE" dirty="0"/>
              <a:t>Ta hand om nya killar och fungera som ett språkrör mot ledare om spelare inte skulle vilja lyfta sina synpunkter själv. </a:t>
            </a:r>
          </a:p>
        </p:txBody>
      </p:sp>
    </p:spTree>
    <p:extLst>
      <p:ext uri="{BB962C8B-B14F-4D97-AF65-F5344CB8AC3E}">
        <p14:creationId xmlns:p14="http://schemas.microsoft.com/office/powerpoint/2010/main" val="3004109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66E6C-AD75-3531-1019-CB884833C3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CAFD8A-1E36-06DF-6B7C-202BEF5472E1}"/>
              </a:ext>
            </a:extLst>
          </p:cNvPr>
          <p:cNvSpPr>
            <a:spLocks noGrp="1"/>
          </p:cNvSpPr>
          <p:nvPr>
            <p:ph type="title"/>
          </p:nvPr>
        </p:nvSpPr>
        <p:spPr/>
        <p:txBody>
          <a:bodyPr/>
          <a:lstStyle/>
          <a:p>
            <a:r>
              <a:rPr lang="en-US" dirty="0" err="1"/>
              <a:t>Från</a:t>
            </a:r>
            <a:r>
              <a:rPr lang="en-US" dirty="0"/>
              <a:t> </a:t>
            </a:r>
            <a:r>
              <a:rPr lang="en-US" dirty="0" err="1"/>
              <a:t>Spelarmötet</a:t>
            </a:r>
            <a:br>
              <a:rPr lang="en-US" dirty="0"/>
            </a:br>
            <a:endParaRPr lang="en-GB" dirty="0"/>
          </a:p>
        </p:txBody>
      </p:sp>
      <p:sp>
        <p:nvSpPr>
          <p:cNvPr id="3" name="Content Placeholder 2">
            <a:extLst>
              <a:ext uri="{FF2B5EF4-FFF2-40B4-BE49-F238E27FC236}">
                <a16:creationId xmlns:a16="http://schemas.microsoft.com/office/drawing/2014/main" id="{09278BBC-CD42-26DB-013A-A2577BBAAA77}"/>
              </a:ext>
            </a:extLst>
          </p:cNvPr>
          <p:cNvSpPr>
            <a:spLocks noGrp="1"/>
          </p:cNvSpPr>
          <p:nvPr>
            <p:ph idx="1"/>
          </p:nvPr>
        </p:nvSpPr>
        <p:spPr>
          <a:xfrm>
            <a:off x="1524000" y="1714500"/>
            <a:ext cx="9316915" cy="4457700"/>
          </a:xfrm>
        </p:spPr>
        <p:txBody>
          <a:bodyPr vert="horz" lIns="91440" tIns="45720" rIns="91440" bIns="45720" rtlCol="0" anchor="t">
            <a:normAutofit/>
          </a:bodyPr>
          <a:lstStyle/>
          <a:p>
            <a:r>
              <a:rPr lang="sv-SE" b="1" dirty="0"/>
              <a:t>Träningar</a:t>
            </a:r>
            <a:r>
              <a:rPr lang="sv-SE" dirty="0"/>
              <a:t> Vad vill du som spelare bli bättre på? Vad behöver vi som lag bli bättre på? </a:t>
            </a:r>
            <a:endParaRPr lang="sv-SE" dirty="0">
              <a:cs typeface="Calibri"/>
            </a:endParaRPr>
          </a:p>
          <a:p>
            <a:pPr marL="742950" lvl="1" indent="-285750">
              <a:lnSpc>
                <a:spcPct val="107000"/>
              </a:lnSpc>
              <a:buFont typeface="Courier New" panose="02070309020205020404" pitchFamily="49" charset="0"/>
              <a:buChar char="o"/>
            </a:pPr>
            <a:r>
              <a:rPr lang="sv-SE" kern="100" dirty="0">
                <a:effectLst/>
                <a:latin typeface="Aptos" panose="020B0004020202020204" pitchFamily="34" charset="0"/>
                <a:ea typeface="Aptos" panose="020B0004020202020204" pitchFamily="34" charset="0"/>
                <a:cs typeface="Times New Roman" panose="02020603050405020304" pitchFamily="18" charset="0"/>
              </a:rPr>
              <a:t>spelarnas svar individ:				</a:t>
            </a:r>
          </a:p>
          <a:p>
            <a:pPr marL="1143000" lvl="2" indent="-228600">
              <a:lnSpc>
                <a:spcPct val="107000"/>
              </a:lnSpc>
              <a:buFont typeface="Wingdings" panose="05000000000000000000" pitchFamily="2" charset="2"/>
              <a:buChar char=""/>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Skott</a:t>
            </a:r>
          </a:p>
          <a:p>
            <a:pPr marL="1143000" lvl="2" indent="-228600">
              <a:lnSpc>
                <a:spcPct val="107000"/>
              </a:lnSpc>
              <a:buFont typeface="Wingdings" panose="05000000000000000000" pitchFamily="2" charset="2"/>
              <a:buChar char=""/>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Pass</a:t>
            </a:r>
          </a:p>
          <a:p>
            <a:pPr marL="1143000" lvl="2" indent="-228600">
              <a:lnSpc>
                <a:spcPct val="107000"/>
              </a:lnSpc>
              <a:buFont typeface="Wingdings" panose="05000000000000000000" pitchFamily="2" charset="2"/>
              <a:buChar char=""/>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Spelförståelse</a:t>
            </a:r>
          </a:p>
          <a:p>
            <a:pPr marL="1143000" lvl="2" indent="-228600">
              <a:lnSpc>
                <a:spcPct val="107000"/>
              </a:lnSpc>
              <a:buFont typeface="Wingdings" panose="05000000000000000000" pitchFamily="2" charset="2"/>
              <a:buChar char=""/>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Fysik</a:t>
            </a:r>
          </a:p>
          <a:p>
            <a:pPr marL="1143000" lvl="2" indent="-228600">
              <a:lnSpc>
                <a:spcPct val="107000"/>
              </a:lnSpc>
              <a:buFont typeface="Wingdings" panose="05000000000000000000" pitchFamily="2" charset="2"/>
              <a:buChar char=""/>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Teknik</a:t>
            </a:r>
          </a:p>
          <a:p>
            <a:pPr marL="1143000" lvl="2" indent="-228600">
              <a:lnSpc>
                <a:spcPct val="107000"/>
              </a:lnSpc>
              <a:buFont typeface="Wingdings" panose="05000000000000000000" pitchFamily="2" charset="2"/>
              <a:buChar char=""/>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Spelsinne</a:t>
            </a:r>
          </a:p>
          <a:p>
            <a:pPr marL="1143000" lvl="2" indent="-228600">
              <a:lnSpc>
                <a:spcPct val="107000"/>
              </a:lnSpc>
              <a:buFont typeface="Wingdings" panose="05000000000000000000" pitchFamily="2" charset="2"/>
              <a:buChar char=""/>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Fel fot</a:t>
            </a:r>
          </a:p>
          <a:p>
            <a:pPr marL="1143000" lvl="2" indent="-228600">
              <a:lnSpc>
                <a:spcPct val="107000"/>
              </a:lnSpc>
              <a:spcAft>
                <a:spcPts val="800"/>
              </a:spcAft>
              <a:buFont typeface="Wingdings" panose="05000000000000000000" pitchFamily="2" charset="2"/>
              <a:buChar char=""/>
            </a:pPr>
            <a:r>
              <a:rPr lang="sv-SE" sz="1800" kern="100" dirty="0">
                <a:effectLst/>
                <a:latin typeface="Aptos" panose="020B0004020202020204" pitchFamily="34" charset="0"/>
                <a:ea typeface="Aptos" panose="020B0004020202020204" pitchFamily="34" charset="0"/>
                <a:cs typeface="Times New Roman" panose="02020603050405020304" pitchFamily="18" charset="0"/>
              </a:rPr>
              <a:t>”allt”</a:t>
            </a:r>
          </a:p>
          <a:p>
            <a:endParaRPr lang="sv-SE" dirty="0"/>
          </a:p>
        </p:txBody>
      </p:sp>
      <p:sp>
        <p:nvSpPr>
          <p:cNvPr id="4" name="textruta 3">
            <a:extLst>
              <a:ext uri="{FF2B5EF4-FFF2-40B4-BE49-F238E27FC236}">
                <a16:creationId xmlns:a16="http://schemas.microsoft.com/office/drawing/2014/main" id="{F0CB14AC-8829-3AB2-6704-B70A99326DB0}"/>
              </a:ext>
            </a:extLst>
          </p:cNvPr>
          <p:cNvSpPr txBox="1"/>
          <p:nvPr/>
        </p:nvSpPr>
        <p:spPr>
          <a:xfrm>
            <a:off x="5888333" y="2391507"/>
            <a:ext cx="5325628" cy="2842830"/>
          </a:xfrm>
          <a:prstGeom prst="rect">
            <a:avLst/>
          </a:prstGeom>
          <a:noFill/>
        </p:spPr>
        <p:txBody>
          <a:bodyPr wrap="square" rtlCol="0">
            <a:spAutoFit/>
          </a:bodyPr>
          <a:lstStyle/>
          <a:p>
            <a:pPr marL="742950" lvl="1" indent="-285750">
              <a:lnSpc>
                <a:spcPct val="107000"/>
              </a:lnSpc>
              <a:buFont typeface="Courier New" panose="02070309020205020404" pitchFamily="49" charset="0"/>
              <a:buChar char="o"/>
            </a:pPr>
            <a:r>
              <a:rPr lang="sv-SE" kern="100" dirty="0">
                <a:effectLst/>
                <a:latin typeface="Aptos" panose="020B0004020202020204" pitchFamily="34" charset="0"/>
                <a:ea typeface="Aptos" panose="020B0004020202020204" pitchFamily="34" charset="0"/>
                <a:cs typeface="Times New Roman" panose="02020603050405020304" pitchFamily="18" charset="0"/>
              </a:rPr>
              <a:t>spelarnas svar lag:</a:t>
            </a:r>
          </a:p>
          <a:p>
            <a:pPr marL="1143000" lvl="2" indent="-228600">
              <a:lnSpc>
                <a:spcPct val="107000"/>
              </a:lnSpc>
              <a:buFont typeface="Wingdings" panose="05000000000000000000" pitchFamily="2" charset="2"/>
              <a:buChar char=""/>
            </a:pPr>
            <a:r>
              <a:rPr lang="sv-SE" kern="100" dirty="0">
                <a:effectLst/>
                <a:latin typeface="Aptos" panose="020B0004020202020204" pitchFamily="34" charset="0"/>
                <a:ea typeface="Aptos" panose="020B0004020202020204" pitchFamily="34" charset="0"/>
                <a:cs typeface="Times New Roman" panose="02020603050405020304" pitchFamily="18" charset="0"/>
              </a:rPr>
              <a:t>Att passa mer</a:t>
            </a:r>
          </a:p>
          <a:p>
            <a:pPr marL="1143000" lvl="2" indent="-228600">
              <a:lnSpc>
                <a:spcPct val="107000"/>
              </a:lnSpc>
              <a:buFont typeface="Wingdings" panose="05000000000000000000" pitchFamily="2" charset="2"/>
              <a:buChar char=""/>
            </a:pPr>
            <a:r>
              <a:rPr lang="sv-SE" kern="100" dirty="0">
                <a:effectLst/>
                <a:latin typeface="Aptos" panose="020B0004020202020204" pitchFamily="34" charset="0"/>
                <a:ea typeface="Aptos" panose="020B0004020202020204" pitchFamily="34" charset="0"/>
                <a:cs typeface="Times New Roman" panose="02020603050405020304" pitchFamily="18" charset="0"/>
              </a:rPr>
              <a:t>Spelförståelse</a:t>
            </a:r>
          </a:p>
          <a:p>
            <a:pPr marL="1143000" lvl="2" indent="-228600">
              <a:lnSpc>
                <a:spcPct val="107000"/>
              </a:lnSpc>
              <a:buFont typeface="Wingdings" panose="05000000000000000000" pitchFamily="2" charset="2"/>
              <a:buChar char=""/>
            </a:pPr>
            <a:r>
              <a:rPr lang="sv-SE" kern="100" dirty="0">
                <a:effectLst/>
                <a:latin typeface="Aptos" panose="020B0004020202020204" pitchFamily="34" charset="0"/>
                <a:ea typeface="Aptos" panose="020B0004020202020204" pitchFamily="34" charset="0"/>
                <a:cs typeface="Times New Roman" panose="02020603050405020304" pitchFamily="18" charset="0"/>
              </a:rPr>
              <a:t>Passion</a:t>
            </a:r>
          </a:p>
          <a:p>
            <a:pPr marL="1143000" lvl="2" indent="-228600">
              <a:lnSpc>
                <a:spcPct val="107000"/>
              </a:lnSpc>
              <a:buFont typeface="Wingdings" panose="05000000000000000000" pitchFamily="2" charset="2"/>
              <a:buChar char=""/>
            </a:pPr>
            <a:r>
              <a:rPr lang="sv-SE" kern="100" dirty="0">
                <a:effectLst/>
                <a:latin typeface="Aptos" panose="020B0004020202020204" pitchFamily="34" charset="0"/>
                <a:ea typeface="Aptos" panose="020B0004020202020204" pitchFamily="34" charset="0"/>
                <a:cs typeface="Times New Roman" panose="02020603050405020304" pitchFamily="18" charset="0"/>
              </a:rPr>
              <a:t>Komma till avslut</a:t>
            </a:r>
          </a:p>
          <a:p>
            <a:pPr marL="1143000" lvl="2" indent="-228600">
              <a:lnSpc>
                <a:spcPct val="107000"/>
              </a:lnSpc>
              <a:buFont typeface="Wingdings" panose="05000000000000000000" pitchFamily="2" charset="2"/>
              <a:buChar char=""/>
            </a:pPr>
            <a:r>
              <a:rPr lang="sv-SE" kern="100" dirty="0">
                <a:effectLst/>
                <a:latin typeface="Aptos" panose="020B0004020202020204" pitchFamily="34" charset="0"/>
                <a:ea typeface="Aptos" panose="020B0004020202020204" pitchFamily="34" charset="0"/>
                <a:cs typeface="Times New Roman" panose="02020603050405020304" pitchFamily="18" charset="0"/>
              </a:rPr>
              <a:t>Komma in i tredje zonen</a:t>
            </a:r>
          </a:p>
          <a:p>
            <a:pPr marL="1143000" lvl="2" indent="-228600">
              <a:lnSpc>
                <a:spcPct val="107000"/>
              </a:lnSpc>
              <a:buFont typeface="Wingdings" panose="05000000000000000000" pitchFamily="2" charset="2"/>
              <a:buChar char=""/>
            </a:pPr>
            <a:r>
              <a:rPr lang="sv-SE" kern="100" dirty="0">
                <a:effectLst/>
                <a:latin typeface="Aptos" panose="020B0004020202020204" pitchFamily="34" charset="0"/>
                <a:ea typeface="Aptos" panose="020B0004020202020204" pitchFamily="34" charset="0"/>
                <a:cs typeface="Times New Roman" panose="02020603050405020304" pitchFamily="18" charset="0"/>
              </a:rPr>
              <a:t>Snacka</a:t>
            </a:r>
          </a:p>
          <a:p>
            <a:pPr marL="1143000" lvl="2" indent="-228600">
              <a:lnSpc>
                <a:spcPct val="107000"/>
              </a:lnSpc>
              <a:spcAft>
                <a:spcPts val="800"/>
              </a:spcAft>
              <a:buFont typeface="Wingdings" panose="05000000000000000000" pitchFamily="2" charset="2"/>
              <a:buChar char=""/>
            </a:pPr>
            <a:r>
              <a:rPr lang="sv-SE" kern="100" dirty="0">
                <a:effectLst/>
                <a:latin typeface="Aptos" panose="020B0004020202020204" pitchFamily="34" charset="0"/>
                <a:ea typeface="Aptos" panose="020B0004020202020204" pitchFamily="34" charset="0"/>
                <a:cs typeface="Times New Roman" panose="02020603050405020304" pitchFamily="18" charset="0"/>
              </a:rPr>
              <a:t>Inte lösa passar framför mål</a:t>
            </a:r>
          </a:p>
          <a:p>
            <a:endParaRPr lang="sv-SE" dirty="0"/>
          </a:p>
        </p:txBody>
      </p:sp>
    </p:spTree>
    <p:extLst>
      <p:ext uri="{BB962C8B-B14F-4D97-AF65-F5344CB8AC3E}">
        <p14:creationId xmlns:p14="http://schemas.microsoft.com/office/powerpoint/2010/main" val="2993484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66E6C-AD75-3531-1019-CB884833C3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CAFD8A-1E36-06DF-6B7C-202BEF5472E1}"/>
              </a:ext>
            </a:extLst>
          </p:cNvPr>
          <p:cNvSpPr>
            <a:spLocks noGrp="1"/>
          </p:cNvSpPr>
          <p:nvPr>
            <p:ph type="title"/>
          </p:nvPr>
        </p:nvSpPr>
        <p:spPr/>
        <p:txBody>
          <a:bodyPr/>
          <a:lstStyle/>
          <a:p>
            <a:r>
              <a:rPr lang="en-US" dirty="0" err="1"/>
              <a:t>Från</a:t>
            </a:r>
            <a:r>
              <a:rPr lang="en-US" dirty="0"/>
              <a:t> </a:t>
            </a:r>
            <a:r>
              <a:rPr lang="en-US" dirty="0" err="1"/>
              <a:t>Spelarmötet</a:t>
            </a:r>
            <a:r>
              <a:rPr lang="en-US" dirty="0"/>
              <a:t> – </a:t>
            </a:r>
            <a:r>
              <a:rPr lang="en-US" dirty="0" err="1"/>
              <a:t>Regler</a:t>
            </a:r>
            <a:r>
              <a:rPr lang="en-US" dirty="0"/>
              <a:t> </a:t>
            </a:r>
            <a:r>
              <a:rPr lang="en-US" dirty="0" err="1"/>
              <a:t>inom</a:t>
            </a:r>
            <a:r>
              <a:rPr lang="en-US" dirty="0"/>
              <a:t> </a:t>
            </a:r>
            <a:r>
              <a:rPr lang="en-US" dirty="0" err="1"/>
              <a:t>laget</a:t>
            </a:r>
            <a:br>
              <a:rPr lang="en-US" dirty="0"/>
            </a:br>
            <a:endParaRPr lang="en-GB" dirty="0"/>
          </a:p>
        </p:txBody>
      </p:sp>
      <p:sp>
        <p:nvSpPr>
          <p:cNvPr id="3" name="Content Placeholder 2">
            <a:extLst>
              <a:ext uri="{FF2B5EF4-FFF2-40B4-BE49-F238E27FC236}">
                <a16:creationId xmlns:a16="http://schemas.microsoft.com/office/drawing/2014/main" id="{09278BBC-CD42-26DB-013A-A2577BBAAA77}"/>
              </a:ext>
            </a:extLst>
          </p:cNvPr>
          <p:cNvSpPr>
            <a:spLocks noGrp="1"/>
          </p:cNvSpPr>
          <p:nvPr>
            <p:ph idx="1"/>
          </p:nvPr>
        </p:nvSpPr>
        <p:spPr>
          <a:xfrm>
            <a:off x="6273521" y="1600199"/>
            <a:ext cx="5734259" cy="4599633"/>
          </a:xfrm>
        </p:spPr>
        <p:txBody>
          <a:bodyPr vert="horz" lIns="91440" tIns="45720" rIns="91440" bIns="45720" rtlCol="0" anchor="t">
            <a:normAutofit/>
          </a:bodyPr>
          <a:lstStyle/>
          <a:p>
            <a:pPr marL="45720" indent="0">
              <a:buNone/>
            </a:pPr>
            <a:r>
              <a:rPr lang="sv-SE" sz="1800" kern="100" dirty="0">
                <a:effectLst/>
                <a:ea typeface="Aptos" panose="020B0004020202020204" pitchFamily="34" charset="0"/>
                <a:cs typeface="Times New Roman" panose="02020603050405020304" pitchFamily="18" charset="0"/>
              </a:rPr>
              <a:t>Vad innebär respekt?</a:t>
            </a:r>
          </a:p>
          <a:p>
            <a:pPr marL="742950" lvl="1" indent="-285750">
              <a:lnSpc>
                <a:spcPct val="107000"/>
              </a:lnSpc>
              <a:buFont typeface="Courier New" panose="02070309020205020404" pitchFamily="49" charset="0"/>
              <a:buChar char="o"/>
            </a:pPr>
            <a:r>
              <a:rPr lang="sv-SE" kern="100" dirty="0">
                <a:effectLst/>
                <a:ea typeface="Aptos" panose="020B0004020202020204" pitchFamily="34" charset="0"/>
                <a:cs typeface="Times New Roman" panose="02020603050405020304" pitchFamily="18" charset="0"/>
              </a:rPr>
              <a:t>spelarnas svarar: </a:t>
            </a:r>
          </a:p>
          <a:p>
            <a:pPr marL="1143000" lvl="2" indent="-228600">
              <a:lnSpc>
                <a:spcPct val="107000"/>
              </a:lnSpc>
              <a:buFont typeface="Wingdings" panose="05000000000000000000" pitchFamily="2" charset="2"/>
              <a:buChar char=""/>
            </a:pPr>
            <a:r>
              <a:rPr lang="sv-SE" sz="1800" kern="100" dirty="0">
                <a:effectLst/>
                <a:ea typeface="Aptos" panose="020B0004020202020204" pitchFamily="34" charset="0"/>
                <a:cs typeface="Times New Roman" panose="02020603050405020304" pitchFamily="18" charset="0"/>
              </a:rPr>
              <a:t>Lyssna på varandra på träningar</a:t>
            </a:r>
          </a:p>
          <a:p>
            <a:pPr marL="1143000" lvl="2" indent="-228600">
              <a:lnSpc>
                <a:spcPct val="107000"/>
              </a:lnSpc>
              <a:buFont typeface="Wingdings" panose="05000000000000000000" pitchFamily="2" charset="2"/>
              <a:buChar char=""/>
            </a:pPr>
            <a:r>
              <a:rPr lang="sv-SE" sz="1800" kern="100" dirty="0">
                <a:effectLst/>
                <a:ea typeface="Aptos" panose="020B0004020202020204" pitchFamily="34" charset="0"/>
                <a:cs typeface="Times New Roman" panose="02020603050405020304" pitchFamily="18" charset="0"/>
              </a:rPr>
              <a:t>När ngn vill prata – lyssna</a:t>
            </a:r>
          </a:p>
          <a:p>
            <a:pPr marL="1143000" lvl="2" indent="-228600">
              <a:lnSpc>
                <a:spcPct val="107000"/>
              </a:lnSpc>
              <a:buFont typeface="Wingdings" panose="05000000000000000000" pitchFamily="2" charset="2"/>
              <a:buChar char=""/>
            </a:pPr>
            <a:r>
              <a:rPr lang="sv-SE" sz="1800" kern="100" dirty="0">
                <a:effectLst/>
                <a:ea typeface="Aptos" panose="020B0004020202020204" pitchFamily="34" charset="0"/>
                <a:cs typeface="Times New Roman" panose="02020603050405020304" pitchFamily="18" charset="0"/>
              </a:rPr>
              <a:t>När ngn blåser i pipan . lyssna</a:t>
            </a:r>
          </a:p>
          <a:p>
            <a:pPr marL="1143000" lvl="2" indent="-228600">
              <a:lnSpc>
                <a:spcPct val="107000"/>
              </a:lnSpc>
              <a:buFont typeface="Wingdings" panose="05000000000000000000" pitchFamily="2" charset="2"/>
              <a:buChar char=""/>
            </a:pPr>
            <a:r>
              <a:rPr lang="sv-SE" sz="1800" kern="100" dirty="0">
                <a:effectLst/>
                <a:ea typeface="Aptos" panose="020B0004020202020204" pitchFamily="34" charset="0"/>
                <a:cs typeface="Times New Roman" panose="02020603050405020304" pitchFamily="18" charset="0"/>
              </a:rPr>
              <a:t>Att man beter sig mot både tränare och lagkompisar – ( även motspelare och domare)</a:t>
            </a:r>
          </a:p>
          <a:p>
            <a:pPr marL="1143000" lvl="2" indent="-228600">
              <a:lnSpc>
                <a:spcPct val="107000"/>
              </a:lnSpc>
              <a:buFont typeface="Wingdings" panose="05000000000000000000" pitchFamily="2" charset="2"/>
              <a:buChar char=""/>
            </a:pPr>
            <a:r>
              <a:rPr lang="sv-SE" sz="1800" kern="100" dirty="0">
                <a:effectLst/>
                <a:ea typeface="Aptos" panose="020B0004020202020204" pitchFamily="34" charset="0"/>
                <a:cs typeface="Times New Roman" panose="02020603050405020304" pitchFamily="18" charset="0"/>
              </a:rPr>
              <a:t>Kom i tid</a:t>
            </a:r>
          </a:p>
          <a:p>
            <a:pPr marL="1143000" lvl="2" indent="-228600">
              <a:lnSpc>
                <a:spcPct val="107000"/>
              </a:lnSpc>
              <a:buFont typeface="Wingdings" panose="05000000000000000000" pitchFamily="2" charset="2"/>
              <a:buChar char=""/>
            </a:pPr>
            <a:r>
              <a:rPr lang="sv-SE" sz="1800" kern="100" dirty="0">
                <a:effectLst/>
                <a:ea typeface="Aptos" panose="020B0004020202020204" pitchFamily="34" charset="0"/>
                <a:cs typeface="Times New Roman" panose="02020603050405020304" pitchFamily="18" charset="0"/>
              </a:rPr>
              <a:t>Ta med det som ska vara med</a:t>
            </a:r>
          </a:p>
          <a:p>
            <a:pPr marL="1143000" lvl="2" indent="-228600">
              <a:lnSpc>
                <a:spcPct val="107000"/>
              </a:lnSpc>
              <a:buFont typeface="Wingdings" panose="05000000000000000000" pitchFamily="2" charset="2"/>
              <a:buChar char=""/>
            </a:pPr>
            <a:r>
              <a:rPr lang="sv-SE" sz="1800" b="1" kern="100" dirty="0">
                <a:effectLst/>
                <a:ea typeface="Aptos" panose="020B0004020202020204" pitchFamily="34" charset="0"/>
                <a:cs typeface="Times New Roman" panose="02020603050405020304" pitchFamily="18" charset="0"/>
              </a:rPr>
              <a:t>Peppa</a:t>
            </a:r>
            <a:r>
              <a:rPr lang="sv-SE" sz="1800" kern="100" dirty="0">
                <a:effectLst/>
                <a:ea typeface="Aptos" panose="020B0004020202020204" pitchFamily="34" charset="0"/>
                <a:cs typeface="Times New Roman" panose="02020603050405020304" pitchFamily="18" charset="0"/>
              </a:rPr>
              <a:t> varandra</a:t>
            </a:r>
          </a:p>
          <a:p>
            <a:pPr marL="1143000" lvl="2" indent="-228600">
              <a:lnSpc>
                <a:spcPct val="107000"/>
              </a:lnSpc>
              <a:spcAft>
                <a:spcPts val="800"/>
              </a:spcAft>
              <a:buFont typeface="Wingdings" panose="05000000000000000000" pitchFamily="2" charset="2"/>
              <a:buChar char=""/>
            </a:pPr>
            <a:r>
              <a:rPr lang="sv-SE" sz="1800" b="1" u="sng" kern="100" dirty="0">
                <a:effectLst/>
                <a:ea typeface="Aptos" panose="020B0004020202020204" pitchFamily="34" charset="0"/>
                <a:cs typeface="Times New Roman"/>
              </a:rPr>
              <a:t>Alltid ge allt</a:t>
            </a:r>
            <a:endParaRPr lang="sv-SE" sz="1800" u="sng" kern="100" dirty="0">
              <a:effectLst/>
              <a:ea typeface="Aptos" panose="020B0004020202020204" pitchFamily="34" charset="0"/>
              <a:cs typeface="Times New Roman"/>
            </a:endParaRPr>
          </a:p>
          <a:p>
            <a:pPr marL="45720" indent="0">
              <a:buNone/>
            </a:pPr>
            <a:endParaRPr lang="sv-SE"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 indent="0">
              <a:buNone/>
            </a:pPr>
            <a:endParaRPr lang="sv-SE" dirty="0"/>
          </a:p>
        </p:txBody>
      </p:sp>
      <p:sp>
        <p:nvSpPr>
          <p:cNvPr id="5" name="textruta 4">
            <a:extLst>
              <a:ext uri="{FF2B5EF4-FFF2-40B4-BE49-F238E27FC236}">
                <a16:creationId xmlns:a16="http://schemas.microsoft.com/office/drawing/2014/main" id="{029C28E9-6BD5-4B9E-ADD4-4C7B396B3960}"/>
              </a:ext>
            </a:extLst>
          </p:cNvPr>
          <p:cNvSpPr txBox="1"/>
          <p:nvPr/>
        </p:nvSpPr>
        <p:spPr>
          <a:xfrm>
            <a:off x="1351086" y="1600200"/>
            <a:ext cx="4265944" cy="1200329"/>
          </a:xfrm>
          <a:prstGeom prst="rect">
            <a:avLst/>
          </a:prstGeom>
          <a:noFill/>
        </p:spPr>
        <p:txBody>
          <a:bodyPr wrap="square" rtlCol="0">
            <a:spAutoFit/>
          </a:bodyPr>
          <a:lstStyle/>
          <a:p>
            <a:r>
              <a:rPr lang="sv-SE" dirty="0"/>
              <a:t>Spelarnas synpunkter: </a:t>
            </a:r>
          </a:p>
          <a:p>
            <a:pPr marL="285750" indent="-285750">
              <a:buFont typeface="Arial" panose="020B0604020202020204" pitchFamily="34" charset="0"/>
              <a:buChar char="•"/>
            </a:pPr>
            <a:r>
              <a:rPr lang="sv-SE" dirty="0"/>
              <a:t>Klaga inte på varandra</a:t>
            </a:r>
          </a:p>
          <a:p>
            <a:pPr marL="285750" indent="-285750">
              <a:buFont typeface="Arial" panose="020B0604020202020204" pitchFamily="34" charset="0"/>
              <a:buChar char="•"/>
            </a:pPr>
            <a:r>
              <a:rPr lang="sv-SE" dirty="0"/>
              <a:t>Ha kul</a:t>
            </a:r>
          </a:p>
          <a:p>
            <a:pPr marL="285750" indent="-285750">
              <a:buFont typeface="Arial" panose="020B0604020202020204" pitchFamily="34" charset="0"/>
              <a:buChar char="•"/>
            </a:pPr>
            <a:r>
              <a:rPr lang="sv-SE" dirty="0"/>
              <a:t>Respekt för varandra</a:t>
            </a:r>
          </a:p>
        </p:txBody>
      </p:sp>
    </p:spTree>
    <p:extLst>
      <p:ext uri="{BB962C8B-B14F-4D97-AF65-F5344CB8AC3E}">
        <p14:creationId xmlns:p14="http://schemas.microsoft.com/office/powerpoint/2010/main" val="1279890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66E6C-AD75-3531-1019-CB884833C3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CAFD8A-1E36-06DF-6B7C-202BEF5472E1}"/>
              </a:ext>
            </a:extLst>
          </p:cNvPr>
          <p:cNvSpPr>
            <a:spLocks noGrp="1"/>
          </p:cNvSpPr>
          <p:nvPr>
            <p:ph type="title"/>
          </p:nvPr>
        </p:nvSpPr>
        <p:spPr/>
        <p:txBody>
          <a:bodyPr/>
          <a:lstStyle/>
          <a:p>
            <a:r>
              <a:rPr lang="en-US" dirty="0" err="1"/>
              <a:t>Från</a:t>
            </a:r>
            <a:r>
              <a:rPr lang="en-US" dirty="0"/>
              <a:t> </a:t>
            </a:r>
            <a:r>
              <a:rPr lang="en-US" dirty="0" err="1"/>
              <a:t>Spelarmötet</a:t>
            </a:r>
            <a:r>
              <a:rPr lang="en-US" dirty="0"/>
              <a:t> – </a:t>
            </a:r>
            <a:r>
              <a:rPr lang="en-US" dirty="0" err="1"/>
              <a:t>Seriespel</a:t>
            </a:r>
            <a:r>
              <a:rPr lang="en-US" dirty="0"/>
              <a:t> 2025</a:t>
            </a:r>
            <a:br>
              <a:rPr lang="en-US" dirty="0"/>
            </a:br>
            <a:endParaRPr lang="en-GB" dirty="0"/>
          </a:p>
        </p:txBody>
      </p:sp>
      <p:sp>
        <p:nvSpPr>
          <p:cNvPr id="3" name="Content Placeholder 2">
            <a:extLst>
              <a:ext uri="{FF2B5EF4-FFF2-40B4-BE49-F238E27FC236}">
                <a16:creationId xmlns:a16="http://schemas.microsoft.com/office/drawing/2014/main" id="{09278BBC-CD42-26DB-013A-A2577BBAAA77}"/>
              </a:ext>
            </a:extLst>
          </p:cNvPr>
          <p:cNvSpPr>
            <a:spLocks noGrp="1"/>
          </p:cNvSpPr>
          <p:nvPr>
            <p:ph idx="1"/>
          </p:nvPr>
        </p:nvSpPr>
        <p:spPr>
          <a:xfrm>
            <a:off x="6273521" y="1600199"/>
            <a:ext cx="5734259" cy="4599633"/>
          </a:xfrm>
        </p:spPr>
        <p:txBody>
          <a:bodyPr vert="horz" lIns="91440" tIns="45720" rIns="91440" bIns="45720" rtlCol="0" anchor="t">
            <a:normAutofit/>
          </a:bodyPr>
          <a:lstStyle/>
          <a:p>
            <a:pPr marL="45720" indent="0">
              <a:buNone/>
            </a:pPr>
            <a:endParaRPr lang="sv-SE"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 indent="0">
              <a:buNone/>
            </a:pPr>
            <a:endParaRPr lang="sv-SE" dirty="0"/>
          </a:p>
        </p:txBody>
      </p:sp>
      <p:sp>
        <p:nvSpPr>
          <p:cNvPr id="5" name="textruta 4">
            <a:extLst>
              <a:ext uri="{FF2B5EF4-FFF2-40B4-BE49-F238E27FC236}">
                <a16:creationId xmlns:a16="http://schemas.microsoft.com/office/drawing/2014/main" id="{029C28E9-6BD5-4B9E-ADD4-4C7B396B3960}"/>
              </a:ext>
            </a:extLst>
          </p:cNvPr>
          <p:cNvSpPr txBox="1"/>
          <p:nvPr/>
        </p:nvSpPr>
        <p:spPr>
          <a:xfrm>
            <a:off x="1351085" y="1600199"/>
            <a:ext cx="7864833" cy="1860381"/>
          </a:xfrm>
          <a:prstGeom prst="rect">
            <a:avLst/>
          </a:prstGeom>
          <a:noFill/>
        </p:spPr>
        <p:txBody>
          <a:bodyPr wrap="square" rtlCol="0">
            <a:spAutoFit/>
          </a:bodyPr>
          <a:lstStyle/>
          <a:p>
            <a:pPr marL="342900" lvl="0" indent="-342900">
              <a:lnSpc>
                <a:spcPct val="107000"/>
              </a:lnSpc>
              <a:buFont typeface="Symbol" panose="05050102010706020507" pitchFamily="18" charset="2"/>
              <a:buChar char=""/>
            </a:pPr>
            <a:r>
              <a:rPr lang="sv-SE" kern="100" dirty="0">
                <a:effectLst/>
                <a:latin typeface="Aptos" panose="020B0004020202020204" pitchFamily="34" charset="0"/>
                <a:ea typeface="Aptos" panose="020B0004020202020204" pitchFamily="34" charset="0"/>
                <a:cs typeface="Times New Roman" panose="02020603050405020304" pitchFamily="18" charset="0"/>
              </a:rPr>
              <a:t>Seriespel, tankar kring det?</a:t>
            </a:r>
          </a:p>
          <a:p>
            <a:pPr marL="742950" lvl="1" indent="-285750">
              <a:lnSpc>
                <a:spcPct val="107000"/>
              </a:lnSpc>
              <a:buFont typeface="Courier New" panose="02070309020205020404" pitchFamily="49" charset="0"/>
              <a:buChar char="o"/>
            </a:pPr>
            <a:r>
              <a:rPr lang="sv-SE" kern="100" dirty="0">
                <a:effectLst/>
                <a:latin typeface="Aptos" panose="020B0004020202020204" pitchFamily="34" charset="0"/>
                <a:ea typeface="Aptos" panose="020B0004020202020204" pitchFamily="34" charset="0"/>
                <a:cs typeface="Times New Roman" panose="02020603050405020304" pitchFamily="18" charset="0"/>
              </a:rPr>
              <a:t>Killarna landar i att dom gärna vill fortsätta med olika nivåer</a:t>
            </a:r>
          </a:p>
          <a:p>
            <a:pPr marL="742950" lvl="1" indent="-285750">
              <a:lnSpc>
                <a:spcPct val="107000"/>
              </a:lnSpc>
              <a:buFont typeface="Courier New" panose="02070309020205020404" pitchFamily="49" charset="0"/>
              <a:buChar char="o"/>
            </a:pPr>
            <a:r>
              <a:rPr lang="sv-SE" kern="100" dirty="0">
                <a:effectLst/>
                <a:latin typeface="Aptos" panose="020B0004020202020204" pitchFamily="34" charset="0"/>
                <a:ea typeface="Aptos" panose="020B0004020202020204" pitchFamily="34" charset="0"/>
                <a:cs typeface="Times New Roman" panose="02020603050405020304" pitchFamily="18" charset="0"/>
              </a:rPr>
              <a:t>Spelarna pratar själva om att vi kanske inte har tillräckligt med spelare för 2 lag.</a:t>
            </a:r>
          </a:p>
          <a:p>
            <a:pPr marL="742950" lvl="1" indent="-285750">
              <a:lnSpc>
                <a:spcPct val="107000"/>
              </a:lnSpc>
              <a:spcAft>
                <a:spcPts val="800"/>
              </a:spcAft>
              <a:buFont typeface="Courier New" panose="02070309020205020404" pitchFamily="49" charset="0"/>
              <a:buChar char="o"/>
            </a:pPr>
            <a:r>
              <a:rPr lang="sv-SE" kern="100" dirty="0">
                <a:effectLst/>
                <a:latin typeface="Aptos" panose="020B0004020202020204" pitchFamily="34" charset="0"/>
                <a:ea typeface="Aptos" panose="020B0004020202020204" pitchFamily="34" charset="0"/>
                <a:cs typeface="Times New Roman" panose="02020603050405020304" pitchFamily="18" charset="0"/>
              </a:rPr>
              <a:t>Markus berättar att vi kommer att vara äldsta killarna i serie eftersom det blir p2011/p2012</a:t>
            </a:r>
          </a:p>
        </p:txBody>
      </p:sp>
    </p:spTree>
    <p:extLst>
      <p:ext uri="{BB962C8B-B14F-4D97-AF65-F5344CB8AC3E}">
        <p14:creationId xmlns:p14="http://schemas.microsoft.com/office/powerpoint/2010/main" val="3864711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Health Fitness 16x9">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lth and fitness presentation (widescreen).potx" id="{ABFD658B-2256-413B-9244-0F977A0B2D12}" vid="{E4CB021D-C859-4C82-BDBB-2F2FACCF0D80}"/>
    </a:ext>
  </a:extLst>
</a:theme>
</file>

<file path=ppt/theme/theme2.xml><?xml version="1.0" encoding="utf-8"?>
<a:theme xmlns:a="http://schemas.openxmlformats.org/drawingml/2006/main" name="Office Theme">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Health and fitness presentation (widescreen)</Template>
  <TotalTime>58212</TotalTime>
  <Words>1255</Words>
  <Application>Microsoft Office PowerPoint</Application>
  <PresentationFormat>Bredbild</PresentationFormat>
  <Paragraphs>160</Paragraphs>
  <Slides>21</Slides>
  <Notes>13</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21</vt:i4>
      </vt:variant>
    </vt:vector>
  </HeadingPairs>
  <TitlesOfParts>
    <vt:vector size="29" baseType="lpstr">
      <vt:lpstr>Aptos</vt:lpstr>
      <vt:lpstr>Arial</vt:lpstr>
      <vt:lpstr>Calibri</vt:lpstr>
      <vt:lpstr>Calibri Light</vt:lpstr>
      <vt:lpstr>Courier New</vt:lpstr>
      <vt:lpstr>Symbol</vt:lpstr>
      <vt:lpstr>Wingdings</vt:lpstr>
      <vt:lpstr>Health Fitness 16x9</vt:lpstr>
      <vt:lpstr>Föräldramöte P2011 </vt:lpstr>
      <vt:lpstr>Agenda</vt:lpstr>
      <vt:lpstr>Laget runt</vt:lpstr>
      <vt:lpstr>Plan Bemanning/organisation Säsong 2024</vt:lpstr>
      <vt:lpstr>Från Spelarmötet</vt:lpstr>
      <vt:lpstr>Från Spelarmötet </vt:lpstr>
      <vt:lpstr>Från Spelarmötet </vt:lpstr>
      <vt:lpstr>Från Spelarmötet – Regler inom laget </vt:lpstr>
      <vt:lpstr>Från Spelarmötet – Seriespel 2025 </vt:lpstr>
      <vt:lpstr>Från Spelarmötet – Mål för 2025 </vt:lpstr>
      <vt:lpstr>Från Spelarmötet – Mål för 2025 exempel </vt:lpstr>
      <vt:lpstr>Policy kring kränkningar, Nolltolerans och FAIR PLAY</vt:lpstr>
      <vt:lpstr>Inför säsongen 2025</vt:lpstr>
      <vt:lpstr>Avgifter &amp; försäljningar 2025 </vt:lpstr>
      <vt:lpstr>Träningar och Seriespel 2025</vt:lpstr>
      <vt:lpstr>Cuper 2025</vt:lpstr>
      <vt:lpstr>lagkassan</vt:lpstr>
      <vt:lpstr>Kiosk och försäljningar 2025</vt:lpstr>
      <vt:lpstr>Kontakt från andra föreningar</vt:lpstr>
      <vt:lpstr>Övriga Frågor eller funderingar?</vt:lpstr>
      <vt:lpstr>Tack!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P10/11</dc:title>
  <dc:creator>Daniel Alsarve</dc:creator>
  <cp:lastModifiedBy>Markus Johansson</cp:lastModifiedBy>
  <cp:revision>384</cp:revision>
  <dcterms:created xsi:type="dcterms:W3CDTF">2021-10-06T14:15:58Z</dcterms:created>
  <dcterms:modified xsi:type="dcterms:W3CDTF">2024-11-27T09:09:54Z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