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39BCA-5AD4-2E71-A29F-0C2044B0B80A}" v="278" dt="2023-03-30T07:19:04.861"/>
    <p1510:client id="{5481B3B2-6AA3-ED42-3BD0-544E407A7A41}" v="126" dt="2023-03-30T07:52:13.915"/>
    <p1510:client id="{C8D3FCE6-CD9F-4818-A23C-942301A76883}" v="1" dt="2023-03-30T08:16:31.298"/>
    <p1510:client id="{FA31813D-1054-48AD-9BCC-6C4C89736B35}" v="13" dt="2023-03-30T06:51:2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CF313-2B06-4634-841E-FA895F36C466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</dgm:pt>
    <dgm:pt modelId="{E654B891-B6FF-4C06-9DA6-CF87BD0499A0}">
      <dgm:prSet phldrT="[Text]"/>
      <dgm:spPr/>
      <dgm:t>
        <a:bodyPr/>
        <a:lstStyle/>
        <a:p>
          <a:r>
            <a:rPr lang="sv-SE"/>
            <a:t>1</a:t>
          </a:r>
        </a:p>
      </dgm:t>
    </dgm:pt>
    <dgm:pt modelId="{CCFECAB5-95F0-43E9-9E7D-3EE0D113A406}" type="parTrans" cxnId="{8CC7828A-82D1-4703-800E-D4F72E78E85F}">
      <dgm:prSet/>
      <dgm:spPr/>
      <dgm:t>
        <a:bodyPr/>
        <a:lstStyle/>
        <a:p>
          <a:endParaRPr lang="sv-SE"/>
        </a:p>
      </dgm:t>
    </dgm:pt>
    <dgm:pt modelId="{59DBD274-1C20-40AC-B820-B163AB7BF440}" type="sibTrans" cxnId="{8CC7828A-82D1-4703-800E-D4F72E78E85F}">
      <dgm:prSet/>
      <dgm:spPr/>
      <dgm:t>
        <a:bodyPr/>
        <a:lstStyle/>
        <a:p>
          <a:endParaRPr lang="sv-SE"/>
        </a:p>
      </dgm:t>
    </dgm:pt>
    <dgm:pt modelId="{0E75CCF8-1D6C-47D4-9C0D-518144FF6EBD}">
      <dgm:prSet phldrT="[Text]"/>
      <dgm:spPr/>
      <dgm:t>
        <a:bodyPr/>
        <a:lstStyle/>
        <a:p>
          <a:r>
            <a:rPr lang="sv-SE"/>
            <a:t>2</a:t>
          </a:r>
        </a:p>
      </dgm:t>
    </dgm:pt>
    <dgm:pt modelId="{4BC27D99-64C3-4EA9-B2CD-6C99A9FEACA7}" type="parTrans" cxnId="{BCFBE242-94E6-4F70-B354-1557F47A312F}">
      <dgm:prSet/>
      <dgm:spPr/>
      <dgm:t>
        <a:bodyPr/>
        <a:lstStyle/>
        <a:p>
          <a:endParaRPr lang="sv-SE"/>
        </a:p>
      </dgm:t>
    </dgm:pt>
    <dgm:pt modelId="{6562EC7B-8A37-4BE9-9C35-DA6801EB939F}" type="sibTrans" cxnId="{BCFBE242-94E6-4F70-B354-1557F47A312F}">
      <dgm:prSet/>
      <dgm:spPr/>
      <dgm:t>
        <a:bodyPr/>
        <a:lstStyle/>
        <a:p>
          <a:endParaRPr lang="sv-SE"/>
        </a:p>
      </dgm:t>
    </dgm:pt>
    <dgm:pt modelId="{BA4CF44C-0329-473D-8294-C16F0B1D99B5}">
      <dgm:prSet phldrT="[Text]"/>
      <dgm:spPr/>
      <dgm:t>
        <a:bodyPr/>
        <a:lstStyle/>
        <a:p>
          <a:r>
            <a:rPr lang="sv-SE"/>
            <a:t>3</a:t>
          </a:r>
        </a:p>
      </dgm:t>
    </dgm:pt>
    <dgm:pt modelId="{0EE79174-99BD-4085-9BC2-F957B3866860}" type="parTrans" cxnId="{77F80C6B-1D0A-4FD8-A11D-B4D00C770E5A}">
      <dgm:prSet/>
      <dgm:spPr/>
      <dgm:t>
        <a:bodyPr/>
        <a:lstStyle/>
        <a:p>
          <a:endParaRPr lang="sv-SE"/>
        </a:p>
      </dgm:t>
    </dgm:pt>
    <dgm:pt modelId="{52852747-27F2-4496-87A4-C1251F48D9C2}" type="sibTrans" cxnId="{77F80C6B-1D0A-4FD8-A11D-B4D00C770E5A}">
      <dgm:prSet/>
      <dgm:spPr/>
      <dgm:t>
        <a:bodyPr/>
        <a:lstStyle/>
        <a:p>
          <a:endParaRPr lang="sv-SE"/>
        </a:p>
      </dgm:t>
    </dgm:pt>
    <dgm:pt modelId="{6E5EB4CC-B388-4D25-91B9-32C83D6D4AFF}" type="pres">
      <dgm:prSet presAssocID="{EF8CF313-2B06-4634-841E-FA895F36C466}" presName="Name0" presStyleCnt="0">
        <dgm:presLayoutVars>
          <dgm:dir/>
          <dgm:resizeHandles val="exact"/>
        </dgm:presLayoutVars>
      </dgm:prSet>
      <dgm:spPr/>
    </dgm:pt>
    <dgm:pt modelId="{AF7F5A61-9BA5-4280-9668-1D925B5B9FCC}" type="pres">
      <dgm:prSet presAssocID="{EF8CF313-2B06-4634-841E-FA895F36C466}" presName="fgShape" presStyleLbl="fgShp" presStyleIdx="0" presStyleCnt="1"/>
      <dgm:spPr/>
    </dgm:pt>
    <dgm:pt modelId="{4213A213-FB19-436D-B8DC-111CE7599BF9}" type="pres">
      <dgm:prSet presAssocID="{EF8CF313-2B06-4634-841E-FA895F36C466}" presName="linComp" presStyleCnt="0"/>
      <dgm:spPr/>
    </dgm:pt>
    <dgm:pt modelId="{66A4A4F5-3F75-4812-B43D-1F599E1CB050}" type="pres">
      <dgm:prSet presAssocID="{E654B891-B6FF-4C06-9DA6-CF87BD0499A0}" presName="compNode" presStyleCnt="0"/>
      <dgm:spPr/>
    </dgm:pt>
    <dgm:pt modelId="{2F737828-3A86-4B52-89A2-2BF01F67A717}" type="pres">
      <dgm:prSet presAssocID="{E654B891-B6FF-4C06-9DA6-CF87BD0499A0}" presName="bkgdShape" presStyleLbl="node1" presStyleIdx="0" presStyleCnt="3"/>
      <dgm:spPr/>
    </dgm:pt>
    <dgm:pt modelId="{7F496B5E-B370-41EC-AAEC-E26D87F5AFA9}" type="pres">
      <dgm:prSet presAssocID="{E654B891-B6FF-4C06-9DA6-CF87BD0499A0}" presName="nodeTx" presStyleLbl="node1" presStyleIdx="0" presStyleCnt="3">
        <dgm:presLayoutVars>
          <dgm:bulletEnabled val="1"/>
        </dgm:presLayoutVars>
      </dgm:prSet>
      <dgm:spPr/>
    </dgm:pt>
    <dgm:pt modelId="{6C7A0350-849A-4CC2-9CAE-547EA2DB176F}" type="pres">
      <dgm:prSet presAssocID="{E654B891-B6FF-4C06-9DA6-CF87BD0499A0}" presName="invisiNode" presStyleLbl="node1" presStyleIdx="0" presStyleCnt="3"/>
      <dgm:spPr/>
    </dgm:pt>
    <dgm:pt modelId="{704EF504-8C62-4328-B460-063D53D1D25D}" type="pres">
      <dgm:prSet presAssocID="{E654B891-B6FF-4C06-9DA6-CF87BD0499A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leyboll kontur"/>
        </a:ext>
      </dgm:extLst>
    </dgm:pt>
    <dgm:pt modelId="{E11D7029-0E0F-4605-BB6A-057EB4A02690}" type="pres">
      <dgm:prSet presAssocID="{59DBD274-1C20-40AC-B820-B163AB7BF440}" presName="sibTrans" presStyleLbl="sibTrans2D1" presStyleIdx="0" presStyleCnt="0"/>
      <dgm:spPr/>
    </dgm:pt>
    <dgm:pt modelId="{2EF58FD3-07E2-4CEC-A5CB-696C3C2E69A8}" type="pres">
      <dgm:prSet presAssocID="{0E75CCF8-1D6C-47D4-9C0D-518144FF6EBD}" presName="compNode" presStyleCnt="0"/>
      <dgm:spPr/>
    </dgm:pt>
    <dgm:pt modelId="{AED4B010-24A0-427E-B249-743BF06910CB}" type="pres">
      <dgm:prSet presAssocID="{0E75CCF8-1D6C-47D4-9C0D-518144FF6EBD}" presName="bkgdShape" presStyleLbl="node1" presStyleIdx="1" presStyleCnt="3"/>
      <dgm:spPr/>
    </dgm:pt>
    <dgm:pt modelId="{B65B4056-97A3-49BC-AF27-AC07D68EC9E3}" type="pres">
      <dgm:prSet presAssocID="{0E75CCF8-1D6C-47D4-9C0D-518144FF6EBD}" presName="nodeTx" presStyleLbl="node1" presStyleIdx="1" presStyleCnt="3">
        <dgm:presLayoutVars>
          <dgm:bulletEnabled val="1"/>
        </dgm:presLayoutVars>
      </dgm:prSet>
      <dgm:spPr/>
    </dgm:pt>
    <dgm:pt modelId="{46D36A57-B67E-4784-AB38-349E3FAAAD0D}" type="pres">
      <dgm:prSet presAssocID="{0E75CCF8-1D6C-47D4-9C0D-518144FF6EBD}" presName="invisiNode" presStyleLbl="node1" presStyleIdx="1" presStyleCnt="3"/>
      <dgm:spPr/>
    </dgm:pt>
    <dgm:pt modelId="{6A056EA6-6BE5-4E15-834F-B755C36B5E4C}" type="pres">
      <dgm:prSet presAssocID="{0E75CCF8-1D6C-47D4-9C0D-518144FF6EBD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leyboll med hel fyllning"/>
        </a:ext>
      </dgm:extLst>
    </dgm:pt>
    <dgm:pt modelId="{20B7FB9A-DFE2-4387-B430-064E75BB4BC5}" type="pres">
      <dgm:prSet presAssocID="{6562EC7B-8A37-4BE9-9C35-DA6801EB939F}" presName="sibTrans" presStyleLbl="sibTrans2D1" presStyleIdx="0" presStyleCnt="0"/>
      <dgm:spPr/>
    </dgm:pt>
    <dgm:pt modelId="{E35BF4B3-9392-4D94-A9A1-2C389A4D9FB4}" type="pres">
      <dgm:prSet presAssocID="{BA4CF44C-0329-473D-8294-C16F0B1D99B5}" presName="compNode" presStyleCnt="0"/>
      <dgm:spPr/>
    </dgm:pt>
    <dgm:pt modelId="{D58F4264-D5F2-41EF-AE1A-F479B94F267C}" type="pres">
      <dgm:prSet presAssocID="{BA4CF44C-0329-473D-8294-C16F0B1D99B5}" presName="bkgdShape" presStyleLbl="node1" presStyleIdx="2" presStyleCnt="3"/>
      <dgm:spPr/>
    </dgm:pt>
    <dgm:pt modelId="{2C689295-CCFA-482B-9FF3-C49C13A9CD76}" type="pres">
      <dgm:prSet presAssocID="{BA4CF44C-0329-473D-8294-C16F0B1D99B5}" presName="nodeTx" presStyleLbl="node1" presStyleIdx="2" presStyleCnt="3">
        <dgm:presLayoutVars>
          <dgm:bulletEnabled val="1"/>
        </dgm:presLayoutVars>
      </dgm:prSet>
      <dgm:spPr/>
    </dgm:pt>
    <dgm:pt modelId="{7801A05E-BB04-4A38-B8F9-B40A89AC1000}" type="pres">
      <dgm:prSet presAssocID="{BA4CF44C-0329-473D-8294-C16F0B1D99B5}" presName="invisiNode" presStyleLbl="node1" presStyleIdx="2" presStyleCnt="3"/>
      <dgm:spPr/>
    </dgm:pt>
    <dgm:pt modelId="{7D4F1F5D-5188-4D5D-9B0A-D94EDD9474DC}" type="pres">
      <dgm:prSet presAssocID="{BA4CF44C-0329-473D-8294-C16F0B1D99B5}" presName="imagNod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leyboll kontur"/>
        </a:ext>
      </dgm:extLst>
    </dgm:pt>
  </dgm:ptLst>
  <dgm:cxnLst>
    <dgm:cxn modelId="{BF90610A-81B7-4DC8-8541-3EB4AC6E3892}" type="presOf" srcId="{0E75CCF8-1D6C-47D4-9C0D-518144FF6EBD}" destId="{AED4B010-24A0-427E-B249-743BF06910CB}" srcOrd="0" destOrd="0" presId="urn:microsoft.com/office/officeart/2005/8/layout/hList7"/>
    <dgm:cxn modelId="{B5BA000C-4375-4060-8ED2-79353E438729}" type="presOf" srcId="{6562EC7B-8A37-4BE9-9C35-DA6801EB939F}" destId="{20B7FB9A-DFE2-4387-B430-064E75BB4BC5}" srcOrd="0" destOrd="0" presId="urn:microsoft.com/office/officeart/2005/8/layout/hList7"/>
    <dgm:cxn modelId="{93E5E121-A43C-47FA-8971-F9899C44190F}" type="presOf" srcId="{0E75CCF8-1D6C-47D4-9C0D-518144FF6EBD}" destId="{B65B4056-97A3-49BC-AF27-AC07D68EC9E3}" srcOrd="1" destOrd="0" presId="urn:microsoft.com/office/officeart/2005/8/layout/hList7"/>
    <dgm:cxn modelId="{3CA4063A-C80C-4C58-93F6-0DFB03BE0D2C}" type="presOf" srcId="{E654B891-B6FF-4C06-9DA6-CF87BD0499A0}" destId="{2F737828-3A86-4B52-89A2-2BF01F67A717}" srcOrd="0" destOrd="0" presId="urn:microsoft.com/office/officeart/2005/8/layout/hList7"/>
    <dgm:cxn modelId="{BCFBE242-94E6-4F70-B354-1557F47A312F}" srcId="{EF8CF313-2B06-4634-841E-FA895F36C466}" destId="{0E75CCF8-1D6C-47D4-9C0D-518144FF6EBD}" srcOrd="1" destOrd="0" parTransId="{4BC27D99-64C3-4EA9-B2CD-6C99A9FEACA7}" sibTransId="{6562EC7B-8A37-4BE9-9C35-DA6801EB939F}"/>
    <dgm:cxn modelId="{77F80C6B-1D0A-4FD8-A11D-B4D00C770E5A}" srcId="{EF8CF313-2B06-4634-841E-FA895F36C466}" destId="{BA4CF44C-0329-473D-8294-C16F0B1D99B5}" srcOrd="2" destOrd="0" parTransId="{0EE79174-99BD-4085-9BC2-F957B3866860}" sibTransId="{52852747-27F2-4496-87A4-C1251F48D9C2}"/>
    <dgm:cxn modelId="{0E08746D-F883-4FAB-99E1-67098FEB074E}" type="presOf" srcId="{BA4CF44C-0329-473D-8294-C16F0B1D99B5}" destId="{2C689295-CCFA-482B-9FF3-C49C13A9CD76}" srcOrd="1" destOrd="0" presId="urn:microsoft.com/office/officeart/2005/8/layout/hList7"/>
    <dgm:cxn modelId="{8CC7828A-82D1-4703-800E-D4F72E78E85F}" srcId="{EF8CF313-2B06-4634-841E-FA895F36C466}" destId="{E654B891-B6FF-4C06-9DA6-CF87BD0499A0}" srcOrd="0" destOrd="0" parTransId="{CCFECAB5-95F0-43E9-9E7D-3EE0D113A406}" sibTransId="{59DBD274-1C20-40AC-B820-B163AB7BF440}"/>
    <dgm:cxn modelId="{07F0CDC5-21F5-4519-84C6-F68C0A78CB94}" type="presOf" srcId="{EF8CF313-2B06-4634-841E-FA895F36C466}" destId="{6E5EB4CC-B388-4D25-91B9-32C83D6D4AFF}" srcOrd="0" destOrd="0" presId="urn:microsoft.com/office/officeart/2005/8/layout/hList7"/>
    <dgm:cxn modelId="{A6DAB2D3-4830-4F4D-B261-492871FF998C}" type="presOf" srcId="{E654B891-B6FF-4C06-9DA6-CF87BD0499A0}" destId="{7F496B5E-B370-41EC-AAEC-E26D87F5AFA9}" srcOrd="1" destOrd="0" presId="urn:microsoft.com/office/officeart/2005/8/layout/hList7"/>
    <dgm:cxn modelId="{B17966DA-3319-418B-8E75-4903D8F27CA3}" type="presOf" srcId="{59DBD274-1C20-40AC-B820-B163AB7BF440}" destId="{E11D7029-0E0F-4605-BB6A-057EB4A02690}" srcOrd="0" destOrd="0" presId="urn:microsoft.com/office/officeart/2005/8/layout/hList7"/>
    <dgm:cxn modelId="{86E0B0EB-6BAD-48EC-9D7F-D0C3DE41D31E}" type="presOf" srcId="{BA4CF44C-0329-473D-8294-C16F0B1D99B5}" destId="{D58F4264-D5F2-41EF-AE1A-F479B94F267C}" srcOrd="0" destOrd="0" presId="urn:microsoft.com/office/officeart/2005/8/layout/hList7"/>
    <dgm:cxn modelId="{6EEF1E55-0835-4FA4-8C89-04C66BDC026D}" type="presParOf" srcId="{6E5EB4CC-B388-4D25-91B9-32C83D6D4AFF}" destId="{AF7F5A61-9BA5-4280-9668-1D925B5B9FCC}" srcOrd="0" destOrd="0" presId="urn:microsoft.com/office/officeart/2005/8/layout/hList7"/>
    <dgm:cxn modelId="{65D94478-4D53-402C-B937-08277356B80C}" type="presParOf" srcId="{6E5EB4CC-B388-4D25-91B9-32C83D6D4AFF}" destId="{4213A213-FB19-436D-B8DC-111CE7599BF9}" srcOrd="1" destOrd="0" presId="urn:microsoft.com/office/officeart/2005/8/layout/hList7"/>
    <dgm:cxn modelId="{9AE23F8E-4FBD-42C2-94F6-FEB1761FDC23}" type="presParOf" srcId="{4213A213-FB19-436D-B8DC-111CE7599BF9}" destId="{66A4A4F5-3F75-4812-B43D-1F599E1CB050}" srcOrd="0" destOrd="0" presId="urn:microsoft.com/office/officeart/2005/8/layout/hList7"/>
    <dgm:cxn modelId="{F5E8DA52-0301-4B48-883B-96384C867779}" type="presParOf" srcId="{66A4A4F5-3F75-4812-B43D-1F599E1CB050}" destId="{2F737828-3A86-4B52-89A2-2BF01F67A717}" srcOrd="0" destOrd="0" presId="urn:microsoft.com/office/officeart/2005/8/layout/hList7"/>
    <dgm:cxn modelId="{6B9CAC8E-7A2C-4B68-A50E-50DBAB0DB0A1}" type="presParOf" srcId="{66A4A4F5-3F75-4812-B43D-1F599E1CB050}" destId="{7F496B5E-B370-41EC-AAEC-E26D87F5AFA9}" srcOrd="1" destOrd="0" presId="urn:microsoft.com/office/officeart/2005/8/layout/hList7"/>
    <dgm:cxn modelId="{B21A82D4-21FB-4E0D-B193-DBA6C6C4F363}" type="presParOf" srcId="{66A4A4F5-3F75-4812-B43D-1F599E1CB050}" destId="{6C7A0350-849A-4CC2-9CAE-547EA2DB176F}" srcOrd="2" destOrd="0" presId="urn:microsoft.com/office/officeart/2005/8/layout/hList7"/>
    <dgm:cxn modelId="{083CF6C5-7513-4FFD-B896-8071C12B9181}" type="presParOf" srcId="{66A4A4F5-3F75-4812-B43D-1F599E1CB050}" destId="{704EF504-8C62-4328-B460-063D53D1D25D}" srcOrd="3" destOrd="0" presId="urn:microsoft.com/office/officeart/2005/8/layout/hList7"/>
    <dgm:cxn modelId="{F42B09C5-A644-42F9-B9E5-6878F9FFCE78}" type="presParOf" srcId="{4213A213-FB19-436D-B8DC-111CE7599BF9}" destId="{E11D7029-0E0F-4605-BB6A-057EB4A02690}" srcOrd="1" destOrd="0" presId="urn:microsoft.com/office/officeart/2005/8/layout/hList7"/>
    <dgm:cxn modelId="{172D1EFB-AC22-4736-8447-C6AA37EACA4E}" type="presParOf" srcId="{4213A213-FB19-436D-B8DC-111CE7599BF9}" destId="{2EF58FD3-07E2-4CEC-A5CB-696C3C2E69A8}" srcOrd="2" destOrd="0" presId="urn:microsoft.com/office/officeart/2005/8/layout/hList7"/>
    <dgm:cxn modelId="{E021409A-4908-4ED8-BB98-C4E150A6B20B}" type="presParOf" srcId="{2EF58FD3-07E2-4CEC-A5CB-696C3C2E69A8}" destId="{AED4B010-24A0-427E-B249-743BF06910CB}" srcOrd="0" destOrd="0" presId="urn:microsoft.com/office/officeart/2005/8/layout/hList7"/>
    <dgm:cxn modelId="{6348A90F-EE06-40C6-8022-E65E2FC43A4F}" type="presParOf" srcId="{2EF58FD3-07E2-4CEC-A5CB-696C3C2E69A8}" destId="{B65B4056-97A3-49BC-AF27-AC07D68EC9E3}" srcOrd="1" destOrd="0" presId="urn:microsoft.com/office/officeart/2005/8/layout/hList7"/>
    <dgm:cxn modelId="{FEA680B1-DBFB-4A47-9132-032A411C05CD}" type="presParOf" srcId="{2EF58FD3-07E2-4CEC-A5CB-696C3C2E69A8}" destId="{46D36A57-B67E-4784-AB38-349E3FAAAD0D}" srcOrd="2" destOrd="0" presId="urn:microsoft.com/office/officeart/2005/8/layout/hList7"/>
    <dgm:cxn modelId="{EAEA2206-E0C5-481C-89E0-EED84D94D210}" type="presParOf" srcId="{2EF58FD3-07E2-4CEC-A5CB-696C3C2E69A8}" destId="{6A056EA6-6BE5-4E15-834F-B755C36B5E4C}" srcOrd="3" destOrd="0" presId="urn:microsoft.com/office/officeart/2005/8/layout/hList7"/>
    <dgm:cxn modelId="{7E13BB3C-EE7C-4EEE-9D69-6249E2B7E53D}" type="presParOf" srcId="{4213A213-FB19-436D-B8DC-111CE7599BF9}" destId="{20B7FB9A-DFE2-4387-B430-064E75BB4BC5}" srcOrd="3" destOrd="0" presId="urn:microsoft.com/office/officeart/2005/8/layout/hList7"/>
    <dgm:cxn modelId="{EA47CF09-96A7-4431-925A-73D90B728D81}" type="presParOf" srcId="{4213A213-FB19-436D-B8DC-111CE7599BF9}" destId="{E35BF4B3-9392-4D94-A9A1-2C389A4D9FB4}" srcOrd="4" destOrd="0" presId="urn:microsoft.com/office/officeart/2005/8/layout/hList7"/>
    <dgm:cxn modelId="{A23EE29E-E069-4A15-998C-B41700591F87}" type="presParOf" srcId="{E35BF4B3-9392-4D94-A9A1-2C389A4D9FB4}" destId="{D58F4264-D5F2-41EF-AE1A-F479B94F267C}" srcOrd="0" destOrd="0" presId="urn:microsoft.com/office/officeart/2005/8/layout/hList7"/>
    <dgm:cxn modelId="{01485CE1-3B2D-404B-8235-7547BC92E645}" type="presParOf" srcId="{E35BF4B3-9392-4D94-A9A1-2C389A4D9FB4}" destId="{2C689295-CCFA-482B-9FF3-C49C13A9CD76}" srcOrd="1" destOrd="0" presId="urn:microsoft.com/office/officeart/2005/8/layout/hList7"/>
    <dgm:cxn modelId="{964ADAEB-228B-4344-BFB9-EC29D5FDD5A0}" type="presParOf" srcId="{E35BF4B3-9392-4D94-A9A1-2C389A4D9FB4}" destId="{7801A05E-BB04-4A38-B8F9-B40A89AC1000}" srcOrd="2" destOrd="0" presId="urn:microsoft.com/office/officeart/2005/8/layout/hList7"/>
    <dgm:cxn modelId="{CE2A9746-02D6-4636-A724-2B6BCF7504D6}" type="presParOf" srcId="{E35BF4B3-9392-4D94-A9A1-2C389A4D9FB4}" destId="{7D4F1F5D-5188-4D5D-9B0A-D94EDD9474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7828-3A86-4B52-89A2-2BF01F67A717}">
      <dsp:nvSpPr>
        <dsp:cNvPr id="0" name=""/>
        <dsp:cNvSpPr/>
      </dsp:nvSpPr>
      <dsp:spPr>
        <a:xfrm>
          <a:off x="856" y="0"/>
          <a:ext cx="1332113" cy="20759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/>
            <a:t>1</a:t>
          </a:r>
        </a:p>
      </dsp:txBody>
      <dsp:txXfrm>
        <a:off x="856" y="830376"/>
        <a:ext cx="1332113" cy="830376"/>
      </dsp:txXfrm>
    </dsp:sp>
    <dsp:sp modelId="{704EF504-8C62-4328-B460-063D53D1D25D}">
      <dsp:nvSpPr>
        <dsp:cNvPr id="0" name=""/>
        <dsp:cNvSpPr/>
      </dsp:nvSpPr>
      <dsp:spPr>
        <a:xfrm>
          <a:off x="321268" y="124556"/>
          <a:ext cx="691288" cy="691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4B010-24A0-427E-B249-743BF06910CB}">
      <dsp:nvSpPr>
        <dsp:cNvPr id="0" name=""/>
        <dsp:cNvSpPr/>
      </dsp:nvSpPr>
      <dsp:spPr>
        <a:xfrm>
          <a:off x="1372933" y="0"/>
          <a:ext cx="1332113" cy="20759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/>
            <a:t>2</a:t>
          </a:r>
        </a:p>
      </dsp:txBody>
      <dsp:txXfrm>
        <a:off x="1372933" y="830376"/>
        <a:ext cx="1332113" cy="830376"/>
      </dsp:txXfrm>
    </dsp:sp>
    <dsp:sp modelId="{6A056EA6-6BE5-4E15-834F-B755C36B5E4C}">
      <dsp:nvSpPr>
        <dsp:cNvPr id="0" name=""/>
        <dsp:cNvSpPr/>
      </dsp:nvSpPr>
      <dsp:spPr>
        <a:xfrm>
          <a:off x="1693345" y="124556"/>
          <a:ext cx="691288" cy="6912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F4264-D5F2-41EF-AE1A-F479B94F267C}">
      <dsp:nvSpPr>
        <dsp:cNvPr id="0" name=""/>
        <dsp:cNvSpPr/>
      </dsp:nvSpPr>
      <dsp:spPr>
        <a:xfrm>
          <a:off x="2745010" y="0"/>
          <a:ext cx="1332113" cy="20759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/>
            <a:t>3</a:t>
          </a:r>
        </a:p>
      </dsp:txBody>
      <dsp:txXfrm>
        <a:off x="2745010" y="830376"/>
        <a:ext cx="1332113" cy="830376"/>
      </dsp:txXfrm>
    </dsp:sp>
    <dsp:sp modelId="{7D4F1F5D-5188-4D5D-9B0A-D94EDD9474DC}">
      <dsp:nvSpPr>
        <dsp:cNvPr id="0" name=""/>
        <dsp:cNvSpPr/>
      </dsp:nvSpPr>
      <dsp:spPr>
        <a:xfrm>
          <a:off x="3065422" y="124556"/>
          <a:ext cx="691288" cy="691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F5A61-9BA5-4280-9668-1D925B5B9FCC}">
      <dsp:nvSpPr>
        <dsp:cNvPr id="0" name=""/>
        <dsp:cNvSpPr/>
      </dsp:nvSpPr>
      <dsp:spPr>
        <a:xfrm>
          <a:off x="163119" y="1660752"/>
          <a:ext cx="3751741" cy="31139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30AAF-0994-47C4-BE3C-A6BDD7C2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D7A8E8-3FEF-842E-DC66-E6E4AF3FB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7A22D4-E761-7716-4839-014D6BAC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99D67F-4D67-7C4C-9179-709BE9BF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49E9C-6474-406E-3985-0ADEFC7E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0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BF3AB4-A78D-19E1-3ED9-D6456498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3C524A0-FDF9-8435-C08E-D6E141405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5B76FB-FE85-B469-9456-27822D87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682DDA-819B-91EB-AC36-8DF2EA17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F423B-0E1E-B8CB-EA36-61EF7757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23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CC3621-5EE0-81EA-5A5E-92F4A2B7B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9AA8A15-8659-3C11-126F-D6D7AA61B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C7FF4E-6D45-C281-DB59-E8C29742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EA8DB-AE10-ED32-308C-89418961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9EECD4-8764-24F6-BAC7-E4527533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07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6752C-A0F2-43FE-6706-FB10AF65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0024B-39F9-703C-FEDA-B408AC62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723288-96B3-B673-83A6-0C4045C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41AC01-23DF-5C73-D09A-F629054F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2C2D38-C4ED-1C46-6569-BF3B0877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64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4E867-4F93-077E-253E-F8B1A2C1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DD3E2A-A8F9-5A32-D876-EEEF2C00D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08180E-DC04-0A5B-4C9F-F0BDD0A7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4AEB67-BA72-7245-FD26-A9DC2DAA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BE4567-3C48-7730-902B-3250A448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8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5E721-31A0-C57E-FF9A-8FC64641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05847-9AF6-FBBC-3ED5-A86D7E6C8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D1ED6C-4ABD-E3D4-A2D7-5306B99C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EA2596-AAA3-7F8F-29B3-0B6F9D4B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4DD833-04C9-49F9-6937-8B16F168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F77DBF-842E-359C-DDFE-DACF6F89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54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0968D-35EC-E2B8-3936-6179A90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FECFB6-9DAC-06EE-4859-32182C7FD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9C0863-103E-4331-8C4B-B644B6C3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739E69-266D-A7D7-F627-E65B5E8AA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485F72-AF9E-F0EC-6960-45CE3C867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391F8DE-55D9-6E1F-F81D-680B137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0FA6F2-683C-FAEB-6F3F-E3DE53E3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EE19F82-8613-840B-C8AD-EFF4AC0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5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972F3-4A2C-ADAA-3628-E5A33496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B84E1D0-46F4-9AAD-725E-A0B730E6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F4D04B-CDBF-DB91-B3E2-617D19A2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979C81-F6BC-E62D-BCB5-D3D98FC8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2D082F4-8758-C7CE-982A-1A74781D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063D47-CDD3-1113-9B4F-93EF7351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A157C9-5182-7C35-10A9-8F33B5E1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2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CF25E-9A46-79B8-A677-BA4C9852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77A7D7-37D0-FF7A-3FDA-E0F67A76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89B7DC-3E04-DBC8-510B-A75B49612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7324FF-CD9F-0471-B6CB-C5F3E869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CBE6A9-3CD4-5981-5110-F470C16C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EABA77-6DBD-FFB1-D174-8A2EBD19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C0F63-E932-0654-3B86-C0027A2E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9D47F6-E7C1-E393-FC24-DBA61A1C3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53D5E6-FD12-4DDF-B870-5FE38FF72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DF4157-8B17-8E29-E0EB-A5DC032F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E3414-DAC1-504E-D8DD-743CF400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40DCD7-C7D4-9F86-5038-3DBB4EB4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3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011F0A-C62E-2624-9891-B64811EE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E63CEE-9355-A4BF-9A91-EBEF5BFB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21DDEC-DEFD-4C48-E6D2-F4BC40AEF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F847-AC90-44B1-A0E0-95F2EBC041D2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44CD39-1D8F-C935-5E92-20D7A032E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3C598E-5056-8F22-DE3C-8BEC14C0B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0582-ECE8-41A4-93F0-25902CF48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68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78DC7F-1B23-1D9A-B6D1-B15323837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sv-SE" sz="4000">
                <a:solidFill>
                  <a:schemeClr val="tx2"/>
                </a:solidFill>
              </a:rPr>
              <a:t>Föräldramöte lag P12/13/14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34319-B808-4C21-D384-2B0C45824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sv-SE" sz="2000">
                <a:solidFill>
                  <a:schemeClr val="tx2"/>
                </a:solidFill>
              </a:rPr>
              <a:t>2023-03-30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CD71DC6B-730A-D181-928A-C341AA71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25" y="320231"/>
            <a:ext cx="5065298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8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34073-3504-009C-2F88-7EE4F0B5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AD8E6686-DFFD-62CD-88FF-DFE202D3A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77" y="1766902"/>
            <a:ext cx="7770246" cy="4351338"/>
          </a:xfrm>
        </p:spPr>
      </p:pic>
    </p:spTree>
    <p:extLst>
      <p:ext uri="{BB962C8B-B14F-4D97-AF65-F5344CB8AC3E}">
        <p14:creationId xmlns:p14="http://schemas.microsoft.com/office/powerpoint/2010/main" val="30590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CC9C80-CB38-0C9C-215E-4D9961EC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3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8E7984F-8163-C774-F3DF-F8262C6F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455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CDD1998B-41E4-E10D-17B8-B72FE3143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9" r="-290" b="-8763"/>
          <a:stretch/>
        </p:blipFill>
        <p:spPr>
          <a:xfrm>
            <a:off x="8903035" y="181802"/>
            <a:ext cx="3382055" cy="2256580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DAE75D2-5CFA-50B1-1E8F-7DB8CF7D36C0}"/>
              </a:ext>
            </a:extLst>
          </p:cNvPr>
          <p:cNvSpPr txBox="1"/>
          <p:nvPr/>
        </p:nvSpPr>
        <p:spPr>
          <a:xfrm>
            <a:off x="6248399" y="3124205"/>
            <a:ext cx="5105400" cy="305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Kort presentation av ledarna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Upplägg för träningar 2023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Seriespel och cuper 2023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Nya matchtröjor till lagen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Föräldrar P12/13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Plan/förslag hur lagkassan ska spenderas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Försäljning 2023</a:t>
            </a:r>
          </a:p>
        </p:txBody>
      </p:sp>
    </p:spTree>
    <p:extLst>
      <p:ext uri="{BB962C8B-B14F-4D97-AF65-F5344CB8AC3E}">
        <p14:creationId xmlns:p14="http://schemas.microsoft.com/office/powerpoint/2010/main" val="267635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7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Ledarstab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7" y="2142015"/>
            <a:ext cx="9833548" cy="2945574"/>
          </a:xfrm>
        </p:spPr>
        <p:txBody>
          <a:bodyPr anchor="t">
            <a:normAutofit/>
          </a:bodyPr>
          <a:lstStyle/>
          <a:p>
            <a:pPr lvl="1"/>
            <a:r>
              <a:rPr lang="sv-SE" sz="1400">
                <a:solidFill>
                  <a:schemeClr val="tx2"/>
                </a:solidFill>
              </a:rPr>
              <a:t>Tränare: Daniel Alsarve &amp; Markus Johansson - ansvarar för träningar</a:t>
            </a:r>
            <a:endParaRPr lang="sv-SE">
              <a:solidFill>
                <a:schemeClr val="tx2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  <a:cs typeface="Calibri" panose="020F0502020204030204"/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Ass. Tränare: Joakim Månstierna, Jesper Ternevid, Stefan Alm &amp; Bertil Sundin – Stöttar och hjälper till under träningar, finns med runt lagen. Jesper och Bertil ordnar med inrapportering i </a:t>
            </a:r>
            <a:r>
              <a:rPr lang="sv-SE" sz="1400" err="1">
                <a:solidFill>
                  <a:schemeClr val="tx2"/>
                </a:solidFill>
              </a:rPr>
              <a:t>Fogis</a:t>
            </a:r>
            <a:r>
              <a:rPr lang="sv-SE" sz="1400">
                <a:solidFill>
                  <a:schemeClr val="tx2"/>
                </a:solidFill>
              </a:rPr>
              <a:t>. 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Lagledare: Josefina </a:t>
            </a:r>
            <a:r>
              <a:rPr lang="sv-SE" sz="1400" err="1">
                <a:solidFill>
                  <a:schemeClr val="tx2"/>
                </a:solidFill>
              </a:rPr>
              <a:t>Pålerud</a:t>
            </a:r>
            <a:r>
              <a:rPr lang="sv-SE" sz="1400">
                <a:solidFill>
                  <a:schemeClr val="tx2"/>
                </a:solidFill>
              </a:rPr>
              <a:t> P13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Stefan &amp; Jesper kallar och ansvarar för matcher i P14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</a:endParaRP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9" y="124489"/>
            <a:ext cx="2182871" cy="12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7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Upplägg för träningar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7" y="1858035"/>
            <a:ext cx="9833548" cy="4542104"/>
          </a:xfrm>
        </p:spPr>
        <p:txBody>
          <a:bodyPr anchor="t">
            <a:normAutofit/>
          </a:bodyPr>
          <a:lstStyle/>
          <a:p>
            <a:pPr lvl="1"/>
            <a:r>
              <a:rPr lang="sv-SE" sz="1400">
                <a:solidFill>
                  <a:schemeClr val="tx2"/>
                </a:solidFill>
              </a:rPr>
              <a:t>Målsättning att fortsätta träna tillsammans även under sommaren. 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34 spelare som kallas till träningar just nu. 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Nivåanpassning av träningar vid behov för att bättre matcha individens behov samt främja fotbollsutveckling. 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endParaRPr lang="sv-SE" sz="1400">
              <a:solidFill>
                <a:schemeClr val="tx2"/>
              </a:solidFill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Fortsätta med 3 träningar i veckan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Riktat pass för målvakter minst varannan vecka. (Samtal med styrelsen om samarbete med A-lagets målvakt)</a:t>
            </a:r>
            <a:endParaRPr lang="sv-SE" sz="1400">
              <a:solidFill>
                <a:schemeClr val="tx2"/>
              </a:solidFill>
              <a:cs typeface="Calibri"/>
            </a:endParaRPr>
          </a:p>
          <a:p>
            <a:pPr lvl="1"/>
            <a:r>
              <a:rPr lang="sv-SE" sz="1400">
                <a:solidFill>
                  <a:schemeClr val="tx2"/>
                </a:solidFill>
                <a:cs typeface="Calibri"/>
              </a:rPr>
              <a:t>Generellt upplägg: "Jag och bollen, 2 och 2 med boll, vi och bollen" + styrka/koordination (Färdighets- + spelövningar varvas)</a:t>
            </a: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9" y="124489"/>
            <a:ext cx="2182871" cy="122240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D83F4-78DE-ED70-EE6A-CE7B5E415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483015"/>
              </p:ext>
            </p:extLst>
          </p:nvPr>
        </p:nvGraphicFramePr>
        <p:xfrm>
          <a:off x="1422401" y="2858883"/>
          <a:ext cx="4077980" cy="207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2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sv-SE" sz="3700"/>
              <a:t>Målsättning matchspel 7-manna och 9-manna</a:t>
            </a:r>
            <a:endParaRPr lang="en-US" sz="3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lvl="1"/>
            <a:r>
              <a:rPr lang="sv-SE" sz="1100"/>
              <a:t>Skapa en tydlig koppling mellan vad vi tränar på och vad vi vill göra på matcherna </a:t>
            </a:r>
          </a:p>
          <a:p>
            <a:pPr lvl="1"/>
            <a:r>
              <a:rPr lang="sv-SE" sz="1100" b="1"/>
              <a:t>Försvar </a:t>
            </a:r>
            <a:r>
              <a:rPr lang="sv-SE" sz="1100"/>
              <a:t>(återerövring, press, understöd, markering, formation osv)</a:t>
            </a:r>
            <a:endParaRPr lang="sv-SE" sz="1100">
              <a:cs typeface="Calibri"/>
            </a:endParaRPr>
          </a:p>
          <a:p>
            <a:pPr lvl="1"/>
            <a:r>
              <a:rPr lang="sv-SE" sz="1100" b="1">
                <a:cs typeface="Calibri"/>
              </a:rPr>
              <a:t>Anfall </a:t>
            </a:r>
            <a:r>
              <a:rPr lang="sv-SE" sz="1100">
                <a:cs typeface="Calibri"/>
              </a:rPr>
              <a:t>(speluppbyggnad från målvakt, spelbarhet, speldjup, spelbredd, spelavstånd, skott, passningsspel, teknik)</a:t>
            </a:r>
          </a:p>
          <a:p>
            <a:pPr lvl="1"/>
            <a:r>
              <a:rPr lang="sv-SE" sz="1100" b="1">
                <a:cs typeface="Calibri"/>
              </a:rPr>
              <a:t>Spelytor </a:t>
            </a:r>
            <a:r>
              <a:rPr lang="sv-SE" sz="1100">
                <a:cs typeface="Calibri"/>
              </a:rPr>
              <a:t>(Spelyta 1,2,3 samt planens korridorer) </a:t>
            </a:r>
          </a:p>
          <a:p>
            <a:r>
              <a:rPr lang="sv-SE" sz="1100">
                <a:cs typeface="Calibri"/>
              </a:rPr>
              <a:t>Ur SvFF:s Spela, lek och lär: Fokus på glädje, lärande och ansträngning</a:t>
            </a:r>
          </a:p>
          <a:p>
            <a:pPr lvl="1"/>
            <a:r>
              <a:rPr lang="sv-SE" sz="1100">
                <a:cs typeface="Calibri"/>
              </a:rPr>
              <a:t>Utgångspunkten för all verksamhet är </a:t>
            </a:r>
            <a:r>
              <a:rPr lang="sv-SE" sz="1100" b="1">
                <a:cs typeface="Calibri"/>
              </a:rPr>
              <a:t>omtanke om individen</a:t>
            </a:r>
            <a:r>
              <a:rPr lang="sv-SE" sz="1100">
                <a:cs typeface="Calibri"/>
              </a:rPr>
              <a:t>.</a:t>
            </a:r>
            <a:endParaRPr lang="sv-SE" sz="1100"/>
          </a:p>
          <a:p>
            <a:pPr lvl="1"/>
            <a:r>
              <a:rPr lang="sv-SE" sz="1100">
                <a:cs typeface="Calibri"/>
              </a:rPr>
              <a:t>Den </a:t>
            </a:r>
            <a:r>
              <a:rPr lang="sv-SE" sz="1100" b="1">
                <a:cs typeface="Calibri"/>
              </a:rPr>
              <a:t>långsiktiga utvecklingen </a:t>
            </a:r>
            <a:r>
              <a:rPr lang="sv-SE" sz="1100">
                <a:cs typeface="Calibri"/>
              </a:rPr>
              <a:t>är överordnad det kortsiktiga resultatet.</a:t>
            </a:r>
            <a:endParaRPr lang="sv-SE" sz="1100"/>
          </a:p>
          <a:p>
            <a:pPr lvl="1"/>
            <a:r>
              <a:rPr lang="sv-SE" sz="1100" b="1">
                <a:cs typeface="Calibri"/>
              </a:rPr>
              <a:t>Egen utveckling </a:t>
            </a:r>
            <a:r>
              <a:rPr lang="sv-SE" sz="1100">
                <a:cs typeface="Calibri"/>
              </a:rPr>
              <a:t>är överordnad jämförelse med andra.</a:t>
            </a:r>
            <a:endParaRPr lang="sv-SE" sz="1100"/>
          </a:p>
          <a:p>
            <a:pPr lvl="1"/>
            <a:r>
              <a:rPr lang="sv-SE" sz="1100">
                <a:cs typeface="Calibri"/>
              </a:rPr>
              <a:t>I spelet får </a:t>
            </a:r>
            <a:r>
              <a:rPr lang="sv-SE" sz="1100" b="1">
                <a:cs typeface="Calibri"/>
              </a:rPr>
              <a:t>spelaren ta egna beslut och lära sig av framgångar och motgångar</a:t>
            </a:r>
            <a:r>
              <a:rPr lang="sv-SE" sz="1100">
                <a:cs typeface="Calibri"/>
              </a:rPr>
              <a:t>.</a:t>
            </a:r>
            <a:endParaRPr lang="sv-SE" sz="1100"/>
          </a:p>
          <a:p>
            <a:pPr lvl="1"/>
            <a:r>
              <a:rPr lang="sv-SE" sz="1100" b="1">
                <a:cs typeface="Calibri"/>
              </a:rPr>
              <a:t>Föräldrar stöttar spelarna men överlåter coachningen till tränarna</a:t>
            </a:r>
            <a:r>
              <a:rPr lang="sv-SE" sz="1100">
                <a:cs typeface="Calibri"/>
              </a:rPr>
              <a:t>.</a:t>
            </a:r>
            <a:endParaRPr lang="sv-SE" sz="1100"/>
          </a:p>
          <a:p>
            <a:pPr lvl="1"/>
            <a:endParaRPr lang="sv-SE" sz="1100">
              <a:cs typeface="Calibri"/>
            </a:endParaRPr>
          </a:p>
          <a:p>
            <a:pPr lvl="1"/>
            <a:r>
              <a:rPr lang="sv-SE" sz="1100" u="sng">
                <a:cs typeface="Calibri"/>
              </a:rPr>
              <a:t>Frågor att reflektera över:</a:t>
            </a:r>
          </a:p>
          <a:p>
            <a:pPr lvl="1"/>
            <a:r>
              <a:rPr lang="sv-SE" sz="1100">
                <a:cs typeface="Calibri"/>
              </a:rPr>
              <a:t>Vad värdesätter spelarna i samband med träning och matcher?</a:t>
            </a:r>
          </a:p>
          <a:p>
            <a:pPr lvl="1"/>
            <a:r>
              <a:rPr lang="sv-SE" sz="1100">
                <a:cs typeface="Calibri"/>
              </a:rPr>
              <a:t>Vad blir konsekvenserna av att fokusera på detta?</a:t>
            </a:r>
          </a:p>
          <a:p>
            <a:pPr lvl="1"/>
            <a:endParaRPr lang="sv-SE" sz="1100">
              <a:cs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609989"/>
            <a:ext cx="4397433" cy="246256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ED8B8EF9-34EC-4762-618E-210BBA4C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406" y="3707894"/>
            <a:ext cx="378760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v-SE"/>
              <a:t>Seriespel våren 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1700"/>
              <a:t>P12 anmälda till att spela 7 manna nivå 3</a:t>
            </a:r>
          </a:p>
          <a:p>
            <a:pPr marL="457200" lvl="1" indent="0">
              <a:buNone/>
            </a:pPr>
            <a:endParaRPr lang="sv-SE" sz="1700"/>
          </a:p>
          <a:p>
            <a:pPr marL="457200" lvl="1" indent="0">
              <a:buNone/>
            </a:pPr>
            <a:r>
              <a:rPr lang="sv-SE" sz="1700"/>
              <a:t>P13/14 är anmälda i mixad serie, 2 anmälda lag nivå 2 och 4.</a:t>
            </a:r>
          </a:p>
          <a:p>
            <a:pPr lvl="1"/>
            <a:r>
              <a:rPr lang="sv-SE" sz="1700"/>
              <a:t>Spelprogrammet för P13/14 skickas ut senast 31 mars från ÖLFF</a:t>
            </a:r>
          </a:p>
          <a:p>
            <a:pPr lvl="1"/>
            <a:r>
              <a:rPr lang="sv-SE" sz="1700"/>
              <a:t>Seriespelet startar vecka 18(1-4 maj) </a:t>
            </a:r>
          </a:p>
          <a:p>
            <a:pPr lvl="1"/>
            <a:r>
              <a:rPr lang="sv-SE" sz="1700"/>
              <a:t>P13/14 nivå 2 matchdag: måndagar, nivå 4 matchdag: tisdagar</a:t>
            </a: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r="-1" b="902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95BA246-DC92-47AD-33A4-8A3B33D8F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54" b="1513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625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7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Cuper 2023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7" y="2142015"/>
            <a:ext cx="4189729" cy="425812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P12 anmälda till: 	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Lilla </a:t>
            </a:r>
            <a:r>
              <a:rPr lang="sv-SE" sz="1400" err="1">
                <a:solidFill>
                  <a:schemeClr val="tx2"/>
                </a:solidFill>
              </a:rPr>
              <a:t>Lithells</a:t>
            </a:r>
            <a:r>
              <a:rPr lang="sv-SE" sz="1400">
                <a:solidFill>
                  <a:schemeClr val="tx2"/>
                </a:solidFill>
              </a:rPr>
              <a:t> cupen 20/5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Örebrocupen 16/6 – 18/6</a:t>
            </a: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P13</a:t>
            </a:r>
          </a:p>
          <a:p>
            <a:pPr lvl="1"/>
            <a:r>
              <a:rPr lang="sv-SE" sz="1400" err="1">
                <a:solidFill>
                  <a:schemeClr val="tx2"/>
                </a:solidFill>
              </a:rPr>
              <a:t>Latorps</a:t>
            </a:r>
            <a:r>
              <a:rPr lang="sv-SE" sz="1400">
                <a:solidFill>
                  <a:schemeClr val="tx2"/>
                </a:solidFill>
              </a:rPr>
              <a:t> IF egen cup 15/4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Örebrocupen 16/6 – 18/6</a:t>
            </a: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P14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Örebrocupen 16/6 – 18/6</a:t>
            </a: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9" y="124489"/>
            <a:ext cx="2182871" cy="122240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697D20B-F618-67C9-361B-8A7C46A05FFD}"/>
              </a:ext>
            </a:extLst>
          </p:cNvPr>
          <p:cNvSpPr txBox="1"/>
          <p:nvPr/>
        </p:nvSpPr>
        <p:spPr>
          <a:xfrm>
            <a:off x="4714613" y="2130381"/>
            <a:ext cx="3699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Örebrocupen kommer kräva att så många spelare som möjligt deltar. Spelare kan behöva lånas för att täcka upp åt varandra.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Anmälan till Örebrocupen kommer att skickas ut efter dagen möte, svara så fort som möjligt för att underlätta planeringen kring lagen.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Minst en cup till under hösten </a:t>
            </a:r>
          </a:p>
        </p:txBody>
      </p:sp>
    </p:spTree>
    <p:extLst>
      <p:ext uri="{BB962C8B-B14F-4D97-AF65-F5344CB8AC3E}">
        <p14:creationId xmlns:p14="http://schemas.microsoft.com/office/powerpoint/2010/main" val="39332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7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Matchtröjor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7" y="2142015"/>
            <a:ext cx="9833548" cy="425812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Förslag att varje spelare ansvarar för sin tröja. </a:t>
            </a:r>
          </a:p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Alla lag spelar i vita tröjor för att underlätta när spelare lånas in till matcher. P14,P13,P12</a:t>
            </a:r>
          </a:p>
          <a:p>
            <a:pPr marL="457200" lvl="1" indent="0">
              <a:buNone/>
            </a:pPr>
            <a:r>
              <a:rPr lang="sv-SE" sz="1400">
                <a:solidFill>
                  <a:schemeClr val="tx2"/>
                </a:solidFill>
              </a:rPr>
              <a:t>Ett nytt bortaställ köps in av föreningen, ledarna ansvarar och tar med stället vid behov. </a:t>
            </a:r>
          </a:p>
          <a:p>
            <a:pPr marL="457200" lvl="1" indent="0">
              <a:buNone/>
            </a:pPr>
            <a:endParaRPr lang="sv-SE" sz="1400">
              <a:solidFill>
                <a:schemeClr val="tx2"/>
              </a:solidFill>
            </a:endParaRPr>
          </a:p>
          <a:p>
            <a:pPr lvl="1"/>
            <a:r>
              <a:rPr lang="sv-SE" sz="1400">
                <a:solidFill>
                  <a:schemeClr val="tx2"/>
                </a:solidFill>
              </a:rPr>
              <a:t>Kostnad per tröja är ca 190kr, köpa själva så att spelaren äger sin tröja eller köpa via föreningen? 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Sponsring av tröjor? </a:t>
            </a:r>
          </a:p>
          <a:p>
            <a:pPr lvl="1"/>
            <a:r>
              <a:rPr lang="sv-SE" sz="1400">
                <a:solidFill>
                  <a:schemeClr val="tx2"/>
                </a:solidFill>
              </a:rPr>
              <a:t>Behov av nya träningsoveraller?  </a:t>
            </a: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9" y="124489"/>
            <a:ext cx="2182871" cy="12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C75C2-27B1-0E9A-E80A-B2FD5154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7" y="457861"/>
            <a:ext cx="9833548" cy="1066802"/>
          </a:xfrm>
        </p:spPr>
        <p:txBody>
          <a:bodyPr anchor="b"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P12/13 lagkassa, användning &amp; försäljning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BCA8B-51A0-C14E-5B35-CEF307CD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7" y="2142015"/>
            <a:ext cx="9833548" cy="4258124"/>
          </a:xfrm>
        </p:spPr>
        <p:txBody>
          <a:bodyPr anchor="t">
            <a:normAutofit/>
          </a:bodyPr>
          <a:lstStyle/>
          <a:p>
            <a:pPr marL="800100" lvl="1" indent="-342900"/>
            <a:r>
              <a:rPr lang="sv-SE" dirty="0">
                <a:solidFill>
                  <a:schemeClr val="tx2"/>
                </a:solidFill>
                <a:cs typeface="Calibri" panose="020F0502020204030204"/>
              </a:rPr>
              <a:t>17 142kr finns i lagkassan</a:t>
            </a:r>
          </a:p>
        </p:txBody>
      </p:sp>
      <p:pic>
        <p:nvPicPr>
          <p:cNvPr id="4" name="Platshållare för innehåll 4" descr="En bild som visar logotyp&#10;&#10;Automatiskt genererad beskrivning">
            <a:extLst>
              <a:ext uri="{FF2B5EF4-FFF2-40B4-BE49-F238E27FC236}">
                <a16:creationId xmlns:a16="http://schemas.microsoft.com/office/drawing/2014/main" id="{9294A61A-2CDE-5410-289A-13A01D22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49" y="124489"/>
            <a:ext cx="2182871" cy="12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Bredbild</PresentationFormat>
  <Paragraphs>88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Föräldramöte lag P12/13/14</vt:lpstr>
      <vt:lpstr>Agenda</vt:lpstr>
      <vt:lpstr>Ledarstab</vt:lpstr>
      <vt:lpstr>Upplägg för träningar</vt:lpstr>
      <vt:lpstr>Målsättning matchspel 7-manna och 9-manna</vt:lpstr>
      <vt:lpstr>Seriespel våren 23</vt:lpstr>
      <vt:lpstr>Cuper 2023</vt:lpstr>
      <vt:lpstr>Matchtröjor</vt:lpstr>
      <vt:lpstr>P12/13 lagkassa, användning &amp; försäljning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lag P11/10/09</dc:title>
  <dc:creator>Markus Johansson</dc:creator>
  <cp:lastModifiedBy>Markus Johansson</cp:lastModifiedBy>
  <cp:revision>3</cp:revision>
  <dcterms:created xsi:type="dcterms:W3CDTF">2023-03-28T10:30:54Z</dcterms:created>
  <dcterms:modified xsi:type="dcterms:W3CDTF">2023-03-30T18:11:58Z</dcterms:modified>
</cp:coreProperties>
</file>