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14_0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3"/>
  </p:notesMasterIdLst>
  <p:sldIdLst>
    <p:sldId id="295" r:id="rId3"/>
    <p:sldId id="266" r:id="rId4"/>
    <p:sldId id="290" r:id="rId5"/>
    <p:sldId id="302" r:id="rId6"/>
    <p:sldId id="303" r:id="rId7"/>
    <p:sldId id="304" r:id="rId8"/>
    <p:sldId id="276" r:id="rId9"/>
    <p:sldId id="263" r:id="rId10"/>
    <p:sldId id="301" r:id="rId11"/>
    <p:sldId id="291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12DCE5-1E3A-344A-08D3-3C955A4AE0CF}" name="monica" initials="mo" userId="S::monica_forsman.tv#ext#@p18ik.onmicrosoft.com::466699bd-195f-4fa0-9d6d-304e951e3b9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6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omments/modernComment_114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7B74E0-2A63-4FFC-A941-A0CFB7FE58AF}" authorId="{E912DCE5-1E3A-344A-08D3-3C955A4AE0CF}" created="2026-03-01T11:39:21.542">
    <pc:sldMkLst xmlns:pc="http://schemas.microsoft.com/office/powerpoint/2013/main/command">
      <pc:docMk/>
      <pc:sldMk cId="0" sldId="276"/>
    </pc:sldMkLst>
    <p188:txBody>
      <a:bodyPr/>
      <a:lstStyle/>
      <a:p>
        <a:r>
          <a:rPr lang="en-US"/>
          <a:t>Bilder för höstens möte 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svg"/><Relationship Id="rId1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3AF0F-4666-47A0-A54A-7906AC60A51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04DBEF-A68C-4FA7-951B-DD00F42FBD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Vad är ett spelarråd? </a:t>
          </a:r>
        </a:p>
      </dgm:t>
    </dgm:pt>
    <dgm:pt modelId="{AD09F8DA-7E45-4272-83B8-578DFBD6CCF8}" type="parTrans" cxnId="{CE83796A-8DFE-4CA2-B3BD-F7FBA2AE2793}">
      <dgm:prSet/>
      <dgm:spPr/>
      <dgm:t>
        <a:bodyPr/>
        <a:lstStyle/>
        <a:p>
          <a:endParaRPr lang="en-US"/>
        </a:p>
      </dgm:t>
    </dgm:pt>
    <dgm:pt modelId="{669FF695-3AAD-4E2E-8A0A-DBE6304661C1}" type="sibTrans" cxnId="{CE83796A-8DFE-4CA2-B3BD-F7FBA2AE2793}">
      <dgm:prSet/>
      <dgm:spPr/>
      <dgm:t>
        <a:bodyPr/>
        <a:lstStyle/>
        <a:p>
          <a:endParaRPr lang="en-US"/>
        </a:p>
      </dgm:t>
    </dgm:pt>
    <dgm:pt modelId="{EF527794-77F4-45DE-841B-386BA1FD68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Syfte? </a:t>
          </a:r>
        </a:p>
      </dgm:t>
    </dgm:pt>
    <dgm:pt modelId="{841A78A5-85B3-4725-A72D-85529F538D99}" type="parTrans" cxnId="{69D40971-1D0E-4C61-B77E-509FBE1532EE}">
      <dgm:prSet/>
      <dgm:spPr/>
      <dgm:t>
        <a:bodyPr/>
        <a:lstStyle/>
        <a:p>
          <a:endParaRPr lang="en-US"/>
        </a:p>
      </dgm:t>
    </dgm:pt>
    <dgm:pt modelId="{C8F5679C-100A-4A6F-BD92-76A2333BC445}" type="sibTrans" cxnId="{69D40971-1D0E-4C61-B77E-509FBE1532EE}">
      <dgm:prSet/>
      <dgm:spPr/>
      <dgm:t>
        <a:bodyPr/>
        <a:lstStyle/>
        <a:p>
          <a:endParaRPr lang="en-US"/>
        </a:p>
      </dgm:t>
    </dgm:pt>
    <dgm:pt modelId="{44A976AD-28A8-4EA5-B850-8F607DAC83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• Hur ska det gå till? </a:t>
          </a:r>
        </a:p>
      </dgm:t>
    </dgm:pt>
    <dgm:pt modelId="{D12B84DB-731B-4370-8CB6-324E95E76DD7}" type="parTrans" cxnId="{8E5AFD28-5581-4AD8-91B6-67100AE3634D}">
      <dgm:prSet/>
      <dgm:spPr/>
      <dgm:t>
        <a:bodyPr/>
        <a:lstStyle/>
        <a:p>
          <a:endParaRPr lang="en-US"/>
        </a:p>
      </dgm:t>
    </dgm:pt>
    <dgm:pt modelId="{FAE14A72-A2F6-4401-BCFD-753123D8768E}" type="sibTrans" cxnId="{8E5AFD28-5581-4AD8-91B6-67100AE3634D}">
      <dgm:prSet/>
      <dgm:spPr/>
      <dgm:t>
        <a:bodyPr/>
        <a:lstStyle/>
        <a:p>
          <a:endParaRPr lang="en-US"/>
        </a:p>
      </dgm:t>
    </dgm:pt>
    <dgm:pt modelId="{E388904A-3553-4171-806B-B417AC97862A}" type="pres">
      <dgm:prSet presAssocID="{B3B3AF0F-4666-47A0-A54A-7906AC60A511}" presName="root" presStyleCnt="0">
        <dgm:presLayoutVars>
          <dgm:dir/>
          <dgm:resizeHandles val="exact"/>
        </dgm:presLayoutVars>
      </dgm:prSet>
      <dgm:spPr/>
    </dgm:pt>
    <dgm:pt modelId="{0A695622-207B-404A-856E-138657DCF8DF}" type="pres">
      <dgm:prSet presAssocID="{6304DBEF-A68C-4FA7-951B-DD00F42FBDF0}" presName="compNode" presStyleCnt="0"/>
      <dgm:spPr/>
    </dgm:pt>
    <dgm:pt modelId="{8500442A-0AC3-43B5-ACFC-92C49DA9E585}" type="pres">
      <dgm:prSet presAssocID="{6304DBEF-A68C-4FA7-951B-DD00F42FBDF0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vändare"/>
        </a:ext>
      </dgm:extLst>
    </dgm:pt>
    <dgm:pt modelId="{C291E3C6-49BE-48FB-8091-5B32EFEFB665}" type="pres">
      <dgm:prSet presAssocID="{6304DBEF-A68C-4FA7-951B-DD00F42FBDF0}" presName="spaceRect" presStyleCnt="0"/>
      <dgm:spPr/>
    </dgm:pt>
    <dgm:pt modelId="{BA07EB0E-201C-4D37-8A8E-F0432EF77CF9}" type="pres">
      <dgm:prSet presAssocID="{6304DBEF-A68C-4FA7-951B-DD00F42FBDF0}" presName="textRect" presStyleLbl="revTx" presStyleIdx="0" presStyleCnt="3">
        <dgm:presLayoutVars>
          <dgm:chMax val="1"/>
          <dgm:chPref val="1"/>
        </dgm:presLayoutVars>
      </dgm:prSet>
      <dgm:spPr/>
    </dgm:pt>
    <dgm:pt modelId="{C1ED53E5-1352-471C-A493-CB889A3ABC01}" type="pres">
      <dgm:prSet presAssocID="{669FF695-3AAD-4E2E-8A0A-DBE6304661C1}" presName="sibTrans" presStyleCnt="0"/>
      <dgm:spPr/>
    </dgm:pt>
    <dgm:pt modelId="{BA8336BE-E988-4B4E-AB8B-CAFA2CCA455B}" type="pres">
      <dgm:prSet presAssocID="{EF527794-77F4-45DE-841B-386BA1FD68AD}" presName="compNode" presStyleCnt="0"/>
      <dgm:spPr/>
    </dgm:pt>
    <dgm:pt modelId="{B86DC272-301A-4466-B5C6-C5271080FD3A}" type="pres">
      <dgm:prSet presAssocID="{EF527794-77F4-45DE-841B-386BA1FD68AD}" presName="iconRect" presStyleLbl="node1" presStyleIdx="1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74135FB3-4D0B-4CEC-BDC1-B153EB2E4E05}" type="pres">
      <dgm:prSet presAssocID="{EF527794-77F4-45DE-841B-386BA1FD68AD}" presName="spaceRect" presStyleCnt="0"/>
      <dgm:spPr/>
    </dgm:pt>
    <dgm:pt modelId="{3B51A72F-950B-42EC-9CA6-489B03B5EA02}" type="pres">
      <dgm:prSet presAssocID="{EF527794-77F4-45DE-841B-386BA1FD68AD}" presName="textRect" presStyleLbl="revTx" presStyleIdx="1" presStyleCnt="3">
        <dgm:presLayoutVars>
          <dgm:chMax val="1"/>
          <dgm:chPref val="1"/>
        </dgm:presLayoutVars>
      </dgm:prSet>
      <dgm:spPr/>
    </dgm:pt>
    <dgm:pt modelId="{FB5964B2-7E11-4201-B49E-D8C5A0450B2D}" type="pres">
      <dgm:prSet presAssocID="{C8F5679C-100A-4A6F-BD92-76A2333BC445}" presName="sibTrans" presStyleCnt="0"/>
      <dgm:spPr/>
    </dgm:pt>
    <dgm:pt modelId="{3308995B-B6AA-4114-80F4-6919D37CB95D}" type="pres">
      <dgm:prSet presAssocID="{44A976AD-28A8-4EA5-B850-8F607DAC834B}" presName="compNode" presStyleCnt="0"/>
      <dgm:spPr/>
    </dgm:pt>
    <dgm:pt modelId="{D68C2E0F-FD45-41CF-A578-0B97DB73CFA2}" type="pres">
      <dgm:prSet presAssocID="{44A976AD-28A8-4EA5-B850-8F607DAC834B}" presName="iconRect" presStyleLbl="node1" presStyleIdx="2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amant"/>
        </a:ext>
      </dgm:extLst>
    </dgm:pt>
    <dgm:pt modelId="{1C439E6F-880B-4578-BFB4-3B31F352CDB3}" type="pres">
      <dgm:prSet presAssocID="{44A976AD-28A8-4EA5-B850-8F607DAC834B}" presName="spaceRect" presStyleCnt="0"/>
      <dgm:spPr/>
    </dgm:pt>
    <dgm:pt modelId="{92F93B6D-87E7-4F6F-AF92-4077A8E97689}" type="pres">
      <dgm:prSet presAssocID="{44A976AD-28A8-4EA5-B850-8F607DAC834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E5AFD28-5581-4AD8-91B6-67100AE3634D}" srcId="{B3B3AF0F-4666-47A0-A54A-7906AC60A511}" destId="{44A976AD-28A8-4EA5-B850-8F607DAC834B}" srcOrd="2" destOrd="0" parTransId="{D12B84DB-731B-4370-8CB6-324E95E76DD7}" sibTransId="{FAE14A72-A2F6-4401-BCFD-753123D8768E}"/>
    <dgm:cxn modelId="{4477A545-3A68-4F33-AC58-69CF403AC59D}" type="presOf" srcId="{6304DBEF-A68C-4FA7-951B-DD00F42FBDF0}" destId="{BA07EB0E-201C-4D37-8A8E-F0432EF77CF9}" srcOrd="0" destOrd="0" presId="urn:microsoft.com/office/officeart/2018/2/layout/IconLabelList"/>
    <dgm:cxn modelId="{CE83796A-8DFE-4CA2-B3BD-F7FBA2AE2793}" srcId="{B3B3AF0F-4666-47A0-A54A-7906AC60A511}" destId="{6304DBEF-A68C-4FA7-951B-DD00F42FBDF0}" srcOrd="0" destOrd="0" parTransId="{AD09F8DA-7E45-4272-83B8-578DFBD6CCF8}" sibTransId="{669FF695-3AAD-4E2E-8A0A-DBE6304661C1}"/>
    <dgm:cxn modelId="{69D40971-1D0E-4C61-B77E-509FBE1532EE}" srcId="{B3B3AF0F-4666-47A0-A54A-7906AC60A511}" destId="{EF527794-77F4-45DE-841B-386BA1FD68AD}" srcOrd="1" destOrd="0" parTransId="{841A78A5-85B3-4725-A72D-85529F538D99}" sibTransId="{C8F5679C-100A-4A6F-BD92-76A2333BC445}"/>
    <dgm:cxn modelId="{C873D18D-8362-4EE8-BB4E-6685A45CC6C0}" type="presOf" srcId="{B3B3AF0F-4666-47A0-A54A-7906AC60A511}" destId="{E388904A-3553-4171-806B-B417AC97862A}" srcOrd="0" destOrd="0" presId="urn:microsoft.com/office/officeart/2018/2/layout/IconLabelList"/>
    <dgm:cxn modelId="{713B5BDD-5EEE-4394-87E7-20C64F683CA4}" type="presOf" srcId="{44A976AD-28A8-4EA5-B850-8F607DAC834B}" destId="{92F93B6D-87E7-4F6F-AF92-4077A8E97689}" srcOrd="0" destOrd="0" presId="urn:microsoft.com/office/officeart/2018/2/layout/IconLabelList"/>
    <dgm:cxn modelId="{7B287EFC-5692-4C8A-AA41-022829EB4EAD}" type="presOf" srcId="{EF527794-77F4-45DE-841B-386BA1FD68AD}" destId="{3B51A72F-950B-42EC-9CA6-489B03B5EA02}" srcOrd="0" destOrd="0" presId="urn:microsoft.com/office/officeart/2018/2/layout/IconLabelList"/>
    <dgm:cxn modelId="{3D717629-01C5-4033-B94B-FAB2AC543B8D}" type="presParOf" srcId="{E388904A-3553-4171-806B-B417AC97862A}" destId="{0A695622-207B-404A-856E-138657DCF8DF}" srcOrd="0" destOrd="0" presId="urn:microsoft.com/office/officeart/2018/2/layout/IconLabelList"/>
    <dgm:cxn modelId="{4555D296-4ACF-4FFA-99A7-363225C134DD}" type="presParOf" srcId="{0A695622-207B-404A-856E-138657DCF8DF}" destId="{8500442A-0AC3-43B5-ACFC-92C49DA9E585}" srcOrd="0" destOrd="0" presId="urn:microsoft.com/office/officeart/2018/2/layout/IconLabelList"/>
    <dgm:cxn modelId="{60D53517-0F0B-451A-98CE-8841F1591FFF}" type="presParOf" srcId="{0A695622-207B-404A-856E-138657DCF8DF}" destId="{C291E3C6-49BE-48FB-8091-5B32EFEFB665}" srcOrd="1" destOrd="0" presId="urn:microsoft.com/office/officeart/2018/2/layout/IconLabelList"/>
    <dgm:cxn modelId="{69B1F754-815F-4C44-B714-D360320CCC01}" type="presParOf" srcId="{0A695622-207B-404A-856E-138657DCF8DF}" destId="{BA07EB0E-201C-4D37-8A8E-F0432EF77CF9}" srcOrd="2" destOrd="0" presId="urn:microsoft.com/office/officeart/2018/2/layout/IconLabelList"/>
    <dgm:cxn modelId="{1AB7751D-1AE2-4602-800D-D52463F0BACF}" type="presParOf" srcId="{E388904A-3553-4171-806B-B417AC97862A}" destId="{C1ED53E5-1352-471C-A493-CB889A3ABC01}" srcOrd="1" destOrd="0" presId="urn:microsoft.com/office/officeart/2018/2/layout/IconLabelList"/>
    <dgm:cxn modelId="{B61E39C8-FCFB-4B4A-AC18-F66859AF7687}" type="presParOf" srcId="{E388904A-3553-4171-806B-B417AC97862A}" destId="{BA8336BE-E988-4B4E-AB8B-CAFA2CCA455B}" srcOrd="2" destOrd="0" presId="urn:microsoft.com/office/officeart/2018/2/layout/IconLabelList"/>
    <dgm:cxn modelId="{CCA1ED25-1CA3-40D8-B9ED-CAAF2102AD26}" type="presParOf" srcId="{BA8336BE-E988-4B4E-AB8B-CAFA2CCA455B}" destId="{B86DC272-301A-4466-B5C6-C5271080FD3A}" srcOrd="0" destOrd="0" presId="urn:microsoft.com/office/officeart/2018/2/layout/IconLabelList"/>
    <dgm:cxn modelId="{B2A86011-9260-4B35-8BC3-9D87FCE65AB5}" type="presParOf" srcId="{BA8336BE-E988-4B4E-AB8B-CAFA2CCA455B}" destId="{74135FB3-4D0B-4CEC-BDC1-B153EB2E4E05}" srcOrd="1" destOrd="0" presId="urn:microsoft.com/office/officeart/2018/2/layout/IconLabelList"/>
    <dgm:cxn modelId="{AC6A4701-ECD8-4401-862E-0A9558137382}" type="presParOf" srcId="{BA8336BE-E988-4B4E-AB8B-CAFA2CCA455B}" destId="{3B51A72F-950B-42EC-9CA6-489B03B5EA02}" srcOrd="2" destOrd="0" presId="urn:microsoft.com/office/officeart/2018/2/layout/IconLabelList"/>
    <dgm:cxn modelId="{F09F5D14-FEDF-41CB-8E01-11247CF73C59}" type="presParOf" srcId="{E388904A-3553-4171-806B-B417AC97862A}" destId="{FB5964B2-7E11-4201-B49E-D8C5A0450B2D}" srcOrd="3" destOrd="0" presId="urn:microsoft.com/office/officeart/2018/2/layout/IconLabelList"/>
    <dgm:cxn modelId="{FC5DE31F-7D55-4913-8E88-43739227C855}" type="presParOf" srcId="{E388904A-3553-4171-806B-B417AC97862A}" destId="{3308995B-B6AA-4114-80F4-6919D37CB95D}" srcOrd="4" destOrd="0" presId="urn:microsoft.com/office/officeart/2018/2/layout/IconLabelList"/>
    <dgm:cxn modelId="{A0ECECC9-28FB-46C1-889E-1AE7C310AD69}" type="presParOf" srcId="{3308995B-B6AA-4114-80F4-6919D37CB95D}" destId="{D68C2E0F-FD45-41CF-A578-0B97DB73CFA2}" srcOrd="0" destOrd="0" presId="urn:microsoft.com/office/officeart/2018/2/layout/IconLabelList"/>
    <dgm:cxn modelId="{20F7F7B2-5443-44DD-AEA4-7BF470C430D7}" type="presParOf" srcId="{3308995B-B6AA-4114-80F4-6919D37CB95D}" destId="{1C439E6F-880B-4578-BFB4-3B31F352CDB3}" srcOrd="1" destOrd="0" presId="urn:microsoft.com/office/officeart/2018/2/layout/IconLabelList"/>
    <dgm:cxn modelId="{A23C0AF5-54DF-4212-884E-9197B9CFE0B2}" type="presParOf" srcId="{3308995B-B6AA-4114-80F4-6919D37CB95D}" destId="{92F93B6D-87E7-4F6F-AF92-4077A8E976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0442A-0AC3-43B5-ACFC-92C49DA9E585}">
      <dsp:nvSpPr>
        <dsp:cNvPr id="0" name=""/>
        <dsp:cNvSpPr/>
      </dsp:nvSpPr>
      <dsp:spPr>
        <a:xfrm>
          <a:off x="1087713" y="648846"/>
          <a:ext cx="1278642" cy="12786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7EB0E-201C-4D37-8A8E-F0432EF77CF9}">
      <dsp:nvSpPr>
        <dsp:cNvPr id="0" name=""/>
        <dsp:cNvSpPr/>
      </dsp:nvSpPr>
      <dsp:spPr>
        <a:xfrm>
          <a:off x="306320" y="2280286"/>
          <a:ext cx="2841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Vad är ett spelarråd? </a:t>
          </a:r>
        </a:p>
      </dsp:txBody>
      <dsp:txXfrm>
        <a:off x="306320" y="2280286"/>
        <a:ext cx="2841428" cy="720000"/>
      </dsp:txXfrm>
    </dsp:sp>
    <dsp:sp modelId="{B86DC272-301A-4466-B5C6-C5271080FD3A}">
      <dsp:nvSpPr>
        <dsp:cNvPr id="0" name=""/>
        <dsp:cNvSpPr/>
      </dsp:nvSpPr>
      <dsp:spPr>
        <a:xfrm>
          <a:off x="4426391" y="648846"/>
          <a:ext cx="1278642" cy="12786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1A72F-950B-42EC-9CA6-489B03B5EA02}">
      <dsp:nvSpPr>
        <dsp:cNvPr id="0" name=""/>
        <dsp:cNvSpPr/>
      </dsp:nvSpPr>
      <dsp:spPr>
        <a:xfrm>
          <a:off x="3644998" y="2280286"/>
          <a:ext cx="2841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Syfte? </a:t>
          </a:r>
        </a:p>
      </dsp:txBody>
      <dsp:txXfrm>
        <a:off x="3644998" y="2280286"/>
        <a:ext cx="2841428" cy="720000"/>
      </dsp:txXfrm>
    </dsp:sp>
    <dsp:sp modelId="{D68C2E0F-FD45-41CF-A578-0B97DB73CFA2}">
      <dsp:nvSpPr>
        <dsp:cNvPr id="0" name=""/>
        <dsp:cNvSpPr/>
      </dsp:nvSpPr>
      <dsp:spPr>
        <a:xfrm>
          <a:off x="7765069" y="648846"/>
          <a:ext cx="1278642" cy="127864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93B6D-87E7-4F6F-AF92-4077A8E97689}">
      <dsp:nvSpPr>
        <dsp:cNvPr id="0" name=""/>
        <dsp:cNvSpPr/>
      </dsp:nvSpPr>
      <dsp:spPr>
        <a:xfrm>
          <a:off x="6983676" y="2280286"/>
          <a:ext cx="284142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• Hur ska det gå till? </a:t>
          </a:r>
        </a:p>
      </dsp:txBody>
      <dsp:txXfrm>
        <a:off x="6983676" y="2280286"/>
        <a:ext cx="284142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896DD-CEB3-49CA-8853-65A729DA1B36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441CB-6B9F-4169-8568-DABDA42E65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26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441CB-6B9F-4169-8568-DABDA42E65B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10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1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0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6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5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9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Redigera format för bakgrundstext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86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3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8" y="2130426"/>
            <a:ext cx="777442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7" y="3886200"/>
            <a:ext cx="640246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48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1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9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501" y="4406901"/>
            <a:ext cx="77744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501" y="2906713"/>
            <a:ext cx="77744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5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411" y="1600201"/>
            <a:ext cx="4039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5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535113"/>
            <a:ext cx="4041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2174875"/>
            <a:ext cx="40412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235" y="1535113"/>
            <a:ext cx="4042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235" y="2174875"/>
            <a:ext cx="4042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1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96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73050"/>
            <a:ext cx="300909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981" y="273051"/>
            <a:ext cx="511308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9" y="1435101"/>
            <a:ext cx="300909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6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55" y="4800600"/>
            <a:ext cx="548782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55" y="612775"/>
            <a:ext cx="548782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55" y="5367338"/>
            <a:ext cx="548782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15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3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1127" y="274639"/>
            <a:ext cx="205793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19" y="274639"/>
            <a:ext cx="602136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2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5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1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1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4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5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1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319" y="274638"/>
            <a:ext cx="8231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600201"/>
            <a:ext cx="82317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19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5014" y="6356351"/>
            <a:ext cx="2896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4907" y="6356351"/>
            <a:ext cx="2134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lrikajj00@gmai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14_0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0CA6D2-D957-F7D5-C320-653352A11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ea typeface="Calibri Light"/>
                <a:cs typeface="Calibri Light"/>
              </a:rPr>
              <a:t>Styrelsen 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1E3FBC-A25D-F44A-27A6-0D62CB898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993652"/>
            <a:ext cx="5410199" cy="3649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dirty="0">
                <a:ea typeface="Calibri"/>
                <a:cs typeface="Calibri"/>
              </a:rPr>
              <a:t>Eva Lindvall (ordförande)</a:t>
            </a:r>
          </a:p>
          <a:p>
            <a:pPr marL="0" indent="0">
              <a:buNone/>
            </a:pPr>
            <a:r>
              <a:rPr lang="sv-SE" sz="2000" dirty="0">
                <a:ea typeface="Calibri"/>
                <a:cs typeface="Calibri"/>
              </a:rPr>
              <a:t>Ulrica Jansson (kassör)</a:t>
            </a:r>
          </a:p>
          <a:p>
            <a:pPr marL="0" indent="0">
              <a:buNone/>
            </a:pPr>
            <a:r>
              <a:rPr lang="sv-SE" sz="2000" dirty="0">
                <a:ea typeface="Calibri"/>
                <a:cs typeface="Calibri"/>
              </a:rPr>
              <a:t>Maria Bränström (sekreterare , trygghetsansvarig)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Karsten Inde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Anders Österberg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Daniel Billström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en-US" sz="1400" dirty="0">
              <a:ea typeface="Calibri"/>
              <a:cs typeface="Calibri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3E3F552-829B-29CD-EA9C-3EBD403B0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866" y="1604433"/>
            <a:ext cx="4995332" cy="3649133"/>
          </a:xfrm>
        </p:spPr>
        <p:txBody>
          <a:bodyPr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Daniel Bengtsson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Åsa Andorff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Mårten Jacobsson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Monica Forsman</a:t>
            </a:r>
            <a:endParaRPr lang="en-US" sz="2000" dirty="0">
              <a:ea typeface="Calibri"/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v-SE" sz="2000" dirty="0">
                <a:ea typeface="Calibri"/>
                <a:cs typeface="Calibri"/>
              </a:rPr>
              <a:t>Cecilia Engström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04752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80CA4-BEF9-3CA3-8CEB-C31FA4985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56267"/>
          </a:xfrm>
        </p:spPr>
        <p:txBody>
          <a:bodyPr/>
          <a:lstStyle/>
          <a:p>
            <a:r>
              <a:rPr lang="sv-SE">
                <a:ea typeface="Calibri Light"/>
                <a:cs typeface="Calibri Light"/>
              </a:rPr>
              <a:t>Spelarråd p18 ik 2026 </a:t>
            </a:r>
            <a:endParaRPr lang="sv-SE"/>
          </a:p>
        </p:txBody>
      </p:sp>
      <p:graphicFrame>
        <p:nvGraphicFramePr>
          <p:cNvPr id="12" name="Platshållare för innehåll 2">
            <a:extLst>
              <a:ext uri="{FF2B5EF4-FFF2-40B4-BE49-F238E27FC236}">
                <a16:creationId xmlns:a16="http://schemas.microsoft.com/office/drawing/2014/main" id="{07CF6240-2F16-873B-76F9-8CDE6282F8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3030" y="14562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Bildobjekt 5" descr="En bild som visar prydnad, symbol, emblem, krona&#10;&#10;AI-genererat innehåll kan vara felaktigt.">
            <a:extLst>
              <a:ext uri="{FF2B5EF4-FFF2-40B4-BE49-F238E27FC236}">
                <a16:creationId xmlns:a16="http://schemas.microsoft.com/office/drawing/2014/main" id="{1C1226F8-414D-327C-DB8C-693A4A826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5370" y="4257206"/>
            <a:ext cx="2222963" cy="237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4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379731" y="14960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585" y="4413750"/>
            <a:ext cx="1705542" cy="18571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9296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sv-SE" sz="4800"/>
              <a:t>Två delar</a:t>
            </a: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9668" y="3058827"/>
            <a:ext cx="2934109" cy="2610214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7014591" y="1877023"/>
            <a:ext cx="4995332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/>
              <a:t>Våld i nära relation</a:t>
            </a:r>
          </a:p>
          <a:p>
            <a:pPr marL="0" indent="0">
              <a:buNone/>
            </a:pPr>
            <a:r>
              <a:rPr lang="sv-SE" sz="2000" b="1"/>
              <a:t>Genusmedvetenhet</a:t>
            </a:r>
          </a:p>
          <a:p>
            <a:pPr marL="0" indent="0">
              <a:buNone/>
            </a:pPr>
            <a:r>
              <a:rPr lang="sv-SE" sz="2000" b="1"/>
              <a:t>Jämställdhet</a:t>
            </a:r>
          </a:p>
          <a:p>
            <a:pPr marL="0" indent="0">
              <a:buNone/>
            </a:pPr>
            <a:r>
              <a:rPr lang="sv-SE" sz="2000" b="1"/>
              <a:t>Utsatthet på nätet </a:t>
            </a:r>
          </a:p>
          <a:p>
            <a:pPr marL="0" indent="0">
              <a:buNone/>
            </a:pPr>
            <a:r>
              <a:rPr lang="sv-SE" sz="2000" b="1"/>
              <a:t>Kroppsideal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771" y="4098468"/>
            <a:ext cx="2486372" cy="2610214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556" y="1650243"/>
            <a:ext cx="1737694" cy="1384503"/>
          </a:xfrm>
          <a:prstGeom prst="rect">
            <a:avLst/>
          </a:prstGeom>
        </p:spPr>
      </p:pic>
      <p:pic>
        <p:nvPicPr>
          <p:cNvPr id="3" name="Bildobjekt 2" descr="En bild som visar text, skärmbild, Teckensnitt, Operativsystem&#10;&#10;AI-genererat innehåll kan vara felaktigt.">
            <a:extLst>
              <a:ext uri="{FF2B5EF4-FFF2-40B4-BE49-F238E27FC236}">
                <a16:creationId xmlns:a16="http://schemas.microsoft.com/office/drawing/2014/main" id="{49D4F59A-44B5-A9D9-B10A-7312B6C77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68C6D3-04AD-8A8C-A9E1-BE1A54F1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2359"/>
            <a:ext cx="10131425" cy="1456267"/>
          </a:xfrm>
        </p:spPr>
        <p:txBody>
          <a:bodyPr>
            <a:normAutofit/>
          </a:bodyPr>
          <a:lstStyle/>
          <a:p>
            <a:r>
              <a:rPr lang="sv-SE" sz="4000">
                <a:ea typeface="Calibri Light"/>
                <a:cs typeface="Calibri Light"/>
              </a:rPr>
              <a:t>Årets fotbollsförening </a:t>
            </a:r>
            <a:r>
              <a:rPr lang="sv-SE" sz="4000" dirty="0">
                <a:ea typeface="Calibri Light"/>
                <a:cs typeface="Calibri Light"/>
              </a:rPr>
              <a:t>2025!</a:t>
            </a:r>
            <a:endParaRPr lang="sv-SE" sz="40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4F4D0A-4FE8-5836-7A8E-32A7F2F6A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endParaRPr lang="sv-SE" sz="150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sv-SE" dirty="0"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endParaRPr lang="sv-SE">
              <a:ea typeface="Calibri"/>
              <a:cs typeface="Calibri"/>
            </a:endParaRPr>
          </a:p>
        </p:txBody>
      </p:sp>
      <p:pic>
        <p:nvPicPr>
          <p:cNvPr id="4" name="Bildobjekt 3" descr="En bild som visar klädsel, person, leende, Människoansikte&#10;&#10;AI-genererat innehåll kan vara felaktigt.">
            <a:extLst>
              <a:ext uri="{FF2B5EF4-FFF2-40B4-BE49-F238E27FC236}">
                <a16:creationId xmlns:a16="http://schemas.microsoft.com/office/drawing/2014/main" id="{63928554-5431-6F9F-E0F7-A8867AB0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669" y="659947"/>
            <a:ext cx="5079546" cy="5538107"/>
          </a:xfrm>
          <a:prstGeom prst="rect">
            <a:avLst/>
          </a:prstGeom>
        </p:spPr>
      </p:pic>
      <p:pic>
        <p:nvPicPr>
          <p:cNvPr id="6" name="Bildobjekt 5" descr="En bild som visar prydnad, symbol, emblem, krona&#10;&#10;AI-genererat innehåll kan vara felaktigt.">
            <a:extLst>
              <a:ext uri="{FF2B5EF4-FFF2-40B4-BE49-F238E27FC236}">
                <a16:creationId xmlns:a16="http://schemas.microsoft.com/office/drawing/2014/main" id="{98F0D193-622F-F4E0-9FE0-0CF1ECDF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941" y="2145378"/>
            <a:ext cx="2821677" cy="30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788D837-EDC2-DFF5-F7BE-396D03F6E7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6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6294E0C-DAC0-D5DA-6605-1F83B1D55B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4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27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AF09E-D6B1-F2F6-BC9D-3EC6C3FAF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 descr="Tech pattern line shape">
            <a:extLst>
              <a:ext uri="{FF2B5EF4-FFF2-40B4-BE49-F238E27FC236}">
                <a16:creationId xmlns:a16="http://schemas.microsoft.com/office/drawing/2014/main" id="{1D04D9FB-219D-2659-8804-0DC899FEB5F2}"/>
              </a:ext>
            </a:extLst>
          </p:cNvPr>
          <p:cNvSpPr/>
          <p:nvPr/>
        </p:nvSpPr>
        <p:spPr>
          <a:xfrm rot="15332070">
            <a:off x="8965022" y="-2249493"/>
            <a:ext cx="6453956" cy="5397121"/>
          </a:xfrm>
          <a:custGeom>
            <a:avLst/>
            <a:gdLst/>
            <a:ahLst/>
            <a:cxnLst/>
            <a:rect l="l" t="t" r="r" b="b"/>
            <a:pathLst>
              <a:path w="9680934" h="8095681">
                <a:moveTo>
                  <a:pt x="0" y="0"/>
                </a:moveTo>
                <a:lnTo>
                  <a:pt x="9680934" y="0"/>
                </a:lnTo>
                <a:lnTo>
                  <a:pt x="9680934" y="8095680"/>
                </a:lnTo>
                <a:lnTo>
                  <a:pt x="0" y="8095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3" descr="Tech pattern line shape">
            <a:extLst>
              <a:ext uri="{FF2B5EF4-FFF2-40B4-BE49-F238E27FC236}">
                <a16:creationId xmlns:a16="http://schemas.microsoft.com/office/drawing/2014/main" id="{E2CAAF4C-575F-F745-EDDD-8807A2EC8E0E}"/>
              </a:ext>
            </a:extLst>
          </p:cNvPr>
          <p:cNvSpPr/>
          <p:nvPr/>
        </p:nvSpPr>
        <p:spPr>
          <a:xfrm rot="4202900">
            <a:off x="-2653975" y="4800190"/>
            <a:ext cx="6453956" cy="5397121"/>
          </a:xfrm>
          <a:custGeom>
            <a:avLst/>
            <a:gdLst/>
            <a:ahLst/>
            <a:cxnLst/>
            <a:rect l="l" t="t" r="r" b="b"/>
            <a:pathLst>
              <a:path w="9680934" h="8095681">
                <a:moveTo>
                  <a:pt x="0" y="0"/>
                </a:moveTo>
                <a:lnTo>
                  <a:pt x="9680934" y="0"/>
                </a:lnTo>
                <a:lnTo>
                  <a:pt x="9680934" y="8095680"/>
                </a:lnTo>
                <a:lnTo>
                  <a:pt x="0" y="80956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32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FA8AE4C-1066-330F-8E3A-A259B354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800" dirty="0"/>
              <a:t>Kompisfonden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54369B0C-74A1-9CE3-06CF-AE276977F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03" y="2340308"/>
            <a:ext cx="10131425" cy="3649133"/>
          </a:xfrm>
        </p:spPr>
        <p:txBody>
          <a:bodyPr/>
          <a:lstStyle/>
          <a:p>
            <a:endParaRPr lang="sv-SE" dirty="0"/>
          </a:p>
          <a:p>
            <a:pPr marL="0" indent="0">
              <a:buNone/>
            </a:pPr>
            <a:r>
              <a:rPr lang="sv-SE" sz="2400" dirty="0"/>
              <a:t>P18 har startat upp en fond så att alla tjejer som vill ska kunna spela fotboll även om familjen inte har ekonomiska förutsättningar att köpa t ex kläder/skor eller betala olika avgifter.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>
                <a:hlinkClick r:id="rId4"/>
              </a:rPr>
              <a:t>ulrikajj00@gmail.com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16" name="Hjärta 15">
            <a:extLst>
              <a:ext uri="{FF2B5EF4-FFF2-40B4-BE49-F238E27FC236}">
                <a16:creationId xmlns:a16="http://schemas.microsoft.com/office/drawing/2014/main" id="{9B6FBB86-D9AB-5B02-C6CC-57AC6F818FD0}"/>
              </a:ext>
            </a:extLst>
          </p:cNvPr>
          <p:cNvSpPr/>
          <p:nvPr/>
        </p:nvSpPr>
        <p:spPr>
          <a:xfrm>
            <a:off x="341315" y="234755"/>
            <a:ext cx="2831634" cy="2451357"/>
          </a:xfrm>
          <a:prstGeom prst="hear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83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789" y="2286001"/>
            <a:ext cx="10839891" cy="153888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rgbClr val="FFFFFF"/>
                </a:solidFill>
              </a:defRPr>
            </a:pP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P18 IK </a:t>
            </a:r>
            <a:r>
              <a:rPr kumimoji="0" sz="4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bygger</a:t>
            </a: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4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starka</a:t>
            </a: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sz="4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tjejer</a:t>
            </a: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sz="4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inifrån</a:t>
            </a:r>
            <a:r>
              <a:rPr kumimoji="0" sz="4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och </a:t>
            </a:r>
            <a:r>
              <a:rPr kumimoji="0" sz="4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</a:t>
            </a:r>
            <a:endParaRPr kumimoji="0" sz="4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rgbClr val="FFFFFF"/>
                </a:solidFill>
              </a:defRPr>
            </a:pPr>
            <a:r>
              <a:rPr kumimoji="0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Självkänsla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självledarskap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och </a:t>
            </a:r>
            <a:r>
              <a:rPr kumimoji="0" sz="28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trygghet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7bb36010-7208-434b-a727-2e5850c49fc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646" y="4922248"/>
            <a:ext cx="1371600" cy="1494064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379731" y="149601"/>
            <a:ext cx="6096000" cy="85869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Allmänna arvsfonden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Projekttid 3 år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P18 IK bygger starka tjejer inifrån och ut!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Projektet riktar sig till tjejer 6-25 år med syfte att förebygga våld och annan utsatthet genom att stärka självkänsla, självledarskap och trygghet. Genom fotbollen som verktyg arbetar vi med teman som våld i nära relationer, nätutsatthet och kroppsideal – och skapar nya vägar för unga tjejer att bli trygga ledare, både på och utanför planen.</a:t>
            </a:r>
            <a:r>
              <a:rPr kumimoji="0" lang="sv-SE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585" y="4413750"/>
            <a:ext cx="1705542" cy="185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4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 descr="En bild som visar text, diagram, skärmbild, Teckensnitt&#10;&#10;AI-genererat innehåll kan vara felaktigt.">
            <a:extLst>
              <a:ext uri="{FF2B5EF4-FFF2-40B4-BE49-F238E27FC236}">
                <a16:creationId xmlns:a16="http://schemas.microsoft.com/office/drawing/2014/main" id="{A6B15875-ED4F-962B-D33A-2B89617DD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719" y="800007"/>
            <a:ext cx="6864206" cy="525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38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200</Words>
  <Application>Microsoft Office PowerPoint</Application>
  <PresentationFormat>Bredbild</PresentationFormat>
  <Paragraphs>53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Himmel</vt:lpstr>
      <vt:lpstr>Office Theme</vt:lpstr>
      <vt:lpstr>Styrelsen </vt:lpstr>
      <vt:lpstr>Två delar</vt:lpstr>
      <vt:lpstr>Årets fotbollsförening 2025!</vt:lpstr>
      <vt:lpstr>PowerPoint-presentation</vt:lpstr>
      <vt:lpstr>PowerPoint-presentation</vt:lpstr>
      <vt:lpstr>Kompisfonden</vt:lpstr>
      <vt:lpstr>PowerPoint-presentation</vt:lpstr>
      <vt:lpstr>PowerPoint-presentation</vt:lpstr>
      <vt:lpstr>PowerPoint-presentation</vt:lpstr>
      <vt:lpstr>Spelarråd p18 ik 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Lindvall</dc:creator>
  <cp:lastModifiedBy>Eva Lindvall</cp:lastModifiedBy>
  <cp:revision>5</cp:revision>
  <dcterms:created xsi:type="dcterms:W3CDTF">2026-04-07T14:35:41Z</dcterms:created>
  <dcterms:modified xsi:type="dcterms:W3CDTF">2026-04-08T09:41:41Z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5b25ceb-2657-4cc3-878c-8bd1333f9786_Enabled">
    <vt:lpwstr>true</vt:lpwstr>
  </property>
  <property fmtid="{D5CDD505-2E9C-101B-9397-08002B2CF9AE}" pid="3" name="MSIP_Label_85b25ceb-2657-4cc3-878c-8bd1333f9786_SetDate">
    <vt:lpwstr>2026-04-07T14:42:05Z</vt:lpwstr>
  </property>
  <property fmtid="{D5CDD505-2E9C-101B-9397-08002B2CF9AE}" pid="4" name="MSIP_Label_85b25ceb-2657-4cc3-878c-8bd1333f9786_Method">
    <vt:lpwstr>Standard</vt:lpwstr>
  </property>
  <property fmtid="{D5CDD505-2E9C-101B-9397-08002B2CF9AE}" pid="5" name="MSIP_Label_85b25ceb-2657-4cc3-878c-8bd1333f9786_Name">
    <vt:lpwstr>Intern</vt:lpwstr>
  </property>
  <property fmtid="{D5CDD505-2E9C-101B-9397-08002B2CF9AE}" pid="6" name="MSIP_Label_85b25ceb-2657-4cc3-878c-8bd1333f9786_SiteId">
    <vt:lpwstr>8a364404-860a-4168-908e-97aebb78c874</vt:lpwstr>
  </property>
  <property fmtid="{D5CDD505-2E9C-101B-9397-08002B2CF9AE}" pid="7" name="MSIP_Label_85b25ceb-2657-4cc3-878c-8bd1333f9786_ActionId">
    <vt:lpwstr>adb5681f-f330-45b3-a036-9ff1ecc6e217</vt:lpwstr>
  </property>
  <property fmtid="{D5CDD505-2E9C-101B-9397-08002B2CF9AE}" pid="8" name="MSIP_Label_85b25ceb-2657-4cc3-878c-8bd1333f9786_ContentBits">
    <vt:lpwstr>0</vt:lpwstr>
  </property>
  <property fmtid="{D5CDD505-2E9C-101B-9397-08002B2CF9AE}" pid="9" name="MSIP_Label_85b25ceb-2657-4cc3-878c-8bd1333f9786_Tag">
    <vt:lpwstr>10, 3, 0, 1</vt:lpwstr>
  </property>
</Properties>
</file>