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d4c5e1899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d4c5e189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d4c5e1899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d4c5e1899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d4c5e1899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d4c5e1899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d4c5e1899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d4c5e1899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3041525" y="839100"/>
            <a:ext cx="3223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4000">
                <a:solidFill>
                  <a:schemeClr val="lt1"/>
                </a:solidFill>
              </a:rPr>
              <a:t>Välkomna!</a:t>
            </a:r>
            <a:endParaRPr sz="4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75700" y="179700"/>
            <a:ext cx="282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3020" b="1">
                <a:solidFill>
                  <a:schemeClr val="lt1"/>
                </a:solidFill>
              </a:rPr>
              <a:t>Dagordning</a:t>
            </a:r>
            <a:endParaRPr sz="3020" b="1">
              <a:solidFill>
                <a:schemeClr val="lt1"/>
              </a:solidFill>
            </a:endParaRPr>
          </a:p>
        </p:txBody>
      </p:sp>
      <p:sp>
        <p:nvSpPr>
          <p:cNvPr id="60" name="Google Shape;60;p14"/>
          <p:cNvSpPr txBox="1">
            <a:spLocks noGrp="1"/>
          </p:cNvSpPr>
          <p:nvPr>
            <p:ph type="body" idx="1"/>
          </p:nvPr>
        </p:nvSpPr>
        <p:spPr>
          <a:xfrm>
            <a:off x="323450" y="1316850"/>
            <a:ext cx="57240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lt1"/>
              </a:buClr>
              <a:buSzPts val="1800"/>
              <a:buChar char="●"/>
            </a:pPr>
            <a:r>
              <a:rPr lang="sv">
                <a:solidFill>
                  <a:schemeClr val="lt1"/>
                </a:solidFill>
              </a:rPr>
              <a:t>Tränarstab </a:t>
            </a:r>
            <a:endParaRPr>
              <a:solidFill>
                <a:schemeClr val="lt1"/>
              </a:solidFill>
            </a:endParaRPr>
          </a:p>
          <a:p>
            <a:pPr marL="457200" lvl="0" indent="-342900" algn="l" rtl="0">
              <a:spcBef>
                <a:spcPts val="0"/>
              </a:spcBef>
              <a:spcAft>
                <a:spcPts val="0"/>
              </a:spcAft>
              <a:buClr>
                <a:schemeClr val="lt1"/>
              </a:buClr>
              <a:buSzPts val="1800"/>
              <a:buChar char="●"/>
            </a:pPr>
            <a:r>
              <a:rPr lang="sv">
                <a:solidFill>
                  <a:schemeClr val="lt1"/>
                </a:solidFill>
              </a:rPr>
              <a:t>Klubbens åtaganden</a:t>
            </a:r>
            <a:endParaRPr>
              <a:solidFill>
                <a:schemeClr val="lt1"/>
              </a:solidFill>
            </a:endParaRPr>
          </a:p>
          <a:p>
            <a:pPr marL="457200" lvl="0" indent="-342900" algn="l" rtl="0">
              <a:spcBef>
                <a:spcPts val="0"/>
              </a:spcBef>
              <a:spcAft>
                <a:spcPts val="0"/>
              </a:spcAft>
              <a:buClr>
                <a:schemeClr val="lt1"/>
              </a:buClr>
              <a:buSzPts val="1800"/>
              <a:buChar char="●"/>
            </a:pPr>
            <a:r>
              <a:rPr lang="sv">
                <a:solidFill>
                  <a:schemeClr val="lt1"/>
                </a:solidFill>
              </a:rPr>
              <a:t>Eva (ordförande)  har ordet</a:t>
            </a:r>
            <a:endParaRPr>
              <a:solidFill>
                <a:schemeClr val="lt1"/>
              </a:solidFill>
            </a:endParaRPr>
          </a:p>
          <a:p>
            <a:pPr marL="457200" lvl="0" indent="-342900" algn="l" rtl="0">
              <a:spcBef>
                <a:spcPts val="0"/>
              </a:spcBef>
              <a:spcAft>
                <a:spcPts val="0"/>
              </a:spcAft>
              <a:buClr>
                <a:schemeClr val="lt1"/>
              </a:buClr>
              <a:buSzPts val="1800"/>
              <a:buChar char="●"/>
            </a:pPr>
            <a:r>
              <a:rPr lang="sv">
                <a:solidFill>
                  <a:schemeClr val="lt1"/>
                </a:solidFill>
              </a:rPr>
              <a:t>Ordningsregler</a:t>
            </a:r>
            <a:endParaRPr>
              <a:solidFill>
                <a:schemeClr val="lt1"/>
              </a:solidFill>
            </a:endParaRPr>
          </a:p>
          <a:p>
            <a:pPr marL="457200" lvl="0" indent="-342900" algn="l" rtl="0">
              <a:spcBef>
                <a:spcPts val="0"/>
              </a:spcBef>
              <a:spcAft>
                <a:spcPts val="0"/>
              </a:spcAft>
              <a:buClr>
                <a:schemeClr val="lt1"/>
              </a:buClr>
              <a:buSzPts val="1800"/>
              <a:buChar char="●"/>
            </a:pPr>
            <a:r>
              <a:rPr lang="sv">
                <a:solidFill>
                  <a:schemeClr val="lt1"/>
                </a:solidFill>
              </a:rPr>
              <a:t>Bredd-SM Karlstad</a:t>
            </a:r>
            <a:endParaRPr>
              <a:solidFill>
                <a:schemeClr val="lt1"/>
              </a:solidFill>
            </a:endParaRPr>
          </a:p>
          <a:p>
            <a:pPr marL="457200" lvl="0" indent="-342900" algn="l" rtl="0">
              <a:spcBef>
                <a:spcPts val="0"/>
              </a:spcBef>
              <a:spcAft>
                <a:spcPts val="0"/>
              </a:spcAft>
              <a:buClr>
                <a:schemeClr val="lt1"/>
              </a:buClr>
              <a:buSzPts val="1800"/>
              <a:buChar char="●"/>
            </a:pPr>
            <a:r>
              <a:rPr lang="sv">
                <a:solidFill>
                  <a:schemeClr val="lt1"/>
                </a:solidFill>
              </a:rPr>
              <a:t>Övriga frågor</a:t>
            </a:r>
            <a:endParaRPr>
              <a:solidFill>
                <a:schemeClr val="lt1"/>
              </a:solidFill>
            </a:endParaRPr>
          </a:p>
          <a:p>
            <a:pPr marL="0" lvl="0" indent="0" algn="l" rtl="0">
              <a:spcBef>
                <a:spcPts val="1200"/>
              </a:spcBef>
              <a:spcAft>
                <a:spcPts val="1200"/>
              </a:spcAft>
              <a:buNone/>
            </a:pPr>
            <a:br>
              <a:rPr lang="sv">
                <a:solidFill>
                  <a:schemeClr val="lt1"/>
                </a:solidFill>
              </a:rPr>
            </a:br>
            <a:endParaRPr>
              <a:solidFill>
                <a:schemeClr val="lt1"/>
              </a:solidFill>
            </a:endParaRPr>
          </a:p>
        </p:txBody>
      </p:sp>
      <p:pic>
        <p:nvPicPr>
          <p:cNvPr id="61" name="Google Shape;61;p14"/>
          <p:cNvPicPr preferRelativeResize="0"/>
          <p:nvPr/>
        </p:nvPicPr>
        <p:blipFill>
          <a:blip r:embed="rId4">
            <a:alphaModFix/>
          </a:blip>
          <a:stretch>
            <a:fillRect/>
          </a:stretch>
        </p:blipFill>
        <p:spPr>
          <a:xfrm>
            <a:off x="6670488" y="752400"/>
            <a:ext cx="1876425" cy="243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1144950" y="415700"/>
            <a:ext cx="6854100" cy="10452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b="1">
                <a:solidFill>
                  <a:schemeClr val="lt1"/>
                </a:solidFill>
              </a:rPr>
              <a:t>Tränarstab U-lag</a:t>
            </a:r>
            <a:endParaRPr b="1">
              <a:solidFill>
                <a:schemeClr val="lt1"/>
              </a:solidFill>
            </a:endParaRPr>
          </a:p>
        </p:txBody>
      </p:sp>
      <p:sp>
        <p:nvSpPr>
          <p:cNvPr id="67" name="Google Shape;67;p15"/>
          <p:cNvSpPr txBox="1">
            <a:spLocks noGrp="1"/>
          </p:cNvSpPr>
          <p:nvPr>
            <p:ph type="subTitle" idx="1"/>
          </p:nvPr>
        </p:nvSpPr>
        <p:spPr>
          <a:xfrm>
            <a:off x="276475" y="1706750"/>
            <a:ext cx="5538600" cy="262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
                <a:solidFill>
                  <a:schemeClr val="lt1"/>
                </a:solidFill>
              </a:rPr>
              <a:t>Tränare: Emma, Simon &amp; Filip</a:t>
            </a:r>
            <a:endParaRPr>
              <a:solidFill>
                <a:schemeClr val="lt1"/>
              </a:solidFill>
            </a:endParaRPr>
          </a:p>
          <a:p>
            <a:pPr marL="0" lvl="0" indent="0" algn="l" rtl="0">
              <a:spcBef>
                <a:spcPts val="0"/>
              </a:spcBef>
              <a:spcAft>
                <a:spcPts val="0"/>
              </a:spcAft>
              <a:buNone/>
            </a:pPr>
            <a:r>
              <a:rPr lang="sv">
                <a:solidFill>
                  <a:schemeClr val="lt1"/>
                </a:solidFill>
              </a:rPr>
              <a:t>Assisterande tränare: Magnus</a:t>
            </a:r>
            <a:endParaRPr>
              <a:solidFill>
                <a:schemeClr val="lt1"/>
              </a:solidFill>
            </a:endParaRPr>
          </a:p>
          <a:p>
            <a:pPr marL="0" lvl="0" indent="0" algn="l" rtl="0">
              <a:spcBef>
                <a:spcPts val="0"/>
              </a:spcBef>
              <a:spcAft>
                <a:spcPts val="0"/>
              </a:spcAft>
              <a:buNone/>
            </a:pPr>
            <a:r>
              <a:rPr lang="sv">
                <a:solidFill>
                  <a:schemeClr val="lt1"/>
                </a:solidFill>
              </a:rPr>
              <a:t>Målvaktstränare: Sissela, Ida &amp; David</a:t>
            </a:r>
            <a:endParaRPr>
              <a:solidFill>
                <a:schemeClr val="lt1"/>
              </a:solidFill>
            </a:endParaRPr>
          </a:p>
          <a:p>
            <a:pPr marL="0" lvl="0" indent="0" algn="l" rtl="0">
              <a:spcBef>
                <a:spcPts val="0"/>
              </a:spcBef>
              <a:spcAft>
                <a:spcPts val="0"/>
              </a:spcAft>
              <a:buNone/>
            </a:pPr>
            <a:r>
              <a:rPr lang="sv">
                <a:solidFill>
                  <a:schemeClr val="lt1"/>
                </a:solidFill>
              </a:rPr>
              <a:t>Lagledare: Cecilia</a:t>
            </a:r>
            <a:endParaRPr>
              <a:solidFill>
                <a:schemeClr val="lt1"/>
              </a:solidFill>
            </a:endParaRPr>
          </a:p>
        </p:txBody>
      </p:sp>
      <p:pic>
        <p:nvPicPr>
          <p:cNvPr id="68" name="Google Shape;68;p15"/>
          <p:cNvPicPr preferRelativeResize="0"/>
          <p:nvPr/>
        </p:nvPicPr>
        <p:blipFill>
          <a:blip r:embed="rId4">
            <a:alphaModFix/>
          </a:blip>
          <a:stretch>
            <a:fillRect/>
          </a:stretch>
        </p:blipFill>
        <p:spPr>
          <a:xfrm>
            <a:off x="6367150" y="1907150"/>
            <a:ext cx="2266425" cy="2621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2720" b="1">
                <a:solidFill>
                  <a:schemeClr val="lt1"/>
                </a:solidFill>
              </a:rPr>
              <a:t>Klubbens åtaganden</a:t>
            </a:r>
            <a:endParaRPr sz="2720" b="1">
              <a:solidFill>
                <a:schemeClr val="lt1"/>
              </a:solidFill>
            </a:endParaRPr>
          </a:p>
        </p:txBody>
      </p:sp>
      <p:sp>
        <p:nvSpPr>
          <p:cNvPr id="74" name="Google Shape;74;p16"/>
          <p:cNvSpPr txBox="1">
            <a:spLocks noGrp="1"/>
          </p:cNvSpPr>
          <p:nvPr>
            <p:ph type="body" idx="1"/>
          </p:nvPr>
        </p:nvSpPr>
        <p:spPr>
          <a:xfrm>
            <a:off x="311700" y="1152475"/>
            <a:ext cx="8520600" cy="2915400"/>
          </a:xfrm>
          <a:prstGeom prst="rect">
            <a:avLst/>
          </a:prstGeom>
        </p:spPr>
        <p:txBody>
          <a:bodyPr spcFirstLastPara="1" wrap="square" lIns="91425" tIns="91425" rIns="91425" bIns="91425" anchor="t" anchorCtr="0">
            <a:normAutofit fontScale="77500" lnSpcReduction="20000"/>
          </a:bodyPr>
          <a:lstStyle/>
          <a:p>
            <a:pPr marL="0" lvl="0" indent="0" algn="l" rtl="0">
              <a:lnSpc>
                <a:spcPct val="100000"/>
              </a:lnSpc>
              <a:spcBef>
                <a:spcPts val="0"/>
              </a:spcBef>
              <a:spcAft>
                <a:spcPts val="0"/>
              </a:spcAft>
              <a:buClr>
                <a:schemeClr val="dk1"/>
              </a:buClr>
              <a:buSzPct val="61111"/>
              <a:buFont typeface="Arial"/>
              <a:buNone/>
            </a:pPr>
            <a:r>
              <a:rPr lang="sv">
                <a:solidFill>
                  <a:schemeClr val="lt1"/>
                </a:solidFill>
              </a:rPr>
              <a:t>Som lag,spelare och föräldrar så har vi några åtaganden gentemot klubben som vi ska utföra varje år. Just nu är det: </a:t>
            </a:r>
            <a:endParaRPr>
              <a:solidFill>
                <a:schemeClr val="lt1"/>
              </a:solidFill>
            </a:endParaRPr>
          </a:p>
          <a:p>
            <a:pPr marL="0" lvl="0" indent="0" algn="l" rtl="0">
              <a:lnSpc>
                <a:spcPct val="100000"/>
              </a:lnSpc>
              <a:spcBef>
                <a:spcPts val="0"/>
              </a:spcBef>
              <a:spcAft>
                <a:spcPts val="0"/>
              </a:spcAft>
              <a:buClr>
                <a:schemeClr val="dk1"/>
              </a:buClr>
              <a:buSzPct val="61111"/>
              <a:buFont typeface="Arial"/>
              <a:buNone/>
            </a:pPr>
            <a:endParaRPr>
              <a:solidFill>
                <a:schemeClr val="lt1"/>
              </a:solidFill>
            </a:endParaRPr>
          </a:p>
          <a:p>
            <a:pPr marL="457200" lvl="0" indent="-317183" algn="l" rtl="0">
              <a:lnSpc>
                <a:spcPct val="100000"/>
              </a:lnSpc>
              <a:spcBef>
                <a:spcPts val="0"/>
              </a:spcBef>
              <a:spcAft>
                <a:spcPts val="0"/>
              </a:spcAft>
              <a:buClr>
                <a:schemeClr val="lt1"/>
              </a:buClr>
              <a:buSzPct val="100000"/>
              <a:buChar char="●"/>
            </a:pPr>
            <a:r>
              <a:rPr lang="sv">
                <a:solidFill>
                  <a:schemeClr val="lt1"/>
                </a:solidFill>
              </a:rPr>
              <a:t>Lägga basket golvet</a:t>
            </a:r>
            <a:endParaRPr>
              <a:solidFill>
                <a:schemeClr val="lt1"/>
              </a:solidFill>
            </a:endParaRPr>
          </a:p>
          <a:p>
            <a:pPr marL="457200" lvl="0" indent="-317183" algn="l" rtl="0">
              <a:lnSpc>
                <a:spcPct val="100000"/>
              </a:lnSpc>
              <a:spcBef>
                <a:spcPts val="0"/>
              </a:spcBef>
              <a:spcAft>
                <a:spcPts val="0"/>
              </a:spcAft>
              <a:buClr>
                <a:schemeClr val="lt1"/>
              </a:buClr>
              <a:buSzPct val="124390"/>
              <a:buChar char="●"/>
            </a:pPr>
            <a:r>
              <a:rPr lang="sv">
                <a:solidFill>
                  <a:schemeClr val="lt1"/>
                </a:solidFill>
              </a:rPr>
              <a:t>Stå på Lagunen </a:t>
            </a:r>
            <a:r>
              <a:rPr lang="sv" sz="1447">
                <a:solidFill>
                  <a:schemeClr val="lt1"/>
                </a:solidFill>
              </a:rPr>
              <a:t>(fördeling av tider)</a:t>
            </a:r>
            <a:endParaRPr sz="1447">
              <a:solidFill>
                <a:schemeClr val="lt1"/>
              </a:solidFill>
            </a:endParaRPr>
          </a:p>
          <a:p>
            <a:pPr marL="457200" lvl="0" indent="-317183" algn="l" rtl="0">
              <a:lnSpc>
                <a:spcPct val="100000"/>
              </a:lnSpc>
              <a:spcBef>
                <a:spcPts val="0"/>
              </a:spcBef>
              <a:spcAft>
                <a:spcPts val="0"/>
              </a:spcAft>
              <a:buClr>
                <a:schemeClr val="lt1"/>
              </a:buClr>
              <a:buSzPct val="100000"/>
              <a:buChar char="●"/>
            </a:pPr>
            <a:r>
              <a:rPr lang="sv">
                <a:solidFill>
                  <a:schemeClr val="lt1"/>
                </a:solidFill>
              </a:rPr>
              <a:t>Sälja Newbody, Idrottsrabatten och Bingolotter. </a:t>
            </a:r>
            <a:endParaRPr>
              <a:solidFill>
                <a:schemeClr val="lt1"/>
              </a:solidFill>
            </a:endParaRPr>
          </a:p>
          <a:p>
            <a:pPr marL="457200" lvl="0" indent="-317183" algn="l" rtl="0">
              <a:lnSpc>
                <a:spcPct val="100000"/>
              </a:lnSpc>
              <a:spcBef>
                <a:spcPts val="0"/>
              </a:spcBef>
              <a:spcAft>
                <a:spcPts val="0"/>
              </a:spcAft>
              <a:buClr>
                <a:schemeClr val="lt1"/>
              </a:buClr>
              <a:buSzPct val="124390"/>
              <a:buChar char="●"/>
            </a:pPr>
            <a:r>
              <a:rPr lang="sv">
                <a:solidFill>
                  <a:schemeClr val="lt1"/>
                </a:solidFill>
              </a:rPr>
              <a:t>Stå i kaféet under A-lagsmatcher samt hjälpa till med båren.  </a:t>
            </a:r>
            <a:r>
              <a:rPr lang="sv" sz="1447">
                <a:solidFill>
                  <a:schemeClr val="lt1"/>
                </a:solidFill>
              </a:rPr>
              <a:t>(1 vuxen + 3-4 spelare)</a:t>
            </a:r>
            <a:endParaRPr sz="1447">
              <a:solidFill>
                <a:schemeClr val="lt1"/>
              </a:solidFill>
            </a:endParaRPr>
          </a:p>
          <a:p>
            <a:pPr marL="457200" lvl="0" indent="-312513" algn="l" rtl="0">
              <a:lnSpc>
                <a:spcPct val="100000"/>
              </a:lnSpc>
              <a:spcBef>
                <a:spcPts val="0"/>
              </a:spcBef>
              <a:spcAft>
                <a:spcPts val="0"/>
              </a:spcAft>
              <a:buClr>
                <a:schemeClr val="lt1"/>
              </a:buClr>
              <a:buSzPct val="100000"/>
              <a:buChar char="●"/>
            </a:pPr>
            <a:r>
              <a:rPr lang="sv" sz="1705">
                <a:solidFill>
                  <a:schemeClr val="lt1"/>
                </a:solidFill>
              </a:rPr>
              <a:t>Stapla ved</a:t>
            </a:r>
            <a:endParaRPr sz="1705">
              <a:solidFill>
                <a:schemeClr val="lt1"/>
              </a:solidFill>
            </a:endParaRPr>
          </a:p>
          <a:p>
            <a:pPr marL="0" lvl="0" indent="0" algn="l" rtl="0">
              <a:lnSpc>
                <a:spcPct val="100000"/>
              </a:lnSpc>
              <a:spcBef>
                <a:spcPts val="0"/>
              </a:spcBef>
              <a:spcAft>
                <a:spcPts val="0"/>
              </a:spcAft>
              <a:buClr>
                <a:schemeClr val="dk1"/>
              </a:buClr>
              <a:buSzPct val="61111"/>
              <a:buFont typeface="Arial"/>
              <a:buNone/>
            </a:pPr>
            <a:endParaRPr>
              <a:solidFill>
                <a:schemeClr val="lt1"/>
              </a:solidFill>
            </a:endParaRPr>
          </a:p>
          <a:p>
            <a:pPr marL="0" lvl="0" indent="0" algn="l" rtl="0">
              <a:lnSpc>
                <a:spcPct val="100000"/>
              </a:lnSpc>
              <a:spcBef>
                <a:spcPts val="0"/>
              </a:spcBef>
              <a:spcAft>
                <a:spcPts val="0"/>
              </a:spcAft>
              <a:buClr>
                <a:schemeClr val="dk1"/>
              </a:buClr>
              <a:buSzPct val="61111"/>
              <a:buFont typeface="Arial"/>
              <a:buNone/>
            </a:pPr>
            <a:r>
              <a:rPr lang="sv">
                <a:solidFill>
                  <a:schemeClr val="lt1"/>
                </a:solidFill>
              </a:rPr>
              <a:t>Allt det här gör att vi hjälper till att dra in pengar till föreningen och laget. Därför är det viktigt att alla säljer sina delar så att dom som har möjlighet att sälja mer får ta fler lotter/ häften från klubben och på det viset får vi in mer pengar till laget. </a:t>
            </a:r>
            <a:endParaRPr>
              <a:solidFill>
                <a:schemeClr val="lt1"/>
              </a:solidFill>
            </a:endParaRPr>
          </a:p>
          <a:p>
            <a:pPr marL="0" lvl="0" indent="0" algn="l" rtl="0">
              <a:lnSpc>
                <a:spcPct val="100000"/>
              </a:lnSpc>
              <a:spcBef>
                <a:spcPts val="0"/>
              </a:spcBef>
              <a:spcAft>
                <a:spcPts val="0"/>
              </a:spcAft>
              <a:buClr>
                <a:schemeClr val="dk1"/>
              </a:buClr>
              <a:buSzPct val="68750"/>
              <a:buFont typeface="Arial"/>
              <a:buNone/>
            </a:pPr>
            <a:endParaRPr sz="1600"/>
          </a:p>
          <a:p>
            <a:pPr marL="0" lvl="0" indent="0" algn="l" rtl="0">
              <a:lnSpc>
                <a:spcPct val="100000"/>
              </a:lnSpc>
              <a:spcBef>
                <a:spcPts val="0"/>
              </a:spcBef>
              <a:spcAft>
                <a:spcPts val="0"/>
              </a:spcAft>
              <a:buClr>
                <a:schemeClr val="dk1"/>
              </a:buClr>
              <a:buSzPct val="68750"/>
              <a:buFont typeface="Arial"/>
              <a:buNone/>
            </a:pPr>
            <a:endParaRPr sz="1600"/>
          </a:p>
          <a:p>
            <a:pPr marL="0" lvl="0" indent="0" algn="l" rtl="0">
              <a:spcBef>
                <a:spcPts val="0"/>
              </a:spcBef>
              <a:spcAft>
                <a:spcPts val="1200"/>
              </a:spcAft>
              <a:buNone/>
            </a:pPr>
            <a:endParaRPr/>
          </a:p>
        </p:txBody>
      </p:sp>
      <p:sp>
        <p:nvSpPr>
          <p:cNvPr id="75" name="Google Shape;75;p16"/>
          <p:cNvSpPr txBox="1"/>
          <p:nvPr/>
        </p:nvSpPr>
        <p:spPr>
          <a:xfrm>
            <a:off x="401600" y="3844700"/>
            <a:ext cx="6764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 sz="1800">
                <a:solidFill>
                  <a:schemeClr val="lt1"/>
                </a:solidFill>
              </a:rPr>
              <a:t>Vem  kan hjälpa till med att organisera det här? </a:t>
            </a:r>
            <a:endParaRPr sz="18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sv" sz="2720" b="1">
                <a:solidFill>
                  <a:schemeClr val="lt1"/>
                </a:solidFill>
              </a:rPr>
              <a:t>Ordningsregler</a:t>
            </a:r>
            <a:endParaRPr sz="2720" b="1">
              <a:solidFill>
                <a:schemeClr val="lt1"/>
              </a:solidFill>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chemeClr val="lt1"/>
              </a:buClr>
              <a:buSzPts val="1900"/>
              <a:buChar char="●"/>
            </a:pPr>
            <a:r>
              <a:rPr lang="sv" sz="1900">
                <a:solidFill>
                  <a:schemeClr val="lt1"/>
                </a:solidFill>
              </a:rPr>
              <a:t>Säga hej!</a:t>
            </a:r>
            <a:endParaRPr sz="1900">
              <a:solidFill>
                <a:schemeClr val="lt1"/>
              </a:solidFill>
            </a:endParaRPr>
          </a:p>
          <a:p>
            <a:pPr marL="457200" lvl="0" indent="-349250" algn="l" rtl="0">
              <a:spcBef>
                <a:spcPts val="0"/>
              </a:spcBef>
              <a:spcAft>
                <a:spcPts val="0"/>
              </a:spcAft>
              <a:buClr>
                <a:schemeClr val="lt1"/>
              </a:buClr>
              <a:buSzPts val="1900"/>
              <a:buChar char="●"/>
            </a:pPr>
            <a:r>
              <a:rPr lang="sv" sz="1900">
                <a:solidFill>
                  <a:schemeClr val="lt1"/>
                </a:solidFill>
              </a:rPr>
              <a:t>Komma i tid</a:t>
            </a:r>
            <a:endParaRPr sz="1900">
              <a:solidFill>
                <a:schemeClr val="lt1"/>
              </a:solidFill>
            </a:endParaRPr>
          </a:p>
          <a:p>
            <a:pPr marL="457200" lvl="0" indent="-349250" algn="l" rtl="0">
              <a:spcBef>
                <a:spcPts val="0"/>
              </a:spcBef>
              <a:spcAft>
                <a:spcPts val="0"/>
              </a:spcAft>
              <a:buClr>
                <a:schemeClr val="lt1"/>
              </a:buClr>
              <a:buSzPts val="1900"/>
              <a:buChar char="●"/>
            </a:pPr>
            <a:r>
              <a:rPr lang="sv" sz="1900">
                <a:solidFill>
                  <a:schemeClr val="lt1"/>
                </a:solidFill>
              </a:rPr>
              <a:t>Anmälningar till träningar</a:t>
            </a:r>
            <a:endParaRPr sz="1900">
              <a:solidFill>
                <a:schemeClr val="lt1"/>
              </a:solidFill>
            </a:endParaRPr>
          </a:p>
          <a:p>
            <a:pPr marL="457200" lvl="0" indent="-349250" algn="l" rtl="0">
              <a:spcBef>
                <a:spcPts val="0"/>
              </a:spcBef>
              <a:spcAft>
                <a:spcPts val="0"/>
              </a:spcAft>
              <a:buClr>
                <a:schemeClr val="lt1"/>
              </a:buClr>
              <a:buSzPts val="1900"/>
              <a:buChar char="●"/>
            </a:pPr>
            <a:r>
              <a:rPr lang="sv" sz="1900">
                <a:solidFill>
                  <a:schemeClr val="lt1"/>
                </a:solidFill>
              </a:rPr>
              <a:t>Kallelser till match</a:t>
            </a:r>
            <a:endParaRPr sz="1900">
              <a:solidFill>
                <a:schemeClr val="lt1"/>
              </a:solidFill>
            </a:endParaRPr>
          </a:p>
          <a:p>
            <a:pPr marL="457200" lvl="0" indent="-349250" algn="l" rtl="0">
              <a:spcBef>
                <a:spcPts val="0"/>
              </a:spcBef>
              <a:spcAft>
                <a:spcPts val="0"/>
              </a:spcAft>
              <a:buClr>
                <a:schemeClr val="lt1"/>
              </a:buClr>
              <a:buSzPts val="1900"/>
              <a:buChar char="●"/>
            </a:pPr>
            <a:r>
              <a:rPr lang="sv" sz="1900">
                <a:solidFill>
                  <a:schemeClr val="lt1"/>
                </a:solidFill>
              </a:rPr>
              <a:t>Rotation </a:t>
            </a:r>
            <a:endParaRPr sz="1900">
              <a:solidFill>
                <a:schemeClr val="lt1"/>
              </a:solidFill>
            </a:endParaRPr>
          </a:p>
          <a:p>
            <a:pPr marL="457200" lvl="0" indent="0" algn="l" rtl="0">
              <a:spcBef>
                <a:spcPts val="1200"/>
              </a:spcBef>
              <a:spcAft>
                <a:spcPts val="1200"/>
              </a:spcAft>
              <a:buNone/>
            </a:pPr>
            <a:endParaRPr>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Words>
  <Application>Microsoft Office PowerPoint</Application>
  <PresentationFormat>Bildspel på skärmen (16:9)</PresentationFormat>
  <Paragraphs>32</Paragraphs>
  <Slides>5</Slides>
  <Notes>5</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5</vt:i4>
      </vt:variant>
    </vt:vector>
  </HeadingPairs>
  <TitlesOfParts>
    <vt:vector size="7" baseType="lpstr">
      <vt:lpstr>Arial</vt:lpstr>
      <vt:lpstr>Simple Light</vt:lpstr>
      <vt:lpstr>PowerPoint-presentation</vt:lpstr>
      <vt:lpstr>Dagordning</vt:lpstr>
      <vt:lpstr>Tränarstab U-lag</vt:lpstr>
      <vt:lpstr>Klubbens åtaganden</vt:lpstr>
      <vt:lpstr>Ordningsregler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cecilia engström</dc:creator>
  <cp:lastModifiedBy>cecilia engström</cp:lastModifiedBy>
  <cp:revision>1</cp:revision>
  <dcterms:modified xsi:type="dcterms:W3CDTF">2026-04-08T21:13:40Z</dcterms:modified>
</cp:coreProperties>
</file>