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85" d="100"/>
          <a:sy n="85" d="100"/>
        </p:scale>
        <p:origin x="547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a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v-SE"/>
              <a:t>Klicka på ikonen för att lägga till en bild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11/24/2024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 och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11/24/2024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 med beskriv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11/24/2024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nko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11/24/2024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kolum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11/24/2024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bildkolum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v-SE"/>
              <a:t>Klicka på ikonen för att lägga till en bild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v-SE"/>
              <a:t>Klicka på ikonen för att lägga till en bild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v-SE"/>
              <a:t>Klicka på ikonen för att lägga till en bild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11/24/2024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11/24/2024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11/24/2024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11/24/2024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11/24/2024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11/24/2024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v-SE"/>
              <a:t>Klicka på ikonen för att lägga till en bild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11/24/2024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11/24/2024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25F392A-2C39-4496-B80B-FF4C4B10561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51012" y="1820738"/>
            <a:ext cx="8689976" cy="2984344"/>
          </a:xfrm>
        </p:spPr>
        <p:txBody>
          <a:bodyPr/>
          <a:lstStyle/>
          <a:p>
            <a:br>
              <a:rPr lang="sv-SE" dirty="0"/>
            </a:br>
            <a:r>
              <a:rPr lang="sv-SE" dirty="0"/>
              <a:t>Informationsmöte 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B98DA20B-0E52-4D97-906B-B301D9AAC44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55000" lnSpcReduction="20000"/>
          </a:bodyPr>
          <a:lstStyle/>
          <a:p>
            <a:endParaRPr lang="sv-SE" dirty="0"/>
          </a:p>
          <a:p>
            <a:endParaRPr lang="sv-SE" dirty="0"/>
          </a:p>
          <a:p>
            <a:endParaRPr lang="sv-SE" dirty="0"/>
          </a:p>
          <a:p>
            <a:r>
              <a:rPr lang="sv-SE" sz="3300" dirty="0"/>
              <a:t>HHF P11 </a:t>
            </a:r>
          </a:p>
        </p:txBody>
      </p:sp>
      <p:pic>
        <p:nvPicPr>
          <p:cNvPr id="4" name="Bildobjekt 3">
            <a:extLst>
              <a:ext uri="{FF2B5EF4-FFF2-40B4-BE49-F238E27FC236}">
                <a16:creationId xmlns:a16="http://schemas.microsoft.com/office/drawing/2014/main" id="{4B0C1945-C5FA-4FA1-B229-102772B50CA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66856" y="1600201"/>
            <a:ext cx="4150680" cy="21282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90763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E209BCA-F4F5-4674-8303-9F7E239408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Viktigt att komma ihåg	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F30C570E-8F9A-42EE-9E63-C77FE316F55D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sv-SE" dirty="0"/>
          </a:p>
          <a:p>
            <a:r>
              <a:rPr lang="sv-SE" dirty="0"/>
              <a:t>Svara på kallelser – skickas ut per mail och i laget.se</a:t>
            </a:r>
          </a:p>
          <a:p>
            <a:r>
              <a:rPr lang="sv-SE" dirty="0"/>
              <a:t>Träningsnärvaro </a:t>
            </a:r>
          </a:p>
          <a:p>
            <a:r>
              <a:rPr lang="sv-SE" dirty="0"/>
              <a:t>Matcher, cuper och kostnader</a:t>
            </a:r>
          </a:p>
          <a:p>
            <a:r>
              <a:rPr lang="sv-SE" dirty="0"/>
              <a:t>Kassör</a:t>
            </a:r>
          </a:p>
        </p:txBody>
      </p:sp>
    </p:spTree>
    <p:extLst>
      <p:ext uri="{BB962C8B-B14F-4D97-AF65-F5344CB8AC3E}">
        <p14:creationId xmlns:p14="http://schemas.microsoft.com/office/powerpoint/2010/main" val="28324819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1037DB5-EC1A-48CF-93C6-560F36709E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Träningsnärvaro </a:t>
            </a:r>
          </a:p>
        </p:txBody>
      </p:sp>
      <p:pic>
        <p:nvPicPr>
          <p:cNvPr id="5" name="Platshållare för innehåll 4">
            <a:extLst>
              <a:ext uri="{FF2B5EF4-FFF2-40B4-BE49-F238E27FC236}">
                <a16:creationId xmlns:a16="http://schemas.microsoft.com/office/drawing/2014/main" id="{CF1893BE-8943-40A5-A19A-BF7F96F6928A}"/>
              </a:ext>
            </a:extLst>
          </p:cNvPr>
          <p:cNvPicPr>
            <a:picLocks noGrp="1" noChangeAspect="1"/>
          </p:cNvPicPr>
          <p:nvPr>
            <p:ph sz="quarter" idx="13"/>
          </p:nvPr>
        </p:nvPicPr>
        <p:blipFill>
          <a:blip r:embed="rId2"/>
          <a:stretch>
            <a:fillRect/>
          </a:stretch>
        </p:blipFill>
        <p:spPr>
          <a:xfrm>
            <a:off x="2115672" y="1636463"/>
            <a:ext cx="8319246" cy="5105293"/>
          </a:xfrm>
        </p:spPr>
      </p:pic>
    </p:spTree>
    <p:extLst>
      <p:ext uri="{BB962C8B-B14F-4D97-AF65-F5344CB8AC3E}">
        <p14:creationId xmlns:p14="http://schemas.microsoft.com/office/powerpoint/2010/main" val="41368478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73335B8-6131-408F-8E4A-B6D224E941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Matcher, cuper, kostnader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996B6070-7190-4507-9629-40A7BF472963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4" y="1649506"/>
            <a:ext cx="10363826" cy="4141693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lang="sv-SE" sz="5600" dirty="0"/>
              <a:t>USM steg 2 – vassunda/</a:t>
            </a:r>
            <a:r>
              <a:rPr lang="sv-SE" sz="5600" dirty="0" err="1"/>
              <a:t>knivsta</a:t>
            </a:r>
            <a:r>
              <a:rPr lang="sv-SE" sz="5600" dirty="0"/>
              <a:t> 14-15/12</a:t>
            </a:r>
          </a:p>
          <a:p>
            <a:pPr marL="0" indent="0">
              <a:buNone/>
            </a:pPr>
            <a:r>
              <a:rPr lang="sv-SE" sz="5600" dirty="0"/>
              <a:t>1400 kr per spelare (resa, mat, boende)</a:t>
            </a:r>
          </a:p>
          <a:p>
            <a:pPr marL="0" indent="0">
              <a:buNone/>
            </a:pPr>
            <a:r>
              <a:rPr lang="sv-SE" sz="5600" dirty="0"/>
              <a:t>Kallelse går ut idag</a:t>
            </a:r>
          </a:p>
          <a:p>
            <a:pPr marL="0" indent="0">
              <a:buNone/>
            </a:pPr>
            <a:r>
              <a:rPr lang="sv-SE" sz="5600" dirty="0"/>
              <a:t>Hur många kör?</a:t>
            </a:r>
          </a:p>
          <a:p>
            <a:pPr marL="0" indent="0">
              <a:buNone/>
            </a:pPr>
            <a:r>
              <a:rPr lang="sv-SE" sz="5600" dirty="0"/>
              <a:t>Ska betalas senast 9 december </a:t>
            </a:r>
          </a:p>
          <a:p>
            <a:pPr marL="0" indent="0">
              <a:buNone/>
            </a:pPr>
            <a:endParaRPr lang="sv-SE" sz="5600" dirty="0"/>
          </a:p>
          <a:p>
            <a:pPr marL="0" indent="0">
              <a:buNone/>
            </a:pPr>
            <a:r>
              <a:rPr lang="sv-SE" sz="5600" dirty="0"/>
              <a:t>Kopparcupen – </a:t>
            </a:r>
            <a:r>
              <a:rPr lang="sv-SE" sz="5600" dirty="0" err="1"/>
              <a:t>falun</a:t>
            </a:r>
            <a:r>
              <a:rPr lang="sv-SE" sz="5600" dirty="0"/>
              <a:t> 3-5/1-2025</a:t>
            </a:r>
          </a:p>
          <a:p>
            <a:pPr marL="0" indent="0">
              <a:buNone/>
            </a:pPr>
            <a:r>
              <a:rPr lang="sv-SE" sz="5600" dirty="0"/>
              <a:t>1250 deltagaravgift (boende och mat)</a:t>
            </a:r>
          </a:p>
          <a:p>
            <a:pPr marL="0" indent="0">
              <a:buNone/>
            </a:pPr>
            <a:r>
              <a:rPr lang="sv-SE" sz="5600" dirty="0"/>
              <a:t>600 kr resa (gemensam buss med andra lag i föreningen)</a:t>
            </a:r>
          </a:p>
          <a:p>
            <a:pPr marL="0" indent="0">
              <a:buNone/>
            </a:pPr>
            <a:r>
              <a:rPr lang="sv-SE" sz="5600" dirty="0"/>
              <a:t>Ska betalas senast 29 november</a:t>
            </a:r>
          </a:p>
          <a:p>
            <a:pPr marL="0" indent="0">
              <a:buNone/>
            </a:pPr>
            <a:endParaRPr lang="sv-SE" sz="5600" dirty="0"/>
          </a:p>
          <a:p>
            <a:pPr marL="0" indent="0">
              <a:buNone/>
            </a:pPr>
            <a:r>
              <a:rPr lang="sv-SE" sz="5600" dirty="0"/>
              <a:t>Sammandrag i </a:t>
            </a:r>
            <a:r>
              <a:rPr lang="sv-SE" sz="5600" dirty="0" err="1"/>
              <a:t>umeå</a:t>
            </a:r>
            <a:r>
              <a:rPr lang="sv-SE" sz="5600" dirty="0"/>
              <a:t> 12/1, seriematcher. Kostnad mat + resa. </a:t>
            </a:r>
          </a:p>
          <a:p>
            <a:pPr marL="0" indent="0">
              <a:buNone/>
            </a:pPr>
            <a:endParaRPr lang="sv-SE" sz="5600" dirty="0"/>
          </a:p>
          <a:p>
            <a:pPr marL="0" indent="0">
              <a:buNone/>
            </a:pPr>
            <a:r>
              <a:rPr lang="sv-SE" sz="5600" dirty="0"/>
              <a:t>USM steg 3 – hur gör vi? </a:t>
            </a:r>
          </a:p>
          <a:p>
            <a:pPr marL="0" indent="0">
              <a:buNone/>
            </a:pPr>
            <a:endParaRPr lang="sv-SE" dirty="0"/>
          </a:p>
          <a:p>
            <a:pPr marL="0" indent="0">
              <a:buNone/>
            </a:pPr>
            <a:endParaRPr lang="sv-SE" dirty="0"/>
          </a:p>
          <a:p>
            <a:pPr marL="0" indent="0">
              <a:buNone/>
            </a:pPr>
            <a:r>
              <a:rPr lang="sv-SE" dirty="0"/>
              <a:t>				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75081095"/>
      </p:ext>
    </p:extLst>
  </p:cSld>
  <p:clrMapOvr>
    <a:masterClrMapping/>
  </p:clrMapOvr>
</p:sld>
</file>

<file path=ppt/theme/theme1.xml><?xml version="1.0" encoding="utf-8"?>
<a:theme xmlns:a="http://schemas.openxmlformats.org/drawingml/2006/main" name="Droppe">
  <a:themeElements>
    <a:clrScheme name="Droplet">
      <a:dk1>
        <a:sysClr val="windowText" lastClr="000000"/>
      </a:dk1>
      <a:lt1>
        <a:sysClr val="window" lastClr="FFFFFF"/>
      </a:lt1>
      <a:dk2>
        <a:srgbClr val="1C647B"/>
      </a:dk2>
      <a:lt2>
        <a:srgbClr val="98B7D3"/>
      </a:lt2>
      <a:accent1>
        <a:srgbClr val="274FA4"/>
      </a:accent1>
      <a:accent2>
        <a:srgbClr val="48A8D0"/>
      </a:accent2>
      <a:accent3>
        <a:srgbClr val="53B18F"/>
      </a:accent3>
      <a:accent4>
        <a:srgbClr val="D78D38"/>
      </a:accent4>
      <a:accent5>
        <a:srgbClr val="BA3F51"/>
      </a:accent5>
      <a:accent6>
        <a:srgbClr val="AE52D9"/>
      </a:accent6>
      <a:hlink>
        <a:srgbClr val="2AA2DA"/>
      </a:hlink>
      <a:folHlink>
        <a:srgbClr val="76A3B8"/>
      </a:folHlink>
    </a:clrScheme>
    <a:fontScheme name="Drople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roplet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92000"/>
                <a:satMod val="180000"/>
                <a:lumMod val="114000"/>
              </a:schemeClr>
            </a:gs>
            <a:gs pos="100000">
              <a:schemeClr val="phClr">
                <a:shade val="92000"/>
                <a:satMod val="170000"/>
                <a:lumMod val="96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DEB094D4-7FD8-4F86-93D5-B0F1341EF58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TM04033925[[fn=Droppe]]</Template>
  <TotalTime>3285</TotalTime>
  <Words>119</Words>
  <Application>Microsoft Office PowerPoint</Application>
  <PresentationFormat>Bredbild</PresentationFormat>
  <Paragraphs>30</Paragraphs>
  <Slides>4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2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4</vt:i4>
      </vt:variant>
    </vt:vector>
  </HeadingPairs>
  <TitlesOfParts>
    <vt:vector size="7" baseType="lpstr">
      <vt:lpstr>Arial</vt:lpstr>
      <vt:lpstr>Tw Cen MT</vt:lpstr>
      <vt:lpstr>Droppe</vt:lpstr>
      <vt:lpstr> Informationsmöte </vt:lpstr>
      <vt:lpstr>Viktigt att komma ihåg </vt:lpstr>
      <vt:lpstr>Träningsnärvaro </vt:lpstr>
      <vt:lpstr>Matcher, cuper, kostnader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Föräldramöte</dc:title>
  <dc:creator>Sofia Almgren Fångsjö</dc:creator>
  <cp:lastModifiedBy>Sofia Almgren Fångsjö</cp:lastModifiedBy>
  <cp:revision>14</cp:revision>
  <dcterms:created xsi:type="dcterms:W3CDTF">2024-10-01T07:33:51Z</dcterms:created>
  <dcterms:modified xsi:type="dcterms:W3CDTF">2024-11-26T11:55:19Z</dcterms:modified>
</cp:coreProperties>
</file>