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BD319-C441-4740-BDB2-35E25C52CCE7}" type="datetimeFigureOut">
              <a:rPr lang="sv-SE" smtClean="0"/>
              <a:t>2016-03-23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7802" y="1412776"/>
            <a:ext cx="7772400" cy="1470025"/>
          </a:xfrm>
        </p:spPr>
        <p:txBody>
          <a:bodyPr/>
          <a:lstStyle/>
          <a:p>
            <a:r>
              <a:rPr lang="sv-SE" dirty="0" smtClean="0"/>
              <a:t>Övernattningsläger P-05</a:t>
            </a:r>
            <a:br>
              <a:rPr lang="sv-SE" dirty="0" smtClean="0"/>
            </a:br>
            <a:r>
              <a:rPr lang="sv-SE" dirty="0" smtClean="0"/>
              <a:t>Kungsbacka IF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93602" y="3429000"/>
            <a:ext cx="6400800" cy="1752600"/>
          </a:xfrm>
        </p:spPr>
        <p:txBody>
          <a:bodyPr/>
          <a:lstStyle/>
          <a:p>
            <a:r>
              <a:rPr lang="sv-SE" dirty="0" smtClean="0"/>
              <a:t>2-3/4 2016</a:t>
            </a:r>
            <a:endParaRPr lang="sv-SE" dirty="0"/>
          </a:p>
        </p:txBody>
      </p:sp>
      <p:pic>
        <p:nvPicPr>
          <p:cNvPr id="1026" name="Picture 2" descr="Klubbmärk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293096"/>
            <a:ext cx="4508500" cy="2170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29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LÖRDAGEN den 2/4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dirty="0" smtClean="0"/>
              <a:t>8:30 </a:t>
            </a:r>
            <a:r>
              <a:rPr lang="sv-SE" dirty="0"/>
              <a:t>– 9:00 </a:t>
            </a:r>
            <a:r>
              <a:rPr lang="sv-SE" dirty="0" smtClean="0"/>
              <a:t>		Samling </a:t>
            </a:r>
            <a:r>
              <a:rPr lang="sv-SE" dirty="0"/>
              <a:t>och genomgång av </a:t>
            </a:r>
            <a:r>
              <a:rPr lang="sv-SE" dirty="0" smtClean="0"/>
              <a:t>					helgen</a:t>
            </a:r>
            <a:r>
              <a:rPr lang="sv-SE" dirty="0"/>
              <a:t>, </a:t>
            </a:r>
            <a:r>
              <a:rPr lang="sv-SE" dirty="0" smtClean="0"/>
              <a:t>indelning i ansvarsområden, 			</a:t>
            </a:r>
            <a:r>
              <a:rPr lang="sv-SE" dirty="0" smtClean="0"/>
              <a:t>	frukt </a:t>
            </a:r>
            <a:r>
              <a:rPr lang="sv-SE" dirty="0"/>
              <a:t>serveras.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9:00 – </a:t>
            </a:r>
            <a:r>
              <a:rPr lang="sv-SE" dirty="0"/>
              <a:t>10:30 </a:t>
            </a:r>
            <a:r>
              <a:rPr lang="sv-SE" dirty="0" smtClean="0"/>
              <a:t>		Träningspass </a:t>
            </a:r>
            <a:r>
              <a:rPr lang="sv-SE" dirty="0"/>
              <a:t>1 + </a:t>
            </a:r>
            <a:r>
              <a:rPr lang="sv-SE" dirty="0" smtClean="0"/>
              <a:t>dusch ev. 					målvaktsträning</a:t>
            </a:r>
          </a:p>
          <a:p>
            <a:pPr marL="0" indent="0">
              <a:buNone/>
            </a:pPr>
            <a:r>
              <a:rPr lang="sv-SE" dirty="0" smtClean="0"/>
              <a:t>11:00 </a:t>
            </a:r>
            <a:r>
              <a:rPr lang="sv-SE" dirty="0" smtClean="0"/>
              <a:t>– 11:30 		Lunch (pasta och köttbullar)</a:t>
            </a:r>
          </a:p>
          <a:p>
            <a:pPr marL="0" indent="0">
              <a:buNone/>
            </a:pPr>
            <a:r>
              <a:rPr lang="sv-SE" dirty="0" smtClean="0"/>
              <a:t>11:30 </a:t>
            </a:r>
            <a:r>
              <a:rPr lang="sv-SE" dirty="0" smtClean="0"/>
              <a:t>– </a:t>
            </a:r>
            <a:r>
              <a:rPr lang="sv-SE" dirty="0" smtClean="0"/>
              <a:t>12:00</a:t>
            </a:r>
            <a:r>
              <a:rPr lang="sv-SE" dirty="0" smtClean="0"/>
              <a:t>		</a:t>
            </a:r>
            <a:r>
              <a:rPr lang="sv-SE" dirty="0" smtClean="0"/>
              <a:t>RAST</a:t>
            </a:r>
          </a:p>
          <a:p>
            <a:pPr marL="0" indent="0">
              <a:buNone/>
            </a:pPr>
            <a:r>
              <a:rPr lang="sv-SE" dirty="0" smtClean="0"/>
              <a:t>12:00 </a:t>
            </a:r>
            <a:r>
              <a:rPr lang="sv-SE" dirty="0" smtClean="0"/>
              <a:t>– </a:t>
            </a:r>
            <a:r>
              <a:rPr lang="sv-SE" dirty="0" smtClean="0"/>
              <a:t>12:45	</a:t>
            </a:r>
            <a:r>
              <a:rPr lang="sv-SE" dirty="0" smtClean="0"/>
              <a:t>	</a:t>
            </a:r>
            <a:r>
              <a:rPr lang="sv-SE" dirty="0" smtClean="0"/>
              <a:t>Uppvärmning</a:t>
            </a:r>
          </a:p>
          <a:p>
            <a:pPr marL="0" indent="0">
              <a:buNone/>
            </a:pPr>
            <a:r>
              <a:rPr lang="sv-SE" dirty="0" smtClean="0"/>
              <a:t>12:45 – 13:30		Samling/uppvärmning till matchen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13:30 -15:00 		Matcher mot Fjärås </a:t>
            </a:r>
          </a:p>
          <a:p>
            <a:pPr marL="0" indent="0">
              <a:buNone/>
            </a:pPr>
            <a:r>
              <a:rPr lang="sv-SE" dirty="0" smtClean="0"/>
              <a:t>15:30 -17:00		Bad för de som vill	</a:t>
            </a:r>
          </a:p>
          <a:p>
            <a:pPr marL="0" indent="0">
              <a:buNone/>
            </a:pPr>
            <a:r>
              <a:rPr lang="sv-SE" dirty="0" smtClean="0"/>
              <a:t>18:00 			Kvällsmat (pizza)</a:t>
            </a:r>
          </a:p>
          <a:p>
            <a:pPr marL="0" indent="0">
              <a:buNone/>
            </a:pPr>
            <a:r>
              <a:rPr lang="sv-SE" dirty="0" smtClean="0"/>
              <a:t>19:00			</a:t>
            </a:r>
            <a:r>
              <a:rPr lang="sv-SE" dirty="0" err="1" smtClean="0"/>
              <a:t>Filmtajm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538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SÖNDAGEN den 3/4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dirty="0" smtClean="0"/>
              <a:t>8:30 			Frukost</a:t>
            </a:r>
          </a:p>
          <a:p>
            <a:pPr marL="0" indent="0">
              <a:buNone/>
            </a:pPr>
            <a:r>
              <a:rPr lang="sv-SE" dirty="0" smtClean="0"/>
              <a:t>9:15 			Genomgång av dagen</a:t>
            </a:r>
          </a:p>
          <a:p>
            <a:pPr marL="0" indent="0">
              <a:buNone/>
            </a:pPr>
            <a:r>
              <a:rPr lang="sv-SE" dirty="0" smtClean="0"/>
              <a:t>9:15 – 10:00 		Teori (vi tittar på film och visar 				övningar som vi sedan tränar på)</a:t>
            </a:r>
          </a:p>
          <a:p>
            <a:pPr marL="0" indent="0">
              <a:buNone/>
            </a:pPr>
            <a:r>
              <a:rPr lang="sv-SE" dirty="0" smtClean="0"/>
              <a:t>10:00 – 11.30 		Föräldramöte </a:t>
            </a:r>
            <a:r>
              <a:rPr lang="sv-SE" dirty="0" smtClean="0"/>
              <a:t>med </a:t>
            </a:r>
            <a:r>
              <a:rPr lang="sv-SE" dirty="0" smtClean="0"/>
              <a:t>Åke Eliasson – steg 2</a:t>
            </a:r>
          </a:p>
          <a:p>
            <a:pPr marL="0" indent="0">
              <a:buNone/>
            </a:pPr>
            <a:r>
              <a:rPr lang="sv-SE" dirty="0" smtClean="0"/>
              <a:t>10:00 – 11:30 		Träningspass 1 + dusch</a:t>
            </a:r>
          </a:p>
          <a:p>
            <a:pPr marL="0" indent="0">
              <a:buNone/>
            </a:pPr>
            <a:r>
              <a:rPr lang="sv-SE" dirty="0" smtClean="0"/>
              <a:t>12:00 			LUNCH (grilla hamburgare)</a:t>
            </a:r>
          </a:p>
          <a:p>
            <a:pPr marL="0" indent="0">
              <a:buNone/>
            </a:pPr>
            <a:r>
              <a:rPr lang="sv-SE" dirty="0" smtClean="0"/>
              <a:t>12:45 - 13:30 		Fri lek</a:t>
            </a:r>
          </a:p>
          <a:p>
            <a:pPr marL="0" indent="0">
              <a:buNone/>
            </a:pPr>
            <a:r>
              <a:rPr lang="sv-SE" dirty="0" smtClean="0"/>
              <a:t>14 -15 			Träningspass 2/miniturnering</a:t>
            </a:r>
          </a:p>
          <a:p>
            <a:pPr marL="0" indent="0">
              <a:buNone/>
            </a:pPr>
            <a:r>
              <a:rPr lang="sv-SE" dirty="0" smtClean="0"/>
              <a:t>15:30 			Vi samlas och summerar helgen</a:t>
            </a:r>
          </a:p>
          <a:p>
            <a:pPr marL="0" indent="0">
              <a:buNone/>
            </a:pPr>
            <a:r>
              <a:rPr lang="sv-SE" dirty="0" smtClean="0"/>
              <a:t>16:00 			Lägret slut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404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23528" y="332656"/>
            <a:ext cx="8352928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solidFill>
                  <a:schemeClr val="tx2"/>
                </a:solidFill>
              </a:rPr>
              <a:t>Träff 2.</a:t>
            </a:r>
            <a:endParaRPr lang="sv-SE" dirty="0">
              <a:solidFill>
                <a:schemeClr val="tx2"/>
              </a:solidFill>
            </a:endParaRPr>
          </a:p>
          <a:p>
            <a:r>
              <a:rPr lang="sv-SE" dirty="0">
                <a:solidFill>
                  <a:schemeClr val="tx2"/>
                </a:solidFill>
              </a:rPr>
              <a:t>En bra lagkamrat</a:t>
            </a:r>
          </a:p>
          <a:p>
            <a:endParaRPr lang="sv-SE" b="1" dirty="0" smtClean="0"/>
          </a:p>
          <a:p>
            <a:r>
              <a:rPr lang="sv-SE" b="1" dirty="0" smtClean="0"/>
              <a:t>Syfte</a:t>
            </a:r>
            <a:r>
              <a:rPr lang="sv-SE" b="1" dirty="0"/>
              <a:t>: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Att stärka gruppen och individerna som ett lag </a:t>
            </a:r>
          </a:p>
          <a:p>
            <a:r>
              <a:rPr lang="sv-SE" b="1" dirty="0"/>
              <a:t>Genomförande: </a:t>
            </a:r>
            <a:br>
              <a:rPr lang="sv-SE" b="1" dirty="0"/>
            </a:br>
            <a:r>
              <a:rPr lang="sv-SE" dirty="0"/>
              <a:t>Börja med att alla i laget får fundera på vad som är bäst med att idrotta? Gå sedan laget runt så att alla får svara.</a:t>
            </a:r>
          </a:p>
          <a:p>
            <a:r>
              <a:rPr lang="sv-SE" b="1" dirty="0"/>
              <a:t>Dela in laget i mindre grupper, exempelvis fyra och fyra:</a:t>
            </a:r>
          </a:p>
          <a:p>
            <a:r>
              <a:rPr lang="sv-SE" i="1" dirty="0"/>
              <a:t>Grupperna svarar på: </a:t>
            </a:r>
            <a:endParaRPr lang="sv-SE" dirty="0"/>
          </a:p>
          <a:p>
            <a:pPr lvl="0"/>
            <a:r>
              <a:rPr lang="sv-SE" dirty="0"/>
              <a:t>Kom på så många goda egenskaper som möjligt på en bra lagkamrat? Skriv ner på ett papper!</a:t>
            </a:r>
          </a:p>
          <a:p>
            <a:r>
              <a:rPr lang="sv-SE" i="1" dirty="0"/>
              <a:t>Laget diskuterar:</a:t>
            </a:r>
            <a:endParaRPr lang="sv-SE" dirty="0"/>
          </a:p>
          <a:p>
            <a:pPr lvl="0"/>
            <a:r>
              <a:rPr lang="sv-SE" dirty="0"/>
              <a:t>Varje grupp får räkna upp hur många egenskaper de kom fram till inför resten av laget.</a:t>
            </a:r>
          </a:p>
          <a:p>
            <a:r>
              <a:rPr lang="sv-SE" i="1" dirty="0"/>
              <a:t>Grupparbete: </a:t>
            </a:r>
            <a:endParaRPr lang="sv-SE" dirty="0"/>
          </a:p>
          <a:p>
            <a:pPr lvl="0"/>
            <a:r>
              <a:rPr lang="sv-SE" dirty="0"/>
              <a:t>Varje grupp väljer ut de tre egenskaper de tycker är viktigast!</a:t>
            </a:r>
          </a:p>
          <a:p>
            <a:r>
              <a:rPr lang="sv-SE" i="1" dirty="0"/>
              <a:t>Laget diskuterar:</a:t>
            </a:r>
            <a:endParaRPr lang="sv-SE" dirty="0"/>
          </a:p>
          <a:p>
            <a:pPr lvl="0"/>
            <a:r>
              <a:rPr lang="sv-SE" dirty="0"/>
              <a:t>Lyft sedan vad grupperna kommit fram till inför resten av laget. Skriv ner på ett papper!</a:t>
            </a:r>
          </a:p>
          <a:p>
            <a:r>
              <a:rPr lang="sv-SE" dirty="0"/>
              <a:t> </a:t>
            </a:r>
          </a:p>
          <a:p>
            <a:r>
              <a:rPr lang="sv-SE" dirty="0"/>
              <a:t> </a:t>
            </a:r>
          </a:p>
          <a:p>
            <a:r>
              <a:rPr lang="sv-SE" sz="1600" i="1" dirty="0">
                <a:solidFill>
                  <a:schemeClr val="tx2"/>
                </a:solidFill>
              </a:rPr>
              <a:t>Tips!</a:t>
            </a:r>
            <a:br>
              <a:rPr lang="sv-SE" sz="1600" i="1" dirty="0">
                <a:solidFill>
                  <a:schemeClr val="tx2"/>
                </a:solidFill>
              </a:rPr>
            </a:br>
            <a:r>
              <a:rPr lang="sv-SE" sz="1600" i="1" dirty="0">
                <a:solidFill>
                  <a:schemeClr val="tx2"/>
                </a:solidFill>
              </a:rPr>
              <a:t>Sätt gärna upp pappret med egenskaperna i omklädningsrummet eller något annat bra ställe där de syns och påminner Er om vad ni kom fram till! </a:t>
            </a:r>
            <a:br>
              <a:rPr lang="sv-SE" sz="1600" i="1" dirty="0">
                <a:solidFill>
                  <a:schemeClr val="tx2"/>
                </a:solidFill>
              </a:rPr>
            </a:br>
            <a:endParaRPr lang="sv-SE" sz="16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06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22</Words>
  <Application>Microsoft Office PowerPoint</Application>
  <PresentationFormat>Bildspel på skärmen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5" baseType="lpstr">
      <vt:lpstr>Office-tema</vt:lpstr>
      <vt:lpstr>Övernattningsläger P-05 Kungsbacka IF</vt:lpstr>
      <vt:lpstr>LÖRDAGEN den 2/4</vt:lpstr>
      <vt:lpstr>SÖNDAGEN den 3/4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Övernattningsläger P-05 Kungsbacka IF</dc:title>
  <dc:creator>Maria Hellström</dc:creator>
  <cp:lastModifiedBy>Maria Hellström</cp:lastModifiedBy>
  <cp:revision>16</cp:revision>
  <dcterms:created xsi:type="dcterms:W3CDTF">2016-01-07T12:15:49Z</dcterms:created>
  <dcterms:modified xsi:type="dcterms:W3CDTF">2016-03-23T11:12:03Z</dcterms:modified>
</cp:coreProperties>
</file>