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286" r:id="rId3"/>
    <p:sldId id="280" r:id="rId4"/>
    <p:sldId id="261" r:id="rId5"/>
    <p:sldId id="269" r:id="rId6"/>
    <p:sldId id="264" r:id="rId7"/>
    <p:sldId id="287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3817" autoAdjust="0"/>
  </p:normalViewPr>
  <p:slideViewPr>
    <p:cSldViewPr snapToGrid="0">
      <p:cViewPr varScale="1">
        <p:scale>
          <a:sx n="59" d="100"/>
          <a:sy n="59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C31E8-9E53-421D-9E78-B5AD9A546E93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3EB4E-0069-4C3B-888E-E3ECE30D5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5861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63EB4E-0069-4C3B-888E-E3ECE30D5D6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725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63EB4E-0069-4C3B-888E-E3ECE30D5D6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2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7CB230-5BCF-4D5E-837C-D576A3748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8CBCCD6-EC78-43EB-80BF-ACDCE07C7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374018-605A-4E53-92FF-F052EFE11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F1FEE7-4825-406E-8879-87550DC70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65C73B-407F-4F04-9E0B-11B39876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091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763756-8426-4619-B4ED-6F8011DE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1E700E-0183-442D-933E-FD79F78FC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33386B-8602-4D8F-A705-CDA77857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0D9AC3-497B-4156-9A13-C84B533F6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2E9F30-35A5-4F64-B04D-E62EAE5E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130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7F54B4E-E139-4518-8A2A-64DC158F3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ECDF5A0-EA41-4C3A-8AC8-3AA195B60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C3237C-8D6C-4911-8EE0-633642469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06F153-B55A-4E74-BEF6-321123F0D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E29AE9-8F75-4185-A178-315A7911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660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B2E2A8-C4A4-478E-A862-722CD3E7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E1318D-31AA-4A0D-A67E-C4BD92AA5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CC854E-F9A7-41B2-A61A-155F446CF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CFB1C4-95BE-4204-A3BD-13AF1214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6A50EB-0C9C-4207-82C2-751E6D57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37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DB9B72-798B-43EF-B4AA-4EFFD753F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99FB9B-AA95-4051-9916-0B2D747B5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EE78BF-244D-4DED-8B6B-7D3FB183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1CBD3B-E77B-4878-B414-A8F7E4E42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2AFB99-593B-482E-84D5-B4FD7A06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60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20B290-7F44-4BE2-BD06-C9ACFD4D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057B97-8322-42D0-A2F9-D297F6515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2274A08-83FC-4E09-82F5-E716F7158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44117B-8CF0-4EAE-BFA5-53433A4B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66C31B6-98B9-4E8C-B13F-CD77A0472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BC2560-FCFC-45F3-9291-1FF6F3D3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205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534ED9-8232-4AA6-90F7-C50D5F81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BA10EF-DC5D-4A0D-B811-F1B1047F2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55C26C-7D83-442A-ACBD-81B60DADA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871706C-2FB2-40C3-8B80-4F06B21A2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ABD4E87-5710-43C5-89CF-E7B2501DB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EDFD38C-F1EB-4E2A-ACAA-E87C08524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347FB55-17DE-480E-B172-E5CE7947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63AE6D4-0CD3-4F81-A745-4120E43B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97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75F08-6DD4-4885-8337-61099322E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27D049-5655-4E0C-9A64-9B17A5D3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EA686B0-A507-4516-AC38-078530605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D8A406E-C291-4697-8FF1-6E28E690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1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8364017-239D-48CE-95AF-9DD2B0F7B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7D6CB70-35B8-425D-967A-BC16737E9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AAC9DF3-18EB-49C0-B0C2-7C253DBE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554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4547ED-F107-428B-84D3-63DD46BE6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74690E-BA75-4B15-A210-C37D0ADFF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0F464D-5CAB-4FF3-BC23-C0F66B0D2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632B32-90BD-40FE-AADC-05BF27A7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74F94C-1B10-4CD3-A842-4AC6DD02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510065-38EF-4C13-864C-4C06218C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00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18ADA0-8573-4984-ADDF-96E5A9E6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79B3FC-2EF3-41C6-8B1D-03B7C9666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FD3CC7-6A08-45B1-ADC6-5AFE1828A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5ADF5C-7D8E-4021-8FC9-C1DC0AEB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84D786-2FF9-4FCD-95D5-F9E1D0BD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A7EC9A-28DA-4020-AB7E-4E88A311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04E45D-9D33-4C11-A1C9-9656500B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C962C1-0412-4AD5-8D31-220A8D1EE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ADA9D3-83CA-4358-B988-4CA3D3135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11F79-8548-4D75-9855-4B5C3BE593BB}" type="datetimeFigureOut">
              <a:rPr lang="sv-SE" smtClean="0"/>
              <a:t>2020-10-23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64AAD6-305E-4655-903C-C84F312DE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87E731-97E5-4ADE-8D83-EEE5954E1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469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P0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P0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/>
          </a:bodyPr>
          <a:lstStyle/>
          <a:p>
            <a:endParaRPr lang="sv-SE" dirty="0"/>
          </a:p>
          <a:p>
            <a:pPr marL="0" indent="0">
              <a:buNone/>
            </a:pPr>
            <a:r>
              <a:rPr lang="sv-SE" dirty="0"/>
              <a:t>Agenda föräldramöte U15 2020-10-19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sz="2000" dirty="0"/>
              <a:t>Trupp &amp; ledarstab</a:t>
            </a:r>
          </a:p>
          <a:p>
            <a:r>
              <a:rPr lang="sv-SE" sz="2000" dirty="0"/>
              <a:t>Träning vinter</a:t>
            </a:r>
          </a:p>
          <a:p>
            <a:r>
              <a:rPr lang="sv-SE" sz="2000" dirty="0"/>
              <a:t>Summering säsongen</a:t>
            </a:r>
          </a:p>
          <a:p>
            <a:r>
              <a:rPr lang="sv-SE" sz="2000" dirty="0"/>
              <a:t>Klubbshop – ny klädleverantör</a:t>
            </a:r>
          </a:p>
          <a:p>
            <a:r>
              <a:rPr lang="sv-SE" sz="2000" dirty="0"/>
              <a:t>Ekonomi</a:t>
            </a:r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4453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Trupp &amp; ledarstab</a:t>
            </a:r>
          </a:p>
          <a:p>
            <a:r>
              <a:rPr lang="sv-SE" sz="2000" dirty="0"/>
              <a:t>Stefan &amp; Daniel slutar efter säsongen</a:t>
            </a:r>
          </a:p>
          <a:p>
            <a:r>
              <a:rPr lang="sv-SE" sz="2000" dirty="0"/>
              <a:t>Föreningen har letat ny huvudtränare sedan hösten -19</a:t>
            </a:r>
          </a:p>
          <a:p>
            <a:r>
              <a:rPr lang="sv-SE" sz="2000" dirty="0"/>
              <a:t>Dialog pågår med 2 potentiella huvudtränare och assisterande</a:t>
            </a:r>
          </a:p>
          <a:p>
            <a:r>
              <a:rPr lang="sv-SE" sz="2000" dirty="0"/>
              <a:t>25 spelare i truppen i nuläget</a:t>
            </a:r>
          </a:p>
        </p:txBody>
      </p:sp>
      <p:pic>
        <p:nvPicPr>
          <p:cNvPr id="9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1B108BD3-68BD-4B4B-8B69-FBE23D6BD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5238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cdn.laget.se/2975782.jpg">
            <a:hlinkClick r:id="rId3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758" y="0"/>
            <a:ext cx="4637242" cy="79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891F53F0-11CF-4CB3-87C6-6A1B260BB3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581" y="356640"/>
            <a:ext cx="6118641" cy="5475954"/>
          </a:xfrm>
          <a:prstGeom prst="rect">
            <a:avLst/>
          </a:prstGeom>
        </p:spPr>
      </p:pic>
      <p:sp>
        <p:nvSpPr>
          <p:cNvPr id="4" name="Platshållare för innehåll 4">
            <a:extLst>
              <a:ext uri="{FF2B5EF4-FFF2-40B4-BE49-F238E27FC236}">
                <a16:creationId xmlns:a16="http://schemas.microsoft.com/office/drawing/2014/main" id="{0024CC47-2053-4C09-BC97-471D349B5B66}"/>
              </a:ext>
            </a:extLst>
          </p:cNvPr>
          <p:cNvSpPr txBox="1">
            <a:spLocks/>
          </p:cNvSpPr>
          <p:nvPr/>
        </p:nvSpPr>
        <p:spPr>
          <a:xfrm>
            <a:off x="7662891" y="1093299"/>
            <a:ext cx="4249579" cy="5475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1800" b="1" dirty="0"/>
              <a:t>Sektionsstyrelse</a:t>
            </a:r>
          </a:p>
          <a:p>
            <a:r>
              <a:rPr lang="sv-SE" sz="1800" dirty="0"/>
              <a:t>Ordförande </a:t>
            </a:r>
          </a:p>
          <a:p>
            <a:r>
              <a:rPr lang="sv-SE" sz="1800" dirty="0"/>
              <a:t>Sekreterare</a:t>
            </a:r>
          </a:p>
          <a:p>
            <a:r>
              <a:rPr lang="sv-SE" sz="1800" dirty="0"/>
              <a:t>Sportansvarig Senior </a:t>
            </a:r>
            <a:r>
              <a:rPr lang="sv-SE" sz="1600" dirty="0"/>
              <a:t>(Tommy Magnusson)</a:t>
            </a:r>
            <a:endParaRPr lang="sv-SE" sz="1800" dirty="0"/>
          </a:p>
          <a:p>
            <a:r>
              <a:rPr lang="sv-SE" sz="1800" dirty="0"/>
              <a:t>Sportansvarig 15-19 år </a:t>
            </a:r>
            <a:r>
              <a:rPr lang="sv-SE" sz="1600" dirty="0"/>
              <a:t>(Anders Martinsson)</a:t>
            </a:r>
            <a:endParaRPr lang="sv-SE" sz="1800" dirty="0"/>
          </a:p>
          <a:p>
            <a:r>
              <a:rPr lang="sv-SE" sz="1800" dirty="0"/>
              <a:t>Evenemangsansvarig A-matcher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18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800" b="1" dirty="0"/>
              <a:t>Ledaruppsättning per trupp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Huvudansvarig tränare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Ass tränare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Lagledare</a:t>
            </a:r>
          </a:p>
          <a:p>
            <a:pPr>
              <a:lnSpc>
                <a:spcPct val="70000"/>
              </a:lnSpc>
            </a:pPr>
            <a:r>
              <a:rPr lang="sv-SE" sz="1800" dirty="0" err="1"/>
              <a:t>Admin</a:t>
            </a:r>
            <a:r>
              <a:rPr lang="sv-SE" sz="1800" dirty="0"/>
              <a:t>-ansvarig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4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4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528622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190632"/>
            <a:ext cx="5556422" cy="44547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Träningar nov-dec</a:t>
            </a:r>
          </a:p>
          <a:p>
            <a:pPr>
              <a:lnSpc>
                <a:spcPct val="70000"/>
              </a:lnSpc>
            </a:pPr>
            <a:endParaRPr lang="sv-SE" sz="1700" dirty="0"/>
          </a:p>
          <a:p>
            <a:pPr>
              <a:lnSpc>
                <a:spcPct val="70000"/>
              </a:lnSpc>
            </a:pPr>
            <a:r>
              <a:rPr lang="sv-SE" sz="1700" dirty="0"/>
              <a:t>Måndagar kl. 17:00-18:30	konstgräs</a:t>
            </a:r>
          </a:p>
          <a:p>
            <a:pPr>
              <a:lnSpc>
                <a:spcPct val="70000"/>
              </a:lnSpc>
            </a:pPr>
            <a:r>
              <a:rPr lang="sv-SE" sz="1700" dirty="0"/>
              <a:t>Onsdagar kl. 18:30-20:00	konstgräs</a:t>
            </a:r>
          </a:p>
          <a:p>
            <a:pPr>
              <a:lnSpc>
                <a:spcPct val="70000"/>
              </a:lnSpc>
            </a:pPr>
            <a:r>
              <a:rPr lang="sv-SE" sz="1700" dirty="0"/>
              <a:t>Lördagar kl. 17:00-18:00	</a:t>
            </a:r>
            <a:r>
              <a:rPr lang="sv-SE" sz="1700" dirty="0" err="1"/>
              <a:t>futsal</a:t>
            </a:r>
            <a:endParaRPr lang="sv-SE" sz="1700" dirty="0"/>
          </a:p>
          <a:p>
            <a:pPr>
              <a:lnSpc>
                <a:spcPct val="70000"/>
              </a:lnSpc>
            </a:pPr>
            <a:r>
              <a:rPr lang="sv-SE" sz="1700" dirty="0"/>
              <a:t>Ej bestämd dag		Gym alt. brottning</a:t>
            </a:r>
          </a:p>
        </p:txBody>
      </p:sp>
      <p:pic>
        <p:nvPicPr>
          <p:cNvPr id="9" name="Picture 4" descr="http://cdn.laget.se/2975782.jpg">
            <a:hlinkClick r:id="rId3"/>
            <a:extLst>
              <a:ext uri="{FF2B5EF4-FFF2-40B4-BE49-F238E27FC236}">
                <a16:creationId xmlns:a16="http://schemas.microsoft.com/office/drawing/2014/main" id="{540C7A6F-F891-4DD6-990B-9502211DA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latshållare för innehåll 4">
            <a:extLst>
              <a:ext uri="{FF2B5EF4-FFF2-40B4-BE49-F238E27FC236}">
                <a16:creationId xmlns:a16="http://schemas.microsoft.com/office/drawing/2014/main" id="{662B2F2D-AE84-4C5F-964D-A946459ED3BB}"/>
              </a:ext>
            </a:extLst>
          </p:cNvPr>
          <p:cNvSpPr txBox="1">
            <a:spLocks/>
          </p:cNvSpPr>
          <p:nvPr/>
        </p:nvSpPr>
        <p:spPr>
          <a:xfrm>
            <a:off x="6394623" y="2169367"/>
            <a:ext cx="5556422" cy="4454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Träningar jan-mar</a:t>
            </a:r>
          </a:p>
          <a:p>
            <a:pPr>
              <a:lnSpc>
                <a:spcPct val="70000"/>
              </a:lnSpc>
            </a:pPr>
            <a:endParaRPr lang="sv-SE" sz="1700" dirty="0"/>
          </a:p>
          <a:p>
            <a:pPr>
              <a:lnSpc>
                <a:spcPct val="70000"/>
              </a:lnSpc>
            </a:pPr>
            <a:r>
              <a:rPr lang="sv-SE" sz="1700" dirty="0"/>
              <a:t>Måndagar kl. 17:00-18:30	konstgräs</a:t>
            </a:r>
          </a:p>
          <a:p>
            <a:pPr>
              <a:lnSpc>
                <a:spcPct val="70000"/>
              </a:lnSpc>
            </a:pPr>
            <a:r>
              <a:rPr lang="sv-SE" sz="1700" dirty="0"/>
              <a:t>Onsdagar kl. 18:30-20:00	konstgräs</a:t>
            </a:r>
          </a:p>
          <a:p>
            <a:pPr>
              <a:lnSpc>
                <a:spcPct val="70000"/>
              </a:lnSpc>
            </a:pPr>
            <a:r>
              <a:rPr lang="sv-SE" sz="1700" dirty="0"/>
              <a:t>Torsdagar kl. 20:00-21:30	konstgräs</a:t>
            </a:r>
          </a:p>
          <a:p>
            <a:pPr>
              <a:lnSpc>
                <a:spcPct val="70000"/>
              </a:lnSpc>
            </a:pPr>
            <a:r>
              <a:rPr lang="sv-SE" sz="1700" dirty="0"/>
              <a:t>Ej bestämd dag		Gym alt. brottning</a:t>
            </a:r>
          </a:p>
          <a:p>
            <a:pPr>
              <a:lnSpc>
                <a:spcPct val="70000"/>
              </a:lnSpc>
            </a:pPr>
            <a:endParaRPr lang="sv-SE" sz="1700" dirty="0"/>
          </a:p>
          <a:p>
            <a:pPr>
              <a:lnSpc>
                <a:spcPct val="70000"/>
              </a:lnSpc>
            </a:pPr>
            <a:r>
              <a:rPr lang="sv-SE" sz="1700" dirty="0"/>
              <a:t>Träningsmatcher from mars</a:t>
            </a:r>
            <a:endParaRPr lang="sv-SE" sz="6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0597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133344"/>
            <a:ext cx="4802580" cy="3512005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sv-SE" sz="1800" b="1" dirty="0"/>
              <a:t>Träningar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95 träningspass 1 jan – 31 sep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Brottning 6 pass (12 totalt)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Löpträning jan-mar (Magnus)</a:t>
            </a:r>
          </a:p>
          <a:p>
            <a:pPr>
              <a:lnSpc>
                <a:spcPct val="70000"/>
              </a:lnSpc>
            </a:pPr>
            <a:r>
              <a:rPr lang="sv-SE" sz="1800" dirty="0" err="1"/>
              <a:t>Fys</a:t>
            </a:r>
            <a:r>
              <a:rPr lang="sv-SE" sz="1800" dirty="0"/>
              <a:t> - </a:t>
            </a:r>
            <a:r>
              <a:rPr lang="sv-SE" sz="1800" dirty="0" err="1"/>
              <a:t>power</a:t>
            </a:r>
            <a:r>
              <a:rPr lang="sv-SE" sz="1800" dirty="0"/>
              <a:t> </a:t>
            </a:r>
            <a:r>
              <a:rPr lang="sv-SE" sz="1800" dirty="0" err="1"/>
              <a:t>hour</a:t>
            </a:r>
            <a:r>
              <a:rPr lang="sv-SE" sz="1800" dirty="0"/>
              <a:t> (</a:t>
            </a:r>
            <a:r>
              <a:rPr lang="sv-SE" sz="1800" dirty="0" err="1"/>
              <a:t>friskis</a:t>
            </a:r>
            <a:r>
              <a:rPr lang="sv-SE" sz="1800" dirty="0"/>
              <a:t>)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Konstgrästräning jan-april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Grästräning maj-sep</a:t>
            </a:r>
          </a:p>
          <a:p>
            <a:pPr>
              <a:lnSpc>
                <a:spcPct val="70000"/>
              </a:lnSpc>
            </a:pPr>
            <a:endParaRPr lang="sv-SE" sz="1800" dirty="0"/>
          </a:p>
          <a:p>
            <a:endParaRPr lang="sv-SE" sz="64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7431284C-6421-42CF-895A-21EE215DC8CC}"/>
              </a:ext>
            </a:extLst>
          </p:cNvPr>
          <p:cNvSpPr/>
          <p:nvPr/>
        </p:nvSpPr>
        <p:spPr>
          <a:xfrm>
            <a:off x="838200" y="2512681"/>
            <a:ext cx="4172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/>
              <a:t>Summering säsongen 2020</a:t>
            </a:r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35386F4B-48D0-4C05-A8B1-7C5354164E77}"/>
              </a:ext>
            </a:extLst>
          </p:cNvPr>
          <p:cNvSpPr txBox="1">
            <a:spLocks/>
          </p:cNvSpPr>
          <p:nvPr/>
        </p:nvSpPr>
        <p:spPr>
          <a:xfrm>
            <a:off x="5860309" y="3133343"/>
            <a:ext cx="5686648" cy="3512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sv-SE" sz="1800" b="1" dirty="0"/>
              <a:t>Cuper/serier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Vintercupen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Ö-bollen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Halland div.7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Göteborg nivå 3 (start 1 juni)</a:t>
            </a:r>
          </a:p>
          <a:p>
            <a:pPr>
              <a:lnSpc>
                <a:spcPct val="70000"/>
              </a:lnSpc>
            </a:pPr>
            <a:r>
              <a:rPr lang="sv-SE" sz="1800" dirty="0" err="1"/>
              <a:t>Quality</a:t>
            </a:r>
            <a:r>
              <a:rPr lang="sv-SE" sz="1800" dirty="0"/>
              <a:t> Cup</a:t>
            </a:r>
          </a:p>
          <a:p>
            <a:endParaRPr lang="sv-SE" sz="6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4883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6"/>
            <a:ext cx="10820400" cy="46886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400" dirty="0"/>
              <a:t>Ekonomi</a:t>
            </a:r>
            <a:endParaRPr lang="sv-SE" sz="2000" dirty="0"/>
          </a:p>
          <a:p>
            <a:r>
              <a:rPr lang="sv-SE" sz="2000" dirty="0"/>
              <a:t>Egna lagkassan, ca. </a:t>
            </a:r>
            <a:r>
              <a:rPr lang="sv-SE" sz="2000"/>
              <a:t>9.000 sek </a:t>
            </a:r>
            <a:r>
              <a:rPr lang="sv-SE" sz="2000" dirty="0"/>
              <a:t>i kassan idag</a:t>
            </a:r>
            <a:endParaRPr lang="sv-SE" sz="1800" dirty="0"/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8279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6"/>
            <a:ext cx="10820400" cy="46886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sz="3400" dirty="0"/>
              <a:t>Klubbshop</a:t>
            </a:r>
          </a:p>
          <a:p>
            <a:pPr marL="0" indent="0" algn="ctr">
              <a:buNone/>
            </a:pPr>
            <a:endParaRPr lang="sv-SE" sz="3400" dirty="0"/>
          </a:p>
          <a:p>
            <a:pPr marL="0" indent="0" algn="ctr">
              <a:buNone/>
            </a:pPr>
            <a:r>
              <a:rPr lang="sv-SE" sz="3400" dirty="0"/>
              <a:t>Ny klädpartner Klubbhuset med märket Craft!</a:t>
            </a:r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944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27526</TotalTime>
  <Words>210</Words>
  <Application>Microsoft Office PowerPoint</Application>
  <PresentationFormat>Bredbild</PresentationFormat>
  <Paragraphs>67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Abrahamsson</dc:creator>
  <cp:lastModifiedBy>Fredrik Abrahamsson</cp:lastModifiedBy>
  <cp:revision>201</cp:revision>
  <dcterms:created xsi:type="dcterms:W3CDTF">2018-03-03T15:41:27Z</dcterms:created>
  <dcterms:modified xsi:type="dcterms:W3CDTF">2020-10-23T15:25:42Z</dcterms:modified>
</cp:coreProperties>
</file>