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0" r:id="rId3"/>
    <p:sldId id="286" r:id="rId4"/>
    <p:sldId id="261" r:id="rId5"/>
    <p:sldId id="288" r:id="rId6"/>
    <p:sldId id="285" r:id="rId7"/>
    <p:sldId id="287" r:id="rId8"/>
    <p:sldId id="270" r:id="rId9"/>
    <p:sldId id="289" r:id="rId10"/>
    <p:sldId id="264" r:id="rId11"/>
    <p:sldId id="26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817" autoAdjust="0"/>
  </p:normalViewPr>
  <p:slideViewPr>
    <p:cSldViewPr snapToGrid="0">
      <p:cViewPr varScale="1">
        <p:scale>
          <a:sx n="149" d="100"/>
          <a:sy n="149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13861-343D-47D3-9BF3-71CAB75EC72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12503819-BDF6-4D01-99FB-103ABFF4E5A8}">
      <dgm:prSet phldrT="[Text]" custT="1"/>
      <dgm:spPr/>
      <dgm:t>
        <a:bodyPr/>
        <a:lstStyle/>
        <a:p>
          <a:r>
            <a:rPr lang="sv-SE" sz="2400" dirty="0"/>
            <a:t>Fas 1</a:t>
          </a:r>
        </a:p>
      </dgm:t>
    </dgm:pt>
    <dgm:pt modelId="{45BBDE2D-4515-46C8-A370-46AEB6280961}" type="parTrans" cxnId="{12A0BE71-2104-4ACB-BB48-CF1D176E7E05}">
      <dgm:prSet/>
      <dgm:spPr/>
      <dgm:t>
        <a:bodyPr/>
        <a:lstStyle/>
        <a:p>
          <a:endParaRPr lang="sv-SE"/>
        </a:p>
      </dgm:t>
    </dgm:pt>
    <dgm:pt modelId="{D2AB154A-9E3A-42FF-91A2-8510DBE0AB72}" type="sibTrans" cxnId="{12A0BE71-2104-4ACB-BB48-CF1D176E7E05}">
      <dgm:prSet/>
      <dgm:spPr/>
      <dgm:t>
        <a:bodyPr/>
        <a:lstStyle/>
        <a:p>
          <a:endParaRPr lang="sv-SE"/>
        </a:p>
      </dgm:t>
    </dgm:pt>
    <dgm:pt modelId="{7B55A8B0-BF70-436C-ABAF-663CF84CA00A}">
      <dgm:prSet phldrT="[Text]" custT="1"/>
      <dgm:spPr/>
      <dgm:t>
        <a:bodyPr/>
        <a:lstStyle/>
        <a:p>
          <a:r>
            <a:rPr lang="sv-SE" sz="2400" dirty="0"/>
            <a:t>Fas 2</a:t>
          </a:r>
        </a:p>
      </dgm:t>
    </dgm:pt>
    <dgm:pt modelId="{FD5C84CC-B5BD-43C5-8E86-4F06BE1C54D3}" type="parTrans" cxnId="{394EB93A-1A24-422C-A168-623EE2DB5609}">
      <dgm:prSet/>
      <dgm:spPr/>
      <dgm:t>
        <a:bodyPr/>
        <a:lstStyle/>
        <a:p>
          <a:endParaRPr lang="sv-SE"/>
        </a:p>
      </dgm:t>
    </dgm:pt>
    <dgm:pt modelId="{06D37DD0-FFF2-4FBB-98B9-0EEBC4E323AA}" type="sibTrans" cxnId="{394EB93A-1A24-422C-A168-623EE2DB5609}">
      <dgm:prSet/>
      <dgm:spPr/>
      <dgm:t>
        <a:bodyPr/>
        <a:lstStyle/>
        <a:p>
          <a:endParaRPr lang="sv-SE"/>
        </a:p>
      </dgm:t>
    </dgm:pt>
    <dgm:pt modelId="{E9A6C031-E0F5-47E7-B41A-A8BCCF62C8C8}">
      <dgm:prSet phldrT="[Text]" custT="1"/>
      <dgm:spPr/>
      <dgm:t>
        <a:bodyPr/>
        <a:lstStyle/>
        <a:p>
          <a:r>
            <a:rPr lang="sv-SE" sz="2400" dirty="0"/>
            <a:t>Fas 3</a:t>
          </a:r>
        </a:p>
      </dgm:t>
    </dgm:pt>
    <dgm:pt modelId="{D2826BAE-FDF7-4F88-BAD0-413E51EF765B}" type="parTrans" cxnId="{63FEEBCC-1FB1-4EC8-8765-AA44C984CC94}">
      <dgm:prSet/>
      <dgm:spPr/>
      <dgm:t>
        <a:bodyPr/>
        <a:lstStyle/>
        <a:p>
          <a:endParaRPr lang="sv-SE"/>
        </a:p>
      </dgm:t>
    </dgm:pt>
    <dgm:pt modelId="{97E7F274-817D-40F9-88AF-5957711DAF54}" type="sibTrans" cxnId="{63FEEBCC-1FB1-4EC8-8765-AA44C984CC94}">
      <dgm:prSet/>
      <dgm:spPr/>
      <dgm:t>
        <a:bodyPr/>
        <a:lstStyle/>
        <a:p>
          <a:endParaRPr lang="sv-SE"/>
        </a:p>
      </dgm:t>
    </dgm:pt>
    <dgm:pt modelId="{962105F9-FC90-4155-A4E2-03C7A3847AC3}">
      <dgm:prSet phldrT="[Text]" custT="1"/>
      <dgm:spPr/>
      <dgm:t>
        <a:bodyPr/>
        <a:lstStyle/>
        <a:p>
          <a:r>
            <a:rPr lang="sv-SE" sz="2400" dirty="0"/>
            <a:t>Fas 4</a:t>
          </a:r>
        </a:p>
      </dgm:t>
    </dgm:pt>
    <dgm:pt modelId="{84A36FB4-0E51-4B10-BA33-13670E7F08D8}" type="parTrans" cxnId="{C7F510B6-275D-4972-93B5-982EE1F6F192}">
      <dgm:prSet/>
      <dgm:spPr/>
      <dgm:t>
        <a:bodyPr/>
        <a:lstStyle/>
        <a:p>
          <a:endParaRPr lang="sv-SE"/>
        </a:p>
      </dgm:t>
    </dgm:pt>
    <dgm:pt modelId="{E85FDB83-2EDB-4EF6-8069-CD01DBF3874B}" type="sibTrans" cxnId="{C7F510B6-275D-4972-93B5-982EE1F6F192}">
      <dgm:prSet/>
      <dgm:spPr/>
      <dgm:t>
        <a:bodyPr/>
        <a:lstStyle/>
        <a:p>
          <a:endParaRPr lang="sv-SE"/>
        </a:p>
      </dgm:t>
    </dgm:pt>
    <dgm:pt modelId="{CE34823F-1409-4097-81FB-AA95B979ED3C}" type="pres">
      <dgm:prSet presAssocID="{F2113861-343D-47D3-9BF3-71CAB75EC729}" presName="Name0" presStyleCnt="0">
        <dgm:presLayoutVars>
          <dgm:dir/>
          <dgm:animLvl val="lvl"/>
          <dgm:resizeHandles val="exact"/>
        </dgm:presLayoutVars>
      </dgm:prSet>
      <dgm:spPr/>
    </dgm:pt>
    <dgm:pt modelId="{41321D06-54D3-4114-A5F1-DD1B42E9A7D2}" type="pres">
      <dgm:prSet presAssocID="{12503819-BDF6-4D01-99FB-103ABFF4E5A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267086-7CCE-4C0A-B898-E6656E7AF7D1}" type="pres">
      <dgm:prSet presAssocID="{D2AB154A-9E3A-42FF-91A2-8510DBE0AB72}" presName="parTxOnlySpace" presStyleCnt="0"/>
      <dgm:spPr/>
    </dgm:pt>
    <dgm:pt modelId="{7479AAD5-9F6B-4E07-9382-553B5ACCD58B}" type="pres">
      <dgm:prSet presAssocID="{7B55A8B0-BF70-436C-ABAF-663CF84CA00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084ADC-5C5A-422B-AA68-C4F34CE0A2D8}" type="pres">
      <dgm:prSet presAssocID="{06D37DD0-FFF2-4FBB-98B9-0EEBC4E323AA}" presName="parTxOnlySpace" presStyleCnt="0"/>
      <dgm:spPr/>
    </dgm:pt>
    <dgm:pt modelId="{93157D18-D2E9-4CBC-83C5-7D5C15B4EBB4}" type="pres">
      <dgm:prSet presAssocID="{E9A6C031-E0F5-47E7-B41A-A8BCCF62C8C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C59123-AEBC-4956-AB17-20E81320BE35}" type="pres">
      <dgm:prSet presAssocID="{97E7F274-817D-40F9-88AF-5957711DAF54}" presName="parTxOnlySpace" presStyleCnt="0"/>
      <dgm:spPr/>
    </dgm:pt>
    <dgm:pt modelId="{E0F3E86F-FA6D-422C-9764-E5FC65485495}" type="pres">
      <dgm:prSet presAssocID="{962105F9-FC90-4155-A4E2-03C7A3847A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4EB93A-1A24-422C-A168-623EE2DB5609}" srcId="{F2113861-343D-47D3-9BF3-71CAB75EC729}" destId="{7B55A8B0-BF70-436C-ABAF-663CF84CA00A}" srcOrd="1" destOrd="0" parTransId="{FD5C84CC-B5BD-43C5-8E86-4F06BE1C54D3}" sibTransId="{06D37DD0-FFF2-4FBB-98B9-0EEBC4E323AA}"/>
    <dgm:cxn modelId="{6CAC5047-AF13-4844-B6AB-11560F275CD4}" type="presOf" srcId="{F2113861-343D-47D3-9BF3-71CAB75EC729}" destId="{CE34823F-1409-4097-81FB-AA95B979ED3C}" srcOrd="0" destOrd="0" presId="urn:microsoft.com/office/officeart/2005/8/layout/chevron1"/>
    <dgm:cxn modelId="{858E4651-3452-43F8-98F4-FDB2447E9C74}" type="presOf" srcId="{12503819-BDF6-4D01-99FB-103ABFF4E5A8}" destId="{41321D06-54D3-4114-A5F1-DD1B42E9A7D2}" srcOrd="0" destOrd="0" presId="urn:microsoft.com/office/officeart/2005/8/layout/chevron1"/>
    <dgm:cxn modelId="{12A0BE71-2104-4ACB-BB48-CF1D176E7E05}" srcId="{F2113861-343D-47D3-9BF3-71CAB75EC729}" destId="{12503819-BDF6-4D01-99FB-103ABFF4E5A8}" srcOrd="0" destOrd="0" parTransId="{45BBDE2D-4515-46C8-A370-46AEB6280961}" sibTransId="{D2AB154A-9E3A-42FF-91A2-8510DBE0AB72}"/>
    <dgm:cxn modelId="{2F1C0A59-03B2-436B-B4FD-3B80B8D0F282}" type="presOf" srcId="{7B55A8B0-BF70-436C-ABAF-663CF84CA00A}" destId="{7479AAD5-9F6B-4E07-9382-553B5ACCD58B}" srcOrd="0" destOrd="0" presId="urn:microsoft.com/office/officeart/2005/8/layout/chevron1"/>
    <dgm:cxn modelId="{C7F510B6-275D-4972-93B5-982EE1F6F192}" srcId="{F2113861-343D-47D3-9BF3-71CAB75EC729}" destId="{962105F9-FC90-4155-A4E2-03C7A3847AC3}" srcOrd="3" destOrd="0" parTransId="{84A36FB4-0E51-4B10-BA33-13670E7F08D8}" sibTransId="{E85FDB83-2EDB-4EF6-8069-CD01DBF3874B}"/>
    <dgm:cxn modelId="{63AEB6C2-6E26-420B-88D2-90EB6B46FA44}" type="presOf" srcId="{962105F9-FC90-4155-A4E2-03C7A3847AC3}" destId="{E0F3E86F-FA6D-422C-9764-E5FC65485495}" srcOrd="0" destOrd="0" presId="urn:microsoft.com/office/officeart/2005/8/layout/chevron1"/>
    <dgm:cxn modelId="{63FEEBCC-1FB1-4EC8-8765-AA44C984CC94}" srcId="{F2113861-343D-47D3-9BF3-71CAB75EC729}" destId="{E9A6C031-E0F5-47E7-B41A-A8BCCF62C8C8}" srcOrd="2" destOrd="0" parTransId="{D2826BAE-FDF7-4F88-BAD0-413E51EF765B}" sibTransId="{97E7F274-817D-40F9-88AF-5957711DAF54}"/>
    <dgm:cxn modelId="{BB8122FC-CC52-4F8E-B012-FF237BE1CFD3}" type="presOf" srcId="{E9A6C031-E0F5-47E7-B41A-A8BCCF62C8C8}" destId="{93157D18-D2E9-4CBC-83C5-7D5C15B4EBB4}" srcOrd="0" destOrd="0" presId="urn:microsoft.com/office/officeart/2005/8/layout/chevron1"/>
    <dgm:cxn modelId="{1B8096FF-2CBD-44F4-9C26-7E76FA45C9F6}" type="presParOf" srcId="{CE34823F-1409-4097-81FB-AA95B979ED3C}" destId="{41321D06-54D3-4114-A5F1-DD1B42E9A7D2}" srcOrd="0" destOrd="0" presId="urn:microsoft.com/office/officeart/2005/8/layout/chevron1"/>
    <dgm:cxn modelId="{2C87AFDF-0A3E-4217-850A-BDCA8682C806}" type="presParOf" srcId="{CE34823F-1409-4097-81FB-AA95B979ED3C}" destId="{15267086-7CCE-4C0A-B898-E6656E7AF7D1}" srcOrd="1" destOrd="0" presId="urn:microsoft.com/office/officeart/2005/8/layout/chevron1"/>
    <dgm:cxn modelId="{6F5B97F0-0CDD-4DF8-B38B-A3E1DE6BA5AF}" type="presParOf" srcId="{CE34823F-1409-4097-81FB-AA95B979ED3C}" destId="{7479AAD5-9F6B-4E07-9382-553B5ACCD58B}" srcOrd="2" destOrd="0" presId="urn:microsoft.com/office/officeart/2005/8/layout/chevron1"/>
    <dgm:cxn modelId="{DC408D3A-32C0-4804-B0AE-67375CE6A781}" type="presParOf" srcId="{CE34823F-1409-4097-81FB-AA95B979ED3C}" destId="{0C084ADC-5C5A-422B-AA68-C4F34CE0A2D8}" srcOrd="3" destOrd="0" presId="urn:microsoft.com/office/officeart/2005/8/layout/chevron1"/>
    <dgm:cxn modelId="{C79904F3-C1A2-48B8-8A58-4AF869878061}" type="presParOf" srcId="{CE34823F-1409-4097-81FB-AA95B979ED3C}" destId="{93157D18-D2E9-4CBC-83C5-7D5C15B4EBB4}" srcOrd="4" destOrd="0" presId="urn:microsoft.com/office/officeart/2005/8/layout/chevron1"/>
    <dgm:cxn modelId="{A4D1208C-E774-4CFE-80A2-878AFA7F9E56}" type="presParOf" srcId="{CE34823F-1409-4097-81FB-AA95B979ED3C}" destId="{07C59123-AEBC-4956-AB17-20E81320BE35}" srcOrd="5" destOrd="0" presId="urn:microsoft.com/office/officeart/2005/8/layout/chevron1"/>
    <dgm:cxn modelId="{B288B398-A60A-43F3-8279-2339C9DB75B8}" type="presParOf" srcId="{CE34823F-1409-4097-81FB-AA95B979ED3C}" destId="{E0F3E86F-FA6D-422C-9764-E5FC6548549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1D06-54D3-4114-A5F1-DD1B42E9A7D2}">
      <dsp:nvSpPr>
        <dsp:cNvPr id="0" name=""/>
        <dsp:cNvSpPr/>
      </dsp:nvSpPr>
      <dsp:spPr>
        <a:xfrm>
          <a:off x="4877" y="0"/>
          <a:ext cx="2839417" cy="47867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Fas 1</a:t>
          </a:r>
        </a:p>
      </dsp:txBody>
      <dsp:txXfrm>
        <a:off x="244217" y="0"/>
        <a:ext cx="2360738" cy="478679"/>
      </dsp:txXfrm>
    </dsp:sp>
    <dsp:sp modelId="{7479AAD5-9F6B-4E07-9382-553B5ACCD58B}">
      <dsp:nvSpPr>
        <dsp:cNvPr id="0" name=""/>
        <dsp:cNvSpPr/>
      </dsp:nvSpPr>
      <dsp:spPr>
        <a:xfrm>
          <a:off x="2560353" y="0"/>
          <a:ext cx="2839417" cy="478679"/>
        </a:xfrm>
        <a:prstGeom prst="chevr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Fas 2</a:t>
          </a:r>
        </a:p>
      </dsp:txBody>
      <dsp:txXfrm>
        <a:off x="2799693" y="0"/>
        <a:ext cx="2360738" cy="478679"/>
      </dsp:txXfrm>
    </dsp:sp>
    <dsp:sp modelId="{93157D18-D2E9-4CBC-83C5-7D5C15B4EBB4}">
      <dsp:nvSpPr>
        <dsp:cNvPr id="0" name=""/>
        <dsp:cNvSpPr/>
      </dsp:nvSpPr>
      <dsp:spPr>
        <a:xfrm>
          <a:off x="5115828" y="0"/>
          <a:ext cx="2839417" cy="478679"/>
        </a:xfrm>
        <a:prstGeom prst="chevr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Fas 3</a:t>
          </a:r>
        </a:p>
      </dsp:txBody>
      <dsp:txXfrm>
        <a:off x="5355168" y="0"/>
        <a:ext cx="2360738" cy="478679"/>
      </dsp:txXfrm>
    </dsp:sp>
    <dsp:sp modelId="{E0F3E86F-FA6D-422C-9764-E5FC65485495}">
      <dsp:nvSpPr>
        <dsp:cNvPr id="0" name=""/>
        <dsp:cNvSpPr/>
      </dsp:nvSpPr>
      <dsp:spPr>
        <a:xfrm>
          <a:off x="7671304" y="0"/>
          <a:ext cx="2839417" cy="478679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Fas 4</a:t>
          </a:r>
        </a:p>
      </dsp:txBody>
      <dsp:txXfrm>
        <a:off x="7910644" y="0"/>
        <a:ext cx="2360738" cy="47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C31E8-9E53-421D-9E78-B5AD9A546E93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EB4E-0069-4C3B-888E-E3ECE30D5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8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2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13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5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33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CB230-5BCF-4D5E-837C-D576A3748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CBCCD6-EC78-43EB-80BF-ACDCE07C7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374018-605A-4E53-92FF-F052EFE1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F1FEE7-4825-406E-8879-87550DC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65C73B-407F-4F04-9E0B-11B39876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9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763756-8426-4619-B4ED-6F8011D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1E700E-0183-442D-933E-FD79F78F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33386B-8602-4D8F-A705-CDA77857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D9AC3-497B-4156-9A13-C84B533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2E9F30-35A5-4F64-B04D-E62EAE5E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30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7F54B4E-E139-4518-8A2A-64DC158F3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CDF5A0-EA41-4C3A-8AC8-3AA195B6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C3237C-8D6C-4911-8EE0-63364246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06F153-B55A-4E74-BEF6-321123F0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E29AE9-8F75-4185-A178-315A7911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6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2E2A8-C4A4-478E-A862-722CD3E7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E1318D-31AA-4A0D-A67E-C4BD92AA5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C854E-F9A7-41B2-A61A-155F446C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CFB1C4-95BE-4204-A3BD-13AF1214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6A50EB-0C9C-4207-82C2-751E6D57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3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B9B72-798B-43EF-B4AA-4EFFD753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99FB9B-AA95-4051-9916-0B2D747B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EE78BF-244D-4DED-8B6B-7D3FB183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CBD3B-E77B-4878-B414-A8F7E4E4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AFB99-593B-482E-84D5-B4FD7A06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6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0B290-7F44-4BE2-BD06-C9ACFD4D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057B97-8322-42D0-A2F9-D297F6515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274A08-83FC-4E09-82F5-E716F715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44117B-8CF0-4EAE-BFA5-53433A4B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6C31B6-98B9-4E8C-B13F-CD77A04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BC2560-FCFC-45F3-9291-1FF6F3D3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0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34ED9-8232-4AA6-90F7-C50D5F81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BA10EF-DC5D-4A0D-B811-F1B1047F2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5C26C-7D83-442A-ACBD-81B60DADA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71706C-2FB2-40C3-8B80-4F06B21A2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BD4E87-5710-43C5-89CF-E7B2501DB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DFD38C-F1EB-4E2A-ACAA-E87C0852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47FB55-17DE-480E-B172-E5CE794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63AE6D4-0CD3-4F81-A745-4120E43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75F08-6DD4-4885-8337-61099322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7D049-5655-4E0C-9A64-9B17A5D3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A686B0-A507-4516-AC38-0785306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A406E-C291-4697-8FF1-6E28E690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5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364017-239D-48CE-95AF-9DD2B0F7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7D6CB70-35B8-425D-967A-BC16737E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AC9DF3-18EB-49C0-B0C2-7C253DBE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54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547ED-F107-428B-84D3-63DD46BE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74690E-BA75-4B15-A210-C37D0ADF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0F464D-5CAB-4FF3-BC23-C0F66B0D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632B32-90BD-40FE-AADC-05BF27A7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4F94C-1B10-4CD3-A842-4AC6DD02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510065-38EF-4C13-864C-4C06218C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0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8ADA0-8573-4984-ADDF-96E5A9E6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79B3FC-2EF3-41C6-8B1D-03B7C9666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FD3CC7-6A08-45B1-ADC6-5AFE1828A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5ADF5C-7D8E-4021-8FC9-C1DC0AEB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84D786-2FF9-4FCD-95D5-F9E1D0BD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A7EC9A-28DA-4020-AB7E-4E88A311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04E45D-9D33-4C11-A1C9-9656500B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962C1-0412-4AD5-8D31-220A8D1E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DA9D3-83CA-4358-B988-4CA3D313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1F79-8548-4D75-9855-4B5C3BE593BB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64AAD6-305E-4655-903C-C84F312DE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87E731-97E5-4ADE-8D83-EEE5954E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6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get.se/P05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laget.se/P05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laget.se/P05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dirty="0"/>
              <a:t>Agenda föräldramöte U15 2020-02-24</a:t>
            </a:r>
          </a:p>
          <a:p>
            <a:r>
              <a:rPr lang="sv-SE" sz="2000" dirty="0"/>
              <a:t>Trupp &amp; ledarstab</a:t>
            </a:r>
          </a:p>
          <a:p>
            <a:r>
              <a:rPr lang="sv-SE" sz="2000" dirty="0"/>
              <a:t>Träning vår</a:t>
            </a:r>
          </a:p>
          <a:p>
            <a:r>
              <a:rPr lang="sv-SE" sz="2000" dirty="0"/>
              <a:t>Seriespel </a:t>
            </a:r>
          </a:p>
          <a:p>
            <a:r>
              <a:rPr lang="sv-SE" sz="2000" dirty="0"/>
              <a:t>Träningsläger</a:t>
            </a:r>
          </a:p>
          <a:p>
            <a:r>
              <a:rPr lang="sv-SE" sz="2000" dirty="0"/>
              <a:t>Planerade cuper</a:t>
            </a:r>
          </a:p>
          <a:p>
            <a:r>
              <a:rPr lang="sv-SE" sz="2000" dirty="0"/>
              <a:t>Ekonomi</a:t>
            </a:r>
          </a:p>
          <a:p>
            <a:r>
              <a:rPr lang="sv-SE" sz="2000" dirty="0"/>
              <a:t>Föräldragrupp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4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6"/>
            <a:ext cx="10820400" cy="46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Ekonomi</a:t>
            </a:r>
            <a:endParaRPr lang="sv-SE" sz="2000" dirty="0"/>
          </a:p>
          <a:p>
            <a:r>
              <a:rPr lang="sv-SE" sz="2000" dirty="0"/>
              <a:t>Egna lagkassan, ca. 16.000 tkr i kassan idag</a:t>
            </a:r>
          </a:p>
          <a:p>
            <a:r>
              <a:rPr lang="sv-SE" sz="2000" dirty="0"/>
              <a:t>Vi har använt lagkassan till </a:t>
            </a:r>
            <a:r>
              <a:rPr lang="sv-SE" sz="2000" dirty="0" err="1"/>
              <a:t>bla</a:t>
            </a:r>
            <a:r>
              <a:rPr lang="sv-SE" sz="2000" dirty="0"/>
              <a:t>. Luciacupen, Ö-bollen, Vintercupen, Friskis &amp; Svettis</a:t>
            </a:r>
          </a:p>
          <a:p>
            <a:r>
              <a:rPr lang="sv-SE" sz="2000" dirty="0"/>
              <a:t>Försäljningsaktiviteter för lagkassan samt föreningens kassa</a:t>
            </a:r>
          </a:p>
          <a:p>
            <a:pPr lvl="1"/>
            <a:r>
              <a:rPr lang="sv-SE" sz="1800" dirty="0"/>
              <a:t>Höstförsäljning (New Body 5,9 tkr förra året)</a:t>
            </a:r>
          </a:p>
          <a:p>
            <a:pPr lvl="1"/>
            <a:r>
              <a:rPr lang="sv-SE" sz="1800" dirty="0"/>
              <a:t>Julförsäljning av Bingolottokalendrar (2,5 tkr förra året)</a:t>
            </a:r>
          </a:p>
          <a:p>
            <a:pPr lvl="1"/>
            <a:r>
              <a:rPr lang="sv-SE" sz="1800" dirty="0" err="1"/>
              <a:t>Vårförsäljning</a:t>
            </a:r>
            <a:r>
              <a:rPr lang="sv-SE" sz="1800" dirty="0"/>
              <a:t> </a:t>
            </a:r>
          </a:p>
          <a:p>
            <a:pPr lvl="1"/>
            <a:endParaRPr lang="sv-SE" sz="1800" dirty="0"/>
          </a:p>
          <a:p>
            <a:endParaRPr lang="sv-SE" sz="22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2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305AC00-D451-47DE-B996-E1957AF1848F}"/>
              </a:ext>
            </a:extLst>
          </p:cNvPr>
          <p:cNvSpPr/>
          <p:nvPr/>
        </p:nvSpPr>
        <p:spPr>
          <a:xfrm>
            <a:off x="756460" y="2419419"/>
            <a:ext cx="970304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Föräldragrupp</a:t>
            </a:r>
          </a:p>
          <a:p>
            <a:endParaRPr lang="sv-SE" dirty="0"/>
          </a:p>
          <a:p>
            <a:r>
              <a:rPr lang="sv-SE" dirty="0"/>
              <a:t>Vi beslutade förra året att vi kommer ha en föräldragrupp som ansvarar för att se till att de aktiviteter </a:t>
            </a:r>
          </a:p>
          <a:p>
            <a:r>
              <a:rPr lang="sv-SE" dirty="0"/>
              <a:t>som ligger utanför träning, match och cuper genomförs.</a:t>
            </a:r>
          </a:p>
          <a:p>
            <a:endParaRPr lang="sv-SE" dirty="0"/>
          </a:p>
          <a:p>
            <a:r>
              <a:rPr lang="sv-SE" dirty="0"/>
              <a:t>Det ligger inte på gruppen att själva utföra allt utan snarare att samordna och bemanna.</a:t>
            </a:r>
          </a:p>
          <a:p>
            <a:endParaRPr lang="sv-SE" dirty="0"/>
          </a:p>
          <a:p>
            <a:r>
              <a:rPr lang="sv-SE" dirty="0"/>
              <a:t>Gruppen för 2020 är Martin Håland, Henrik Berntsson och Ann-Louise Merkel.</a:t>
            </a:r>
          </a:p>
          <a:p>
            <a:endParaRPr lang="sv-SE" dirty="0"/>
          </a:p>
          <a:p>
            <a:r>
              <a:rPr lang="sv-SE" dirty="0"/>
              <a:t>Uppgifter att fördela under året är </a:t>
            </a:r>
            <a:r>
              <a:rPr lang="sv-SE" dirty="0" err="1"/>
              <a:t>bla</a:t>
            </a:r>
            <a:r>
              <a:rPr lang="sv-SE" dirty="0"/>
              <a:t>. </a:t>
            </a:r>
            <a:r>
              <a:rPr lang="sv-SE" strike="sngStrike" dirty="0"/>
              <a:t>sommarfotbollsskola,</a:t>
            </a:r>
            <a:r>
              <a:rPr lang="sv-SE" dirty="0"/>
              <a:t> </a:t>
            </a:r>
            <a:r>
              <a:rPr lang="sv-SE" i="1" dirty="0"/>
              <a:t>bollkalleuppdrag</a:t>
            </a:r>
            <a:r>
              <a:rPr lang="sv-SE" dirty="0"/>
              <a:t>, försäljning, KIF-dagen,</a:t>
            </a:r>
          </a:p>
          <a:p>
            <a:r>
              <a:rPr lang="sv-SE" dirty="0"/>
              <a:t>julmarknad, representant till föräldragruppen för hela föreningen. (Även Gothia Cup) </a:t>
            </a:r>
          </a:p>
          <a:p>
            <a:endParaRPr lang="sv-SE" dirty="0"/>
          </a:p>
          <a:p>
            <a:r>
              <a:rPr lang="sv-SE" dirty="0"/>
              <a:t>Anna Levegård och Karin </a:t>
            </a:r>
            <a:r>
              <a:rPr lang="sv-SE" dirty="0" err="1"/>
              <a:t>Nedholm</a:t>
            </a:r>
            <a:r>
              <a:rPr lang="sv-SE" dirty="0"/>
              <a:t> har ansvarat för försäljning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40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8" y="0"/>
            <a:ext cx="4637242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91F53F0-11CF-4CB3-87C6-6A1B260BB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1" y="443726"/>
            <a:ext cx="6118641" cy="5475954"/>
          </a:xfrm>
          <a:prstGeom prst="rect">
            <a:avLst/>
          </a:prstGeom>
        </p:spPr>
      </p:pic>
      <p:sp>
        <p:nvSpPr>
          <p:cNvPr id="4" name="Platshållare för innehåll 4">
            <a:extLst>
              <a:ext uri="{FF2B5EF4-FFF2-40B4-BE49-F238E27FC236}">
                <a16:creationId xmlns:a16="http://schemas.microsoft.com/office/drawing/2014/main" id="{0024CC47-2053-4C09-BC97-471D349B5B66}"/>
              </a:ext>
            </a:extLst>
          </p:cNvPr>
          <p:cNvSpPr txBox="1">
            <a:spLocks/>
          </p:cNvSpPr>
          <p:nvPr/>
        </p:nvSpPr>
        <p:spPr>
          <a:xfrm>
            <a:off x="7662891" y="1093299"/>
            <a:ext cx="4249579" cy="547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Sektionsstyrelse</a:t>
            </a:r>
          </a:p>
          <a:p>
            <a:r>
              <a:rPr lang="sv-SE" sz="1800" dirty="0"/>
              <a:t>Ordförande </a:t>
            </a:r>
            <a:r>
              <a:rPr lang="sv-SE" sz="1600" dirty="0"/>
              <a:t>(Göran Bengtsson)</a:t>
            </a:r>
          </a:p>
          <a:p>
            <a:r>
              <a:rPr lang="sv-SE" sz="1800" dirty="0"/>
              <a:t>Sekreterare</a:t>
            </a:r>
          </a:p>
          <a:p>
            <a:r>
              <a:rPr lang="sv-SE" sz="1800" dirty="0"/>
              <a:t>Sportansvarig Senior </a:t>
            </a:r>
            <a:r>
              <a:rPr lang="sv-SE" sz="1600" dirty="0"/>
              <a:t>(Tommy Magnusson)</a:t>
            </a:r>
            <a:endParaRPr lang="sv-SE" sz="1800" dirty="0"/>
          </a:p>
          <a:p>
            <a:r>
              <a:rPr lang="sv-SE" sz="1800" dirty="0"/>
              <a:t>Sportansvarig 15-19 år </a:t>
            </a:r>
            <a:r>
              <a:rPr lang="sv-SE" sz="1600" dirty="0"/>
              <a:t>(Anders Martinsson)</a:t>
            </a:r>
            <a:endParaRPr lang="sv-SE" sz="1800" dirty="0"/>
          </a:p>
          <a:p>
            <a:r>
              <a:rPr lang="sv-SE" sz="1800" dirty="0"/>
              <a:t>Evenemangsansvarig A-matcher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Ledaruppsättning per trupp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Huvudansvarig tränare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Ass tränare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Lagledare</a:t>
            </a:r>
          </a:p>
          <a:p>
            <a:pPr>
              <a:lnSpc>
                <a:spcPct val="70000"/>
              </a:lnSpc>
            </a:pPr>
            <a:r>
              <a:rPr lang="sv-SE" sz="1800" dirty="0" err="1"/>
              <a:t>Admin</a:t>
            </a:r>
            <a:r>
              <a:rPr lang="sv-SE" sz="1800" dirty="0"/>
              <a:t>-ansvarig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286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Trupp &amp; ledarstab</a:t>
            </a:r>
          </a:p>
          <a:p>
            <a:r>
              <a:rPr lang="sv-SE" sz="2000" dirty="0"/>
              <a:t>3 tränare/lagledare idag</a:t>
            </a:r>
          </a:p>
          <a:p>
            <a:r>
              <a:rPr lang="sv-SE" sz="2000" dirty="0"/>
              <a:t>Föreningen har letat ny huvudtränare sedan i oktober</a:t>
            </a:r>
          </a:p>
          <a:p>
            <a:r>
              <a:rPr lang="sv-SE" sz="2000" dirty="0" err="1"/>
              <a:t>Hussam</a:t>
            </a:r>
            <a:r>
              <a:rPr lang="sv-SE" sz="2000" dirty="0"/>
              <a:t> </a:t>
            </a:r>
            <a:r>
              <a:rPr lang="sv-SE" sz="2000" dirty="0" err="1"/>
              <a:t>Fneiche</a:t>
            </a:r>
            <a:r>
              <a:rPr lang="sv-SE" sz="2000" dirty="0"/>
              <a:t> (ledare i A-truppen) 1 </a:t>
            </a:r>
            <a:r>
              <a:rPr lang="sv-SE" sz="2000" dirty="0" err="1"/>
              <a:t>dgr</a:t>
            </a:r>
            <a:r>
              <a:rPr lang="sv-SE" sz="2000" dirty="0"/>
              <a:t>/v tom mars</a:t>
            </a:r>
            <a:endParaRPr lang="sv-SE" sz="1600" dirty="0"/>
          </a:p>
          <a:p>
            <a:pPr lvl="1"/>
            <a:endParaRPr lang="sv-SE" sz="1600" dirty="0"/>
          </a:p>
          <a:p>
            <a:pPr marL="0" indent="0">
              <a:buNone/>
            </a:pPr>
            <a:r>
              <a:rPr lang="sv-SE" sz="2000" dirty="0"/>
              <a:t>Vi jagar vidare efter;</a:t>
            </a:r>
          </a:p>
          <a:p>
            <a:r>
              <a:rPr lang="sv-SE" sz="2000" dirty="0"/>
              <a:t>1 extra tränare</a:t>
            </a:r>
          </a:p>
          <a:p>
            <a:r>
              <a:rPr lang="sv-SE" sz="2000" dirty="0"/>
              <a:t>1 extra lagledare</a:t>
            </a:r>
          </a:p>
        </p:txBody>
      </p:sp>
      <p:pic>
        <p:nvPicPr>
          <p:cNvPr id="9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1B108BD3-68BD-4B4B-8B69-FBE23D6B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F97AF328-5A9F-49AD-B388-A1DEFD707497}"/>
              </a:ext>
            </a:extLst>
          </p:cNvPr>
          <p:cNvSpPr txBox="1">
            <a:spLocks/>
          </p:cNvSpPr>
          <p:nvPr/>
        </p:nvSpPr>
        <p:spPr>
          <a:xfrm>
            <a:off x="7206337" y="3147071"/>
            <a:ext cx="5400262" cy="248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30 spelare</a:t>
            </a:r>
          </a:p>
          <a:p>
            <a:pPr lvl="1"/>
            <a:r>
              <a:rPr lang="sv-SE" sz="1600" dirty="0"/>
              <a:t>1 spelare slutat under vintern</a:t>
            </a:r>
          </a:p>
          <a:p>
            <a:pPr lvl="1"/>
            <a:r>
              <a:rPr lang="sv-SE" sz="1600" dirty="0"/>
              <a:t>1 spelare provtränat förra veckan</a:t>
            </a:r>
          </a:p>
        </p:txBody>
      </p:sp>
    </p:spTree>
    <p:extLst>
      <p:ext uri="{BB962C8B-B14F-4D97-AF65-F5344CB8AC3E}">
        <p14:creationId xmlns:p14="http://schemas.microsoft.com/office/powerpoint/2010/main" val="46152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0632"/>
            <a:ext cx="5556422" cy="445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Träningar vår</a:t>
            </a:r>
          </a:p>
          <a:p>
            <a:pPr marL="0" indent="0">
              <a:buNone/>
            </a:pPr>
            <a:r>
              <a:rPr lang="sv-SE" sz="1700" b="1" dirty="0"/>
              <a:t>From v.9 tom gräs i maj…?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Måndagar kl. 17:00-18:30	konstgräs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Tisdagar kl. 18:30-20:00	konstgräs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Torsdagar kl. 20:00-21.30	konstgräs</a:t>
            </a:r>
          </a:p>
          <a:p>
            <a:pPr>
              <a:lnSpc>
                <a:spcPct val="70000"/>
              </a:lnSpc>
            </a:pPr>
            <a:r>
              <a:rPr lang="sv-SE" sz="1700" dirty="0" err="1"/>
              <a:t>Lör</a:t>
            </a:r>
            <a:r>
              <a:rPr lang="sv-SE" sz="1700" dirty="0"/>
              <a:t>/sön			löpträning</a:t>
            </a:r>
          </a:p>
          <a:p>
            <a:pPr>
              <a:lnSpc>
                <a:spcPct val="70000"/>
              </a:lnSpc>
            </a:pPr>
            <a:endParaRPr lang="sv-SE" sz="17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700" dirty="0"/>
              <a:t>Löpande några killar som tränar med U16 varje vecka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700" dirty="0"/>
              <a:t>Målvaktsträning måndagar med U16 (Patrik Oskarsson)</a:t>
            </a:r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5C7D3A6A-0C89-4AE3-B7B2-95DF74EE0946}"/>
              </a:ext>
            </a:extLst>
          </p:cNvPr>
          <p:cNvSpPr txBox="1">
            <a:spLocks/>
          </p:cNvSpPr>
          <p:nvPr/>
        </p:nvSpPr>
        <p:spPr>
          <a:xfrm>
            <a:off x="6983220" y="3260419"/>
            <a:ext cx="5400262" cy="4845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sv-SE" sz="1600" b="1" dirty="0"/>
              <a:t>Bokade träningsmatcher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Varbergs Bois</a:t>
            </a:r>
            <a:r>
              <a:rPr lang="sv-SE" sz="1600" i="1" dirty="0"/>
              <a:t>		</a:t>
            </a:r>
            <a:r>
              <a:rPr lang="sv-SE" sz="1600" dirty="0"/>
              <a:t>1 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Åsa IF			8 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Västra Frölunda		15 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Träningsläger-match	19 april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Träningsläger-match	19 april</a:t>
            </a:r>
          </a:p>
          <a:p>
            <a:pPr>
              <a:lnSpc>
                <a:spcPct val="70000"/>
              </a:lnSpc>
            </a:pPr>
            <a:endParaRPr lang="sv-SE" sz="1600" dirty="0"/>
          </a:p>
        </p:txBody>
      </p:sp>
      <p:pic>
        <p:nvPicPr>
          <p:cNvPr id="9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0C7A6F-F891-4DD6-990B-9502211D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9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079"/>
            <a:ext cx="10515599" cy="5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000" b="1" dirty="0"/>
              <a:t>Träningsupplägg</a:t>
            </a:r>
            <a:endParaRPr lang="sv-SE" sz="3000" dirty="0"/>
          </a:p>
          <a:p>
            <a:endParaRPr lang="sv-SE" sz="6400" dirty="0"/>
          </a:p>
          <a:p>
            <a:endParaRPr lang="sv-S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2EADAE-7EB1-4461-A232-B585DCC34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78312"/>
              </p:ext>
            </p:extLst>
          </p:nvPr>
        </p:nvGraphicFramePr>
        <p:xfrm>
          <a:off x="838199" y="1991579"/>
          <a:ext cx="10515599" cy="47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ttp://cdn.laget.se/2975782.jpg">
            <a:hlinkClick r:id="rId8"/>
            <a:extLst>
              <a:ext uri="{FF2B5EF4-FFF2-40B4-BE49-F238E27FC236}">
                <a16:creationId xmlns:a16="http://schemas.microsoft.com/office/drawing/2014/main" id="{A126BD31-D88C-4752-BE53-FAC2C3DC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8" y="0"/>
            <a:ext cx="4637242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291A1F3-5A8B-4AD2-A86B-9275FB89FA7B}"/>
              </a:ext>
            </a:extLst>
          </p:cNvPr>
          <p:cNvCxnSpPr/>
          <p:nvPr/>
        </p:nvCxnSpPr>
        <p:spPr>
          <a:xfrm>
            <a:off x="3407233" y="1556657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0F4F04C2-9E83-4818-8417-69B29F96FBEC}"/>
              </a:ext>
            </a:extLst>
          </p:cNvPr>
          <p:cNvSpPr txBox="1"/>
          <p:nvPr/>
        </p:nvSpPr>
        <p:spPr>
          <a:xfrm>
            <a:off x="3211307" y="1229595"/>
            <a:ext cx="54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v.7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7F30FC4C-A179-44E4-9861-CF3453403FD4}"/>
              </a:ext>
            </a:extLst>
          </p:cNvPr>
          <p:cNvCxnSpPr/>
          <p:nvPr/>
        </p:nvCxnSpPr>
        <p:spPr>
          <a:xfrm>
            <a:off x="5987140" y="1556658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E2D28661-59A8-4CD4-811E-4875CA963DD1}"/>
              </a:ext>
            </a:extLst>
          </p:cNvPr>
          <p:cNvSpPr txBox="1"/>
          <p:nvPr/>
        </p:nvSpPr>
        <p:spPr>
          <a:xfrm>
            <a:off x="5791213" y="1229596"/>
            <a:ext cx="62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v.12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501E398F-431A-4B2D-A875-F8E10451DB91}"/>
              </a:ext>
            </a:extLst>
          </p:cNvPr>
          <p:cNvCxnSpPr/>
          <p:nvPr/>
        </p:nvCxnSpPr>
        <p:spPr>
          <a:xfrm>
            <a:off x="8523518" y="1556653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BE54AF99-BDC8-456C-A77B-8CFB20B4D70E}"/>
              </a:ext>
            </a:extLst>
          </p:cNvPr>
          <p:cNvSpPr txBox="1"/>
          <p:nvPr/>
        </p:nvSpPr>
        <p:spPr>
          <a:xfrm>
            <a:off x="8327591" y="1229591"/>
            <a:ext cx="66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v.18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CCCB4900-6A00-4FAE-990D-819C5890C829}"/>
              </a:ext>
            </a:extLst>
          </p:cNvPr>
          <p:cNvCxnSpPr/>
          <p:nvPr/>
        </p:nvCxnSpPr>
        <p:spPr>
          <a:xfrm>
            <a:off x="11070772" y="1556657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7D2D8F19-0DF9-4F3F-8AEF-910FCE63F0E2}"/>
              </a:ext>
            </a:extLst>
          </p:cNvPr>
          <p:cNvSpPr txBox="1"/>
          <p:nvPr/>
        </p:nvSpPr>
        <p:spPr>
          <a:xfrm>
            <a:off x="10874845" y="1229595"/>
            <a:ext cx="65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v.24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CE7456B-552F-43F9-BDE8-569A27A3D14C}"/>
              </a:ext>
            </a:extLst>
          </p:cNvPr>
          <p:cNvSpPr txBox="1"/>
          <p:nvPr/>
        </p:nvSpPr>
        <p:spPr>
          <a:xfrm>
            <a:off x="1001485" y="2862909"/>
            <a:ext cx="180767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00" b="1" dirty="0"/>
              <a:t>Fas 1 – Uppstart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Bollbehandling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Possession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Försvarsspel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 err="1"/>
              <a:t>Fys</a:t>
            </a:r>
            <a:r>
              <a:rPr lang="sv-SE" sz="1700" dirty="0"/>
              <a:t>/styrka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9E8A5C5-6F32-46A4-8A3D-050EBFAC171C}"/>
              </a:ext>
            </a:extLst>
          </p:cNvPr>
          <p:cNvSpPr txBox="1"/>
          <p:nvPr/>
        </p:nvSpPr>
        <p:spPr>
          <a:xfrm>
            <a:off x="3688485" y="2862909"/>
            <a:ext cx="1824089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00" b="1" dirty="0"/>
              <a:t>Fas 2 – Påbyggnad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Försvarsspel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Anfallsspel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Possession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 err="1"/>
              <a:t>Fys</a:t>
            </a:r>
            <a:r>
              <a:rPr lang="sv-SE" sz="1700" dirty="0"/>
              <a:t>/styrka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3DF4763-C845-4C40-9C47-B1FA07EB2E95}"/>
              </a:ext>
            </a:extLst>
          </p:cNvPr>
          <p:cNvSpPr txBox="1"/>
          <p:nvPr/>
        </p:nvSpPr>
        <p:spPr>
          <a:xfrm>
            <a:off x="6050683" y="2862909"/>
            <a:ext cx="2560188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00" b="1" dirty="0"/>
              <a:t>Fas 3 – Matchförberedelse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 err="1"/>
              <a:t>Fys</a:t>
            </a:r>
            <a:r>
              <a:rPr lang="sv-SE" sz="1700" dirty="0"/>
              <a:t>/styrka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Försvarsspel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Anfallsspel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Felvänd/rättvänd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MV 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Possession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63DD0E1-3FF3-4E02-A90C-CEDF79A7B708}"/>
              </a:ext>
            </a:extLst>
          </p:cNvPr>
          <p:cNvSpPr txBox="1"/>
          <p:nvPr/>
        </p:nvSpPr>
        <p:spPr>
          <a:xfrm>
            <a:off x="8815669" y="2863431"/>
            <a:ext cx="260276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00" b="1" dirty="0"/>
              <a:t>Fas 4 – Serie 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Försvarsspel – underhåll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 err="1"/>
              <a:t>Fys</a:t>
            </a:r>
            <a:r>
              <a:rPr lang="sv-SE" sz="1700" dirty="0"/>
              <a:t>/styrka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Anfallsspel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MV 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Felvänd/rättvänd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Possession</a:t>
            </a:r>
          </a:p>
          <a:p>
            <a:endParaRPr lang="sv-S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53301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9" y="-1"/>
            <a:ext cx="5556422" cy="64334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Seriespel </a:t>
            </a:r>
            <a:r>
              <a:rPr lang="sv-SE" sz="2200" dirty="0"/>
              <a:t>(2 lag i 2 serier)</a:t>
            </a:r>
          </a:p>
          <a:p>
            <a:pPr marL="0" indent="0">
              <a:buNone/>
            </a:pPr>
            <a:endParaRPr lang="sv-SE" sz="1700" b="1" dirty="0"/>
          </a:p>
          <a:p>
            <a:pPr marL="0" indent="0">
              <a:buNone/>
            </a:pPr>
            <a:r>
              <a:rPr lang="sv-SE" sz="1700" b="1" dirty="0"/>
              <a:t>Halland – div 7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600" dirty="0"/>
              <a:t>Preliminärt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Astrio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Halmstads BK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Centern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Fjärås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Halmia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Kullavik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Kungsbacka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Lerkil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Lilla Träslöv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Onsala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Stafsinge</a:t>
            </a:r>
          </a:p>
          <a:p>
            <a:endParaRPr lang="sv-SE" sz="6400" dirty="0"/>
          </a:p>
          <a:p>
            <a:endParaRPr lang="sv-SE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5C7D3A6A-0C89-4AE3-B7B2-95DF74EE0946}"/>
              </a:ext>
            </a:extLst>
          </p:cNvPr>
          <p:cNvSpPr txBox="1">
            <a:spLocks/>
          </p:cNvSpPr>
          <p:nvPr/>
        </p:nvSpPr>
        <p:spPr>
          <a:xfrm>
            <a:off x="3850170" y="1416243"/>
            <a:ext cx="2336670" cy="485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sv-SE" sz="1600" b="1" dirty="0"/>
              <a:t>Göteborg – nivå 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600" i="1" dirty="0"/>
              <a:t>Preliminärt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Azalea BK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Guldhedens IK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Hisingsbacka FC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Hönö IS Svart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IF Mölndal Fotboll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IK Zenith Vit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sv-SE" sz="1600" dirty="0"/>
              <a:t>Kungsbacka IF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Landvetter IS Grön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Lindome GIF Vit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Lunden Överås BK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Mölnlycke IF 2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Näsets SK Vinröd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Stenkullen </a:t>
            </a:r>
            <a:r>
              <a:rPr lang="sv-SE" sz="1600" dirty="0" err="1"/>
              <a:t>GoIK</a:t>
            </a:r>
            <a:endParaRPr lang="sv-SE" sz="1600" dirty="0"/>
          </a:p>
          <a:p>
            <a:pPr marL="342900" indent="-342900">
              <a:lnSpc>
                <a:spcPct val="70000"/>
              </a:lnSpc>
              <a:buFont typeface="+mj-lt"/>
              <a:buAutoNum type="arabicPeriod" startAt="8"/>
            </a:pPr>
            <a:r>
              <a:rPr lang="sv-SE" sz="1600" dirty="0"/>
              <a:t>Utbynäs SK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endParaRPr lang="sv-SE" sz="1600" dirty="0"/>
          </a:p>
          <a:p>
            <a:pPr>
              <a:lnSpc>
                <a:spcPct val="70000"/>
              </a:lnSpc>
            </a:pPr>
            <a:endParaRPr lang="sv-SE" sz="1600" dirty="0"/>
          </a:p>
        </p:txBody>
      </p:sp>
      <p:pic>
        <p:nvPicPr>
          <p:cNvPr id="8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CA9A99D4-C0FA-4C23-9270-F079F813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8" y="0"/>
            <a:ext cx="4637242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793CBC73-EE76-49FE-A929-C302B10D5314}"/>
              </a:ext>
            </a:extLst>
          </p:cNvPr>
          <p:cNvSpPr txBox="1">
            <a:spLocks/>
          </p:cNvSpPr>
          <p:nvPr/>
        </p:nvSpPr>
        <p:spPr>
          <a:xfrm>
            <a:off x="7482312" y="1416243"/>
            <a:ext cx="3490488" cy="485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sv-SE" sz="1600" b="1" dirty="0"/>
              <a:t>Göteborg – nivå 3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Speldagar ej satt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Trolig start v.16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2 överåriga tillåtna (födda 04)</a:t>
            </a:r>
          </a:p>
          <a:p>
            <a:pPr>
              <a:lnSpc>
                <a:spcPct val="70000"/>
              </a:lnSpc>
            </a:pPr>
            <a:endParaRPr lang="sv-SE" sz="16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600" b="1" dirty="0"/>
              <a:t>Halland – div 7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Speldagar mån-</a:t>
            </a:r>
            <a:r>
              <a:rPr lang="sv-SE" sz="1600" dirty="0" err="1"/>
              <a:t>tor</a:t>
            </a:r>
            <a:endParaRPr lang="sv-SE" sz="1600" dirty="0"/>
          </a:p>
          <a:p>
            <a:pPr>
              <a:lnSpc>
                <a:spcPct val="70000"/>
              </a:lnSpc>
            </a:pPr>
            <a:r>
              <a:rPr lang="sv-SE" sz="1600" dirty="0"/>
              <a:t>Trolig start i slutet av april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4 överåriga tillåtna (födda 03/04)</a:t>
            </a:r>
          </a:p>
          <a:p>
            <a:pPr marL="0" indent="0">
              <a:lnSpc>
                <a:spcPct val="70000"/>
              </a:lnSpc>
              <a:buNone/>
            </a:pPr>
            <a:endParaRPr lang="sv-SE" sz="1600" dirty="0"/>
          </a:p>
          <a:p>
            <a:pPr>
              <a:lnSpc>
                <a:spcPct val="70000"/>
              </a:lnSpc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404042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0632"/>
            <a:ext cx="5987142" cy="445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Planerade cuper (ej bokade ännu)</a:t>
            </a:r>
          </a:p>
          <a:p>
            <a:pPr marL="0" indent="0">
              <a:buNone/>
            </a:pPr>
            <a:r>
              <a:rPr lang="sv-SE" sz="1700" dirty="0"/>
              <a:t>Sölvesborg	12 – 14 juni</a:t>
            </a:r>
          </a:p>
          <a:p>
            <a:pPr marL="0" indent="0">
              <a:buNone/>
            </a:pPr>
            <a:r>
              <a:rPr lang="sv-SE" sz="1700" dirty="0"/>
              <a:t>Gothia Cup	12 – 18 juli</a:t>
            </a:r>
          </a:p>
          <a:p>
            <a:pPr marL="0" indent="0">
              <a:buNone/>
            </a:pPr>
            <a:r>
              <a:rPr lang="sv-SE" sz="1700" dirty="0"/>
              <a:t>Eskilscupen	30 juli – 2 aug</a:t>
            </a:r>
          </a:p>
          <a:p>
            <a:pPr marL="0" indent="0">
              <a:buNone/>
            </a:pPr>
            <a:r>
              <a:rPr lang="sv-SE" sz="1700" dirty="0" err="1"/>
              <a:t>Quality</a:t>
            </a:r>
            <a:r>
              <a:rPr lang="sv-SE" sz="1700" dirty="0"/>
              <a:t> Cup	16 – 18 oktober</a:t>
            </a:r>
          </a:p>
          <a:p>
            <a:pPr marL="0" indent="0">
              <a:buNone/>
            </a:pPr>
            <a:endParaRPr lang="sv-SE" sz="1700" dirty="0"/>
          </a:p>
          <a:p>
            <a:pPr marL="0" indent="0" algn="just">
              <a:buNone/>
            </a:pPr>
            <a:r>
              <a:rPr lang="sv-SE" sz="1700" i="1" dirty="0"/>
              <a:t>Deltar med 1 lag i resp. cup</a:t>
            </a:r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9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0C7A6F-F891-4DD6-990B-9502211D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gothia cup logo">
            <a:extLst>
              <a:ext uri="{FF2B5EF4-FFF2-40B4-BE49-F238E27FC236}">
                <a16:creationId xmlns:a16="http://schemas.microsoft.com/office/drawing/2014/main" id="{1B03976C-5B2E-46E3-9312-9E491381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64" y="3131976"/>
            <a:ext cx="1926557" cy="15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resultat för sölvesborg cup logo">
            <a:extLst>
              <a:ext uri="{FF2B5EF4-FFF2-40B4-BE49-F238E27FC236}">
                <a16:creationId xmlns:a16="http://schemas.microsoft.com/office/drawing/2014/main" id="{90D3C649-E2E4-4D48-950C-4F0594731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817"/>
          <a:stretch/>
        </p:blipFill>
        <p:spPr bwMode="auto">
          <a:xfrm>
            <a:off x="8912736" y="4524847"/>
            <a:ext cx="1919387" cy="8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resultat för eskilscupen logo">
            <a:extLst>
              <a:ext uri="{FF2B5EF4-FFF2-40B4-BE49-F238E27FC236}">
                <a16:creationId xmlns:a16="http://schemas.microsoft.com/office/drawing/2014/main" id="{1E428EFF-9273-45A7-9282-8D5AA15B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17" y="2853503"/>
            <a:ext cx="923712" cy="9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632D93B-C668-4775-869C-DF661FB4A507}"/>
              </a:ext>
            </a:extLst>
          </p:cNvPr>
          <p:cNvSpPr/>
          <p:nvPr/>
        </p:nvSpPr>
        <p:spPr>
          <a:xfrm>
            <a:off x="7206343" y="4752411"/>
            <a:ext cx="478971" cy="14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Bildresultat för quality cup 2020">
            <a:extLst>
              <a:ext uri="{FF2B5EF4-FFF2-40B4-BE49-F238E27FC236}">
                <a16:creationId xmlns:a16="http://schemas.microsoft.com/office/drawing/2014/main" id="{BCCDE003-1972-46D7-8D6F-92E8A331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0" y="5326274"/>
            <a:ext cx="1647251" cy="8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6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795647"/>
            <a:ext cx="9507278" cy="1403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000" b="1" dirty="0"/>
              <a:t>Träningsläger – Ätrans IP (Falkenberg)</a:t>
            </a:r>
          </a:p>
          <a:p>
            <a:pPr marL="0" indent="0">
              <a:buNone/>
            </a:pPr>
            <a:endParaRPr lang="sv-SE" sz="6400" dirty="0"/>
          </a:p>
          <a:p>
            <a:endParaRPr lang="sv-SE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32AC138E-A444-4F4D-977A-7E253942C8E3}"/>
              </a:ext>
            </a:extLst>
          </p:cNvPr>
          <p:cNvSpPr txBox="1">
            <a:spLocks/>
          </p:cNvSpPr>
          <p:nvPr/>
        </p:nvSpPr>
        <p:spPr>
          <a:xfrm>
            <a:off x="664029" y="1970621"/>
            <a:ext cx="9507278" cy="3679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100" b="1" dirty="0"/>
              <a:t>Datum: </a:t>
            </a:r>
            <a:r>
              <a:rPr lang="sv-SE" sz="2100" dirty="0"/>
              <a:t>17-19 april</a:t>
            </a:r>
          </a:p>
          <a:p>
            <a:pPr marL="0" indent="0">
              <a:buNone/>
            </a:pPr>
            <a:r>
              <a:rPr lang="sv-SE" sz="2100" b="1" dirty="0"/>
              <a:t>Kostnad: </a:t>
            </a:r>
            <a:r>
              <a:rPr lang="sv-SE" sz="2100" dirty="0">
                <a:solidFill>
                  <a:srgbClr val="FF0000"/>
                </a:solidFill>
              </a:rPr>
              <a:t>1100</a:t>
            </a:r>
            <a:r>
              <a:rPr lang="sv-SE" sz="2100" dirty="0"/>
              <a:t> sek/spelare (pris </a:t>
            </a:r>
            <a:r>
              <a:rPr lang="sv-SE" sz="2100"/>
              <a:t>ej klart)</a:t>
            </a:r>
            <a:endParaRPr lang="sv-SE" sz="2100" dirty="0"/>
          </a:p>
          <a:p>
            <a:pPr marL="0" indent="0">
              <a:buNone/>
            </a:pPr>
            <a:r>
              <a:rPr lang="sv-SE" sz="2100" b="1" dirty="0"/>
              <a:t>Logi: </a:t>
            </a:r>
            <a:r>
              <a:rPr lang="sv-SE" sz="2100" dirty="0"/>
              <a:t>Stugor</a:t>
            </a:r>
          </a:p>
          <a:p>
            <a:pPr marL="0" indent="0">
              <a:buNone/>
            </a:pPr>
            <a:r>
              <a:rPr lang="sv-SE" sz="2100" b="1" dirty="0"/>
              <a:t>Kost: </a:t>
            </a:r>
            <a:r>
              <a:rPr lang="sv-SE" sz="2100" dirty="0"/>
              <a:t>Frukost/lunch/kväll</a:t>
            </a:r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r>
              <a:rPr lang="sv-SE" sz="2100" b="1" dirty="0"/>
              <a:t>Upplägg</a:t>
            </a:r>
          </a:p>
          <a:p>
            <a:r>
              <a:rPr lang="sv-SE" sz="2100" dirty="0"/>
              <a:t>1 träningspass </a:t>
            </a:r>
            <a:r>
              <a:rPr lang="sv-SE" sz="2100" dirty="0" err="1"/>
              <a:t>fre</a:t>
            </a:r>
            <a:r>
              <a:rPr lang="sv-SE" sz="2100" dirty="0"/>
              <a:t> kväll</a:t>
            </a:r>
          </a:p>
          <a:p>
            <a:r>
              <a:rPr lang="sv-SE" sz="2100" dirty="0"/>
              <a:t>2 träningspass </a:t>
            </a:r>
            <a:r>
              <a:rPr lang="sv-SE" sz="2100" dirty="0" err="1"/>
              <a:t>lör</a:t>
            </a:r>
            <a:r>
              <a:rPr lang="sv-SE" sz="2100" dirty="0"/>
              <a:t> (1 separat pass för mv)</a:t>
            </a:r>
          </a:p>
          <a:p>
            <a:r>
              <a:rPr lang="sv-SE" sz="2100" dirty="0"/>
              <a:t>1 aktivitet på </a:t>
            </a:r>
            <a:r>
              <a:rPr lang="sv-SE" sz="2100" dirty="0" err="1"/>
              <a:t>lör</a:t>
            </a:r>
            <a:r>
              <a:rPr lang="sv-SE" sz="2100" dirty="0"/>
              <a:t> kväll</a:t>
            </a:r>
          </a:p>
          <a:p>
            <a:r>
              <a:rPr lang="sv-SE" sz="2100" dirty="0"/>
              <a:t>2 träningsmatcher på sön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  <p:pic>
        <p:nvPicPr>
          <p:cNvPr id="8" name="Bildobjekt 7" descr="En bild som visar inomhus, säng, bord, sitter&#10;&#10;Automatiskt genererad beskrivning">
            <a:extLst>
              <a:ext uri="{FF2B5EF4-FFF2-40B4-BE49-F238E27FC236}">
                <a16:creationId xmlns:a16="http://schemas.microsoft.com/office/drawing/2014/main" id="{BBC91EE9-2A34-4DA8-AB6E-88BB770CC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 b="1"/>
          <a:stretch/>
        </p:blipFill>
        <p:spPr>
          <a:xfrm rot="5400000">
            <a:off x="5491179" y="3458575"/>
            <a:ext cx="2604021" cy="2402702"/>
          </a:xfrm>
          <a:prstGeom prst="rect">
            <a:avLst/>
          </a:prstGeom>
        </p:spPr>
      </p:pic>
      <p:pic>
        <p:nvPicPr>
          <p:cNvPr id="9" name="Bildobjekt 8" descr="En bild som visar gräs, utomhus, hus, väg&#10;&#10;Automatiskt genererad beskrivning">
            <a:extLst>
              <a:ext uri="{FF2B5EF4-FFF2-40B4-BE49-F238E27FC236}">
                <a16:creationId xmlns:a16="http://schemas.microsoft.com/office/drawing/2014/main" id="{AA18E1BD-44D7-463D-A5FB-E99E5C30A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1" b="26158"/>
          <a:stretch/>
        </p:blipFill>
        <p:spPr>
          <a:xfrm>
            <a:off x="8218714" y="2261693"/>
            <a:ext cx="3578914" cy="1894788"/>
          </a:xfrm>
          <a:prstGeom prst="rect">
            <a:avLst/>
          </a:prstGeom>
        </p:spPr>
      </p:pic>
      <p:pic>
        <p:nvPicPr>
          <p:cNvPr id="10" name="Platshållare för innehåll 4" descr="En bild som visar gräs, utomhus, person, grupp&#10;&#10;Automatiskt genererad beskrivning">
            <a:extLst>
              <a:ext uri="{FF2B5EF4-FFF2-40B4-BE49-F238E27FC236}">
                <a16:creationId xmlns:a16="http://schemas.microsoft.com/office/drawing/2014/main" id="{B198E66D-1A6D-4752-853E-0B0EDEA76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 b="18811"/>
          <a:stretch/>
        </p:blipFill>
        <p:spPr>
          <a:xfrm>
            <a:off x="8218714" y="4384061"/>
            <a:ext cx="3973286" cy="2234974"/>
          </a:xfrm>
          <a:prstGeom prst="rect">
            <a:avLst/>
          </a:prstGeom>
        </p:spPr>
      </p:pic>
      <p:pic>
        <p:nvPicPr>
          <p:cNvPr id="11" name="Picture 4" descr="http://cdn.laget.se/2975782.jpg">
            <a:hlinkClick r:id="rId5"/>
            <a:extLst>
              <a:ext uri="{FF2B5EF4-FFF2-40B4-BE49-F238E27FC236}">
                <a16:creationId xmlns:a16="http://schemas.microsoft.com/office/drawing/2014/main" id="{730323C5-BBED-4EBE-90DF-34FD5C49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8" y="0"/>
            <a:ext cx="4637242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9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6"/>
            <a:ext cx="10515600" cy="46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Övrigt</a:t>
            </a:r>
            <a:endParaRPr lang="sv-SE" sz="2000" dirty="0"/>
          </a:p>
          <a:p>
            <a:r>
              <a:rPr lang="sv-SE" sz="2000" dirty="0"/>
              <a:t>Anmälan till träningar och matcher i </a:t>
            </a:r>
            <a:r>
              <a:rPr lang="sv-SE" sz="2000" dirty="0" err="1"/>
              <a:t>appen</a:t>
            </a:r>
            <a:r>
              <a:rPr lang="sv-SE" sz="2000" dirty="0"/>
              <a:t> (laget.se)</a:t>
            </a:r>
          </a:p>
          <a:p>
            <a:r>
              <a:rPr lang="sv-SE" sz="2000" dirty="0"/>
              <a:t>Domaruppdrag – de som missade förra året kommer få gå kurs i år</a:t>
            </a:r>
          </a:p>
          <a:p>
            <a:r>
              <a:rPr lang="sv-SE" sz="2000" dirty="0"/>
              <a:t>Ledare – sommarfotbollsskolan (4-8 </a:t>
            </a:r>
            <a:r>
              <a:rPr lang="sv-SE" sz="2000" dirty="0" err="1"/>
              <a:t>st</a:t>
            </a:r>
            <a:r>
              <a:rPr lang="sv-SE" sz="2000" dirty="0"/>
              <a:t>)</a:t>
            </a:r>
          </a:p>
          <a:p>
            <a:r>
              <a:rPr lang="sv-SE" sz="2000" dirty="0"/>
              <a:t>Inköp av stereo/högtalare</a:t>
            </a:r>
          </a:p>
          <a:p>
            <a:endParaRPr lang="sv-SE" sz="1800" dirty="0"/>
          </a:p>
          <a:p>
            <a:pPr lvl="1"/>
            <a:endParaRPr lang="sv-SE" sz="1800" dirty="0"/>
          </a:p>
          <a:p>
            <a:endParaRPr lang="sv-SE" sz="22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5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26538</TotalTime>
  <Words>654</Words>
  <Application>Microsoft Office PowerPoint</Application>
  <PresentationFormat>Bredbild</PresentationFormat>
  <Paragraphs>187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Abrahamsson</dc:creator>
  <cp:lastModifiedBy>Fredrik Abrahamsson</cp:lastModifiedBy>
  <cp:revision>184</cp:revision>
  <dcterms:created xsi:type="dcterms:W3CDTF">2018-03-03T15:41:27Z</dcterms:created>
  <dcterms:modified xsi:type="dcterms:W3CDTF">2020-02-25T15:30:19Z</dcterms:modified>
</cp:coreProperties>
</file>