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6" r:id="rId4"/>
    <p:sldId id="269" r:id="rId5"/>
    <p:sldId id="259" r:id="rId6"/>
    <p:sldId id="261" r:id="rId7"/>
    <p:sldId id="270" r:id="rId8"/>
    <p:sldId id="260" r:id="rId9"/>
    <p:sldId id="264" r:id="rId10"/>
    <p:sldId id="265" r:id="rId11"/>
    <p:sldId id="266" r:id="rId12"/>
    <p:sldId id="274" r:id="rId13"/>
    <p:sldId id="273" r:id="rId14"/>
    <p:sldId id="275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CB230-5BCF-4D5E-837C-D576A3748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CBCCD6-EC78-43EB-80BF-ACDCE07C7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374018-605A-4E53-92FF-F052EFE1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F1FEE7-4825-406E-8879-87550DC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65C73B-407F-4F04-9E0B-11B39876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9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763756-8426-4619-B4ED-6F8011D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1E700E-0183-442D-933E-FD79F78F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33386B-8602-4D8F-A705-CDA77857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0D9AC3-497B-4156-9A13-C84B533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2E9F30-35A5-4F64-B04D-E62EAE5E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30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7F54B4E-E139-4518-8A2A-64DC158F3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CDF5A0-EA41-4C3A-8AC8-3AA195B60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C3237C-8D6C-4911-8EE0-63364246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06F153-B55A-4E74-BEF6-321123F0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E29AE9-8F75-4185-A178-315A7911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6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2E2A8-C4A4-478E-A862-722CD3E7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E1318D-31AA-4A0D-A67E-C4BD92AA5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C854E-F9A7-41B2-A61A-155F446C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CFB1C4-95BE-4204-A3BD-13AF1214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6A50EB-0C9C-4207-82C2-751E6D57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37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B9B72-798B-43EF-B4AA-4EFFD753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99FB9B-AA95-4051-9916-0B2D747B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EE78BF-244D-4DED-8B6B-7D3FB183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1CBD3B-E77B-4878-B414-A8F7E4E4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AFB99-593B-482E-84D5-B4FD7A06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6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0B290-7F44-4BE2-BD06-C9ACFD4D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057B97-8322-42D0-A2F9-D297F6515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274A08-83FC-4E09-82F5-E716F715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44117B-8CF0-4EAE-BFA5-53433A4B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6C31B6-98B9-4E8C-B13F-CD77A047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BC2560-FCFC-45F3-9291-1FF6F3D3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0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34ED9-8232-4AA6-90F7-C50D5F81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BA10EF-DC5D-4A0D-B811-F1B1047F2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55C26C-7D83-442A-ACBD-81B60DADA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71706C-2FB2-40C3-8B80-4F06B21A2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BD4E87-5710-43C5-89CF-E7B2501DB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DFD38C-F1EB-4E2A-ACAA-E87C0852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47FB55-17DE-480E-B172-E5CE794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63AE6D4-0CD3-4F81-A745-4120E43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9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75F08-6DD4-4885-8337-61099322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7D049-5655-4E0C-9A64-9B17A5D3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A686B0-A507-4516-AC38-0785306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8A406E-C291-4697-8FF1-6E28E690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5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364017-239D-48CE-95AF-9DD2B0F7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7D6CB70-35B8-425D-967A-BC16737E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AC9DF3-18EB-49C0-B0C2-7C253DBE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54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547ED-F107-428B-84D3-63DD46BE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74690E-BA75-4B15-A210-C37D0ADF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0F464D-5CAB-4FF3-BC23-C0F66B0D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632B32-90BD-40FE-AADC-05BF27A7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74F94C-1B10-4CD3-A842-4AC6DD02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510065-38EF-4C13-864C-4C06218C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0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8ADA0-8573-4984-ADDF-96E5A9E6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79B3FC-2EF3-41C6-8B1D-03B7C9666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FD3CC7-6A08-45B1-ADC6-5AFE1828A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5ADF5C-7D8E-4021-8FC9-C1DC0AEB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84D786-2FF9-4FCD-95D5-F9E1D0BD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A7EC9A-28DA-4020-AB7E-4E88A311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5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704E45D-9D33-4C11-A1C9-9656500B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C962C1-0412-4AD5-8D31-220A8D1E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ADA9D3-83CA-4358-B988-4CA3D3135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1F79-8548-4D75-9855-4B5C3BE593BB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64AAD6-305E-4655-903C-C84F312DE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87E731-97E5-4ADE-8D83-EEE5954E1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6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FAB024-16A5-4EE5-A12C-8A2017F3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-238537" y="0"/>
            <a:ext cx="12870556" cy="6858000"/>
          </a:xfrm>
          <a:prstGeom prst="rect">
            <a:avLst/>
          </a:prstGeom>
        </p:spPr>
      </p:pic>
      <p:pic>
        <p:nvPicPr>
          <p:cNvPr id="4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54232F4F-6C21-4EC8-B9B8-059FC81A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39" y="95357"/>
            <a:ext cx="6153204" cy="10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0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554F5781-45FC-437D-9A63-0793C5A40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97927"/>
              </p:ext>
            </p:extLst>
          </p:nvPr>
        </p:nvGraphicFramePr>
        <p:xfrm>
          <a:off x="838201" y="2581604"/>
          <a:ext cx="10515599" cy="4017288"/>
        </p:xfrm>
        <a:graphic>
          <a:graphicData uri="http://schemas.openxmlformats.org/drawingml/2006/table">
            <a:tbl>
              <a:tblPr firstRow="1" firstCol="1" bandRow="1"/>
              <a:tblGrid>
                <a:gridCol w="2898108">
                  <a:extLst>
                    <a:ext uri="{9D8B030D-6E8A-4147-A177-3AD203B41FA5}">
                      <a16:colId xmlns:a16="http://schemas.microsoft.com/office/drawing/2014/main" val="972283409"/>
                    </a:ext>
                  </a:extLst>
                </a:gridCol>
                <a:gridCol w="3684096">
                  <a:extLst>
                    <a:ext uri="{9D8B030D-6E8A-4147-A177-3AD203B41FA5}">
                      <a16:colId xmlns:a16="http://schemas.microsoft.com/office/drawing/2014/main" val="3806049821"/>
                    </a:ext>
                  </a:extLst>
                </a:gridCol>
                <a:gridCol w="1776349">
                  <a:extLst>
                    <a:ext uri="{9D8B030D-6E8A-4147-A177-3AD203B41FA5}">
                      <a16:colId xmlns:a16="http://schemas.microsoft.com/office/drawing/2014/main" val="2800099476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1573554604"/>
                    </a:ext>
                  </a:extLst>
                </a:gridCol>
              </a:tblGrid>
              <a:tr h="25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Aktivitet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Vad?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När?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Vem/Vilka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74881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Två Föräldrarepresentanter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Hjälpa till med resten av föräldrarna från barn- och ungdomslagen att planera sommarfotbollsskola, KIF-dagen samt avslutningen.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8 möten per år. Vi är redan igång med planeringen.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Anders Göransson + Malin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24968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Gothia cup/arbetspass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Ansvarar för arbetsschema varav en har kontakt med kansliet. Alla föräldrar med deltagande killar kommer att få vara med och arbeta minst ett pass.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 29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Maria Gustavsson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24951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KIF-dagen 10 personer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Kommer bestämmas inom kort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16/6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Henrik Berntsson, Patrik Floberg, Amir </a:t>
                      </a:r>
                      <a:r>
                        <a:rPr lang="sv-S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Doura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445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Sommarfotbollsskolan två </a:t>
                      </a: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</a:t>
                      </a: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/dag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Hjälpa till under veckan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Peter Olofsson, Robert Hilmersson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7263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 vuxen ledare till varje lag varje dag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Hela dagar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089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Försäljningsaktiviteter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Försäljning av säkerhetsprodukter (</a:t>
                      </a:r>
                      <a:r>
                        <a:rPr lang="sv-S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Freshab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 samt kläder (</a:t>
                      </a:r>
                      <a:r>
                        <a:rPr lang="sv-S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Newbody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). Alla säljer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1:a vår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2:a höst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Anna Levegård, Karin </a:t>
                      </a:r>
                      <a:r>
                        <a:rPr lang="sv-S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Nedholm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664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Aktiviteter för laget utanför fotbollen två personer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Bowling, grillkväll mm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Robert Levegård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7901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Matchvärdar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703892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305AC00-D451-47DE-B996-E1957AF1848F}"/>
              </a:ext>
            </a:extLst>
          </p:cNvPr>
          <p:cNvSpPr/>
          <p:nvPr/>
        </p:nvSpPr>
        <p:spPr>
          <a:xfrm>
            <a:off x="736582" y="2190819"/>
            <a:ext cx="8322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2018 – vi beslutar på våren föräldramöte 2019 om vilka områden och vem som ansvarar</a:t>
            </a:r>
          </a:p>
        </p:txBody>
      </p:sp>
    </p:spTree>
    <p:extLst>
      <p:ext uri="{BB962C8B-B14F-4D97-AF65-F5344CB8AC3E}">
        <p14:creationId xmlns:p14="http://schemas.microsoft.com/office/powerpoint/2010/main" val="73440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Träningströja/bortatröja</a:t>
            </a:r>
          </a:p>
          <a:p>
            <a:endParaRPr lang="sv-SE" sz="2200" dirty="0"/>
          </a:p>
          <a:p>
            <a:r>
              <a:rPr lang="sv-SE" sz="2200" dirty="0"/>
              <a:t>Plan att försöka få sponsorer och få till ett paket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">
            <a:extLst>
              <a:ext uri="{FF2B5EF4-FFF2-40B4-BE49-F238E27FC236}">
                <a16:creationId xmlns:a16="http://schemas.microsoft.com/office/drawing/2014/main" id="{4B7EDDF0-B858-4098-A302-8F8602EE2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2948" r="26206" b="3672"/>
          <a:stretch/>
        </p:blipFill>
        <p:spPr bwMode="auto">
          <a:xfrm>
            <a:off x="7845883" y="2352782"/>
            <a:ext cx="2147299" cy="41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6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ravellisport.se/img/collectionarticles/thumb/bla-_va-ska_kungsbacka.png">
            <a:extLst>
              <a:ext uri="{FF2B5EF4-FFF2-40B4-BE49-F238E27FC236}">
                <a16:creationId xmlns:a16="http://schemas.microsoft.com/office/drawing/2014/main" id="{AA50A613-C542-446D-B680-F5ADC7EF4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2001" r="11349" b="13572"/>
          <a:stretch/>
        </p:blipFill>
        <p:spPr bwMode="auto">
          <a:xfrm>
            <a:off x="8771276" y="462473"/>
            <a:ext cx="2671150" cy="2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avellisport.se/img/collectionarticles/thumb/kif_hoodwire-01-01.png">
            <a:extLst>
              <a:ext uri="{FF2B5EF4-FFF2-40B4-BE49-F238E27FC236}">
                <a16:creationId xmlns:a16="http://schemas.microsoft.com/office/drawing/2014/main" id="{2216A4B6-738C-47DC-AC5D-27080274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11686" b="5289"/>
          <a:stretch/>
        </p:blipFill>
        <p:spPr bwMode="auto">
          <a:xfrm>
            <a:off x="2816869" y="759244"/>
            <a:ext cx="2570839" cy="33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avellisport.se/img/collectionarticles/thumb/mo-ssa_ljusbla-_kungsbacka.png">
            <a:extLst>
              <a:ext uri="{FF2B5EF4-FFF2-40B4-BE49-F238E27FC236}">
                <a16:creationId xmlns:a16="http://schemas.microsoft.com/office/drawing/2014/main" id="{E76E9539-0EE5-4E24-967C-23F9EC2E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60" y="4544228"/>
            <a:ext cx="2374102" cy="2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avellisport.se/img/collectionarticles/thumb/kif_idris-01.png">
            <a:extLst>
              <a:ext uri="{FF2B5EF4-FFF2-40B4-BE49-F238E27FC236}">
                <a16:creationId xmlns:a16="http://schemas.microsoft.com/office/drawing/2014/main" id="{ECE1AAE4-5344-4847-BFBE-5D98A9173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6500" r="16076" b="6834"/>
          <a:stretch/>
        </p:blipFill>
        <p:spPr bwMode="auto">
          <a:xfrm>
            <a:off x="8142997" y="3186702"/>
            <a:ext cx="2003302" cy="26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g">
            <a:extLst>
              <a:ext uri="{FF2B5EF4-FFF2-40B4-BE49-F238E27FC236}">
                <a16:creationId xmlns:a16="http://schemas.microsoft.com/office/drawing/2014/main" id="{13DD9BFF-89D5-4055-9684-1BC4DA338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2146" r="14368" b="2146"/>
          <a:stretch/>
        </p:blipFill>
        <p:spPr bwMode="auto">
          <a:xfrm>
            <a:off x="5955568" y="730753"/>
            <a:ext cx="2509292" cy="33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avellisport.se/img/kits/large/kif_tra-ningsoverall-01.png">
            <a:extLst>
              <a:ext uri="{FF2B5EF4-FFF2-40B4-BE49-F238E27FC236}">
                <a16:creationId xmlns:a16="http://schemas.microsoft.com/office/drawing/2014/main" id="{7A8EEB0D-CC16-425F-88BF-7A1E160F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4143"/>
          <a:stretch/>
        </p:blipFill>
        <p:spPr bwMode="auto">
          <a:xfrm>
            <a:off x="-72604" y="-65207"/>
            <a:ext cx="2303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0BF3E1E5-18A7-461B-BCF5-6BAE0D60821A}"/>
              </a:ext>
            </a:extLst>
          </p:cNvPr>
          <p:cNvSpPr txBox="1">
            <a:spLocks/>
          </p:cNvSpPr>
          <p:nvPr/>
        </p:nvSpPr>
        <p:spPr>
          <a:xfrm>
            <a:off x="1937139" y="4403673"/>
            <a:ext cx="2003302" cy="56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Overall med </a:t>
            </a:r>
            <a:r>
              <a:rPr lang="sv-SE" sz="1900" b="1" dirty="0" err="1"/>
              <a:t>halvzip</a:t>
            </a:r>
            <a:endParaRPr lang="sv-SE" sz="19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615 SEK</a:t>
            </a:r>
          </a:p>
          <a:p>
            <a:endParaRPr lang="sv-SE" dirty="0"/>
          </a:p>
        </p:txBody>
      </p:sp>
      <p:sp>
        <p:nvSpPr>
          <p:cNvPr id="15" name="Platshållare för innehåll 4">
            <a:extLst>
              <a:ext uri="{FF2B5EF4-FFF2-40B4-BE49-F238E27FC236}">
                <a16:creationId xmlns:a16="http://schemas.microsoft.com/office/drawing/2014/main" id="{B77DB3EE-E6B6-4038-A1F2-054128451FA2}"/>
              </a:ext>
            </a:extLst>
          </p:cNvPr>
          <p:cNvSpPr txBox="1">
            <a:spLocks/>
          </p:cNvSpPr>
          <p:nvPr/>
        </p:nvSpPr>
        <p:spPr>
          <a:xfrm>
            <a:off x="9946623" y="2850244"/>
            <a:ext cx="1495803" cy="56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Väska med rem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440 SEK</a:t>
            </a:r>
          </a:p>
          <a:p>
            <a:endParaRPr lang="sv-SE" dirty="0"/>
          </a:p>
        </p:txBody>
      </p:sp>
      <p:sp>
        <p:nvSpPr>
          <p:cNvPr id="16" name="Platshållare för innehåll 4">
            <a:extLst>
              <a:ext uri="{FF2B5EF4-FFF2-40B4-BE49-F238E27FC236}">
                <a16:creationId xmlns:a16="http://schemas.microsoft.com/office/drawing/2014/main" id="{0EC83AE4-7322-4289-8A1F-B4361F0F5C5E}"/>
              </a:ext>
            </a:extLst>
          </p:cNvPr>
          <p:cNvSpPr txBox="1">
            <a:spLocks/>
          </p:cNvSpPr>
          <p:nvPr/>
        </p:nvSpPr>
        <p:spPr>
          <a:xfrm>
            <a:off x="10064648" y="5060624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Ryggsäck med skofack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440 SEK</a:t>
            </a:r>
          </a:p>
          <a:p>
            <a:endParaRPr lang="sv-SE" dirty="0"/>
          </a:p>
        </p:txBody>
      </p:sp>
      <p:sp>
        <p:nvSpPr>
          <p:cNvPr id="17" name="Platshållare för innehåll 4">
            <a:extLst>
              <a:ext uri="{FF2B5EF4-FFF2-40B4-BE49-F238E27FC236}">
                <a16:creationId xmlns:a16="http://schemas.microsoft.com/office/drawing/2014/main" id="{8BE0D2DF-3EED-413D-9DFD-D84C573AE185}"/>
              </a:ext>
            </a:extLst>
          </p:cNvPr>
          <p:cNvSpPr txBox="1">
            <a:spLocks/>
          </p:cNvSpPr>
          <p:nvPr/>
        </p:nvSpPr>
        <p:spPr>
          <a:xfrm>
            <a:off x="6269501" y="5904732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Mössa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120 SEK</a:t>
            </a:r>
          </a:p>
          <a:p>
            <a:endParaRPr lang="sv-SE" dirty="0"/>
          </a:p>
        </p:txBody>
      </p:sp>
      <p:sp>
        <p:nvSpPr>
          <p:cNvPr id="18" name="Platshållare för innehåll 4">
            <a:extLst>
              <a:ext uri="{FF2B5EF4-FFF2-40B4-BE49-F238E27FC236}">
                <a16:creationId xmlns:a16="http://schemas.microsoft.com/office/drawing/2014/main" id="{B7E72CE2-D5A8-4112-8C26-AFCC9260BEDE}"/>
              </a:ext>
            </a:extLst>
          </p:cNvPr>
          <p:cNvSpPr txBox="1">
            <a:spLocks/>
          </p:cNvSpPr>
          <p:nvPr/>
        </p:nvSpPr>
        <p:spPr>
          <a:xfrm>
            <a:off x="3664376" y="3860192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 err="1"/>
              <a:t>Hood</a:t>
            </a:r>
            <a:endParaRPr lang="sv-SE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575 SEK</a:t>
            </a:r>
          </a:p>
          <a:p>
            <a:endParaRPr lang="sv-SE" dirty="0"/>
          </a:p>
        </p:txBody>
      </p:sp>
      <p:sp>
        <p:nvSpPr>
          <p:cNvPr id="19" name="Platshållare för innehåll 4">
            <a:extLst>
              <a:ext uri="{FF2B5EF4-FFF2-40B4-BE49-F238E27FC236}">
                <a16:creationId xmlns:a16="http://schemas.microsoft.com/office/drawing/2014/main" id="{E979E31F-7559-421E-83DD-9D3E312585C7}"/>
              </a:ext>
            </a:extLst>
          </p:cNvPr>
          <p:cNvSpPr txBox="1">
            <a:spLocks/>
          </p:cNvSpPr>
          <p:nvPr/>
        </p:nvSpPr>
        <p:spPr>
          <a:xfrm>
            <a:off x="6821827" y="4078833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Regnjacka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524 SEK</a:t>
            </a:r>
          </a:p>
          <a:p>
            <a:endParaRPr lang="sv-SE" dirty="0"/>
          </a:p>
        </p:txBody>
      </p:sp>
      <p:sp>
        <p:nvSpPr>
          <p:cNvPr id="20" name="Platshållare för innehåll 4">
            <a:extLst>
              <a:ext uri="{FF2B5EF4-FFF2-40B4-BE49-F238E27FC236}">
                <a16:creationId xmlns:a16="http://schemas.microsoft.com/office/drawing/2014/main" id="{DD0631EF-29F7-4B69-9C1B-E43A5B5E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077" y="-323097"/>
            <a:ext cx="2394333" cy="11338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b="1" dirty="0"/>
              <a:t>Klubbshop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3057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Övrigt</a:t>
            </a:r>
          </a:p>
          <a:p>
            <a:r>
              <a:rPr lang="sv-SE" sz="2200" dirty="0"/>
              <a:t>Spelarsamtal drar igång i samband med inomhusträningen</a:t>
            </a:r>
          </a:p>
          <a:p>
            <a:r>
              <a:rPr lang="sv-SE" sz="2200" dirty="0"/>
              <a:t>Säsongsavslutning KIF P05, klubbstugan 7 oktober </a:t>
            </a:r>
            <a:r>
              <a:rPr lang="sv-SE" sz="2200" dirty="0" err="1"/>
              <a:t>kl</a:t>
            </a:r>
            <a:r>
              <a:rPr lang="sv-SE" sz="2200" dirty="0"/>
              <a:t> 12-16:00 (100 sek)</a:t>
            </a:r>
          </a:p>
          <a:p>
            <a:r>
              <a:rPr lang="sv-SE" sz="2200" dirty="0"/>
              <a:t>Säsongsavslutning hela ungdomssektionen KIF, Aranästeatern 14 oktober</a:t>
            </a:r>
          </a:p>
          <a:p>
            <a:r>
              <a:rPr lang="sv-SE" sz="2200" dirty="0"/>
              <a:t>2019 så får våra killar chansen att gå domarkurser och börja döma 5 manna</a:t>
            </a:r>
          </a:p>
          <a:p>
            <a:r>
              <a:rPr lang="sv-SE" sz="2200" dirty="0"/>
              <a:t>2019 så kommer våra killar få chansen att vara ledare i sommarfotbollskolan 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90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FAB024-16A5-4EE5-A12C-8A2017F3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-238537" y="0"/>
            <a:ext cx="12870556" cy="6858000"/>
          </a:xfrm>
          <a:prstGeom prst="rect">
            <a:avLst/>
          </a:prstGeom>
        </p:spPr>
      </p:pic>
      <p:pic>
        <p:nvPicPr>
          <p:cNvPr id="4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54232F4F-6C21-4EC8-B9B8-059FC81A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39" y="95357"/>
            <a:ext cx="6153204" cy="10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9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C98F46E-85CC-4CA7-9197-0C650B88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1" y="1203766"/>
            <a:ext cx="11080357" cy="19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556660C-D050-4DD6-8C1C-C6B83404BA67}"/>
              </a:ext>
            </a:extLst>
          </p:cNvPr>
          <p:cNvSpPr txBox="1"/>
          <p:nvPr/>
        </p:nvSpPr>
        <p:spPr>
          <a:xfrm>
            <a:off x="3413050" y="4104168"/>
            <a:ext cx="444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Föräldramöte P-05</a:t>
            </a:r>
          </a:p>
          <a:p>
            <a:pPr algn="ctr"/>
            <a:r>
              <a:rPr lang="sv-SE" sz="3600" dirty="0"/>
              <a:t>2018-09-27</a:t>
            </a:r>
          </a:p>
        </p:txBody>
      </p:sp>
    </p:spTree>
    <p:extLst>
      <p:ext uri="{BB962C8B-B14F-4D97-AF65-F5344CB8AC3E}">
        <p14:creationId xmlns:p14="http://schemas.microsoft.com/office/powerpoint/2010/main" val="1870102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sz="2400" dirty="0"/>
              <a:t>Summering säsongen 2018</a:t>
            </a:r>
          </a:p>
          <a:p>
            <a:r>
              <a:rPr lang="sv-SE" sz="2400" dirty="0"/>
              <a:t>Höst/vinter 2018/19</a:t>
            </a:r>
          </a:p>
          <a:p>
            <a:r>
              <a:rPr lang="sv-SE" sz="2400" dirty="0"/>
              <a:t>Säsong 2019</a:t>
            </a:r>
          </a:p>
          <a:p>
            <a:r>
              <a:rPr lang="sv-SE" sz="2400" dirty="0"/>
              <a:t>Hur vill vi att P05 skall fungera?</a:t>
            </a:r>
          </a:p>
          <a:p>
            <a:r>
              <a:rPr lang="sv-SE" sz="2400" dirty="0"/>
              <a:t>Ekonomi</a:t>
            </a:r>
          </a:p>
          <a:p>
            <a:r>
              <a:rPr lang="sv-SE" sz="2400" dirty="0"/>
              <a:t>Det här behöver vi er hjälp med</a:t>
            </a:r>
          </a:p>
          <a:p>
            <a:r>
              <a:rPr lang="sv-SE" sz="2400" dirty="0"/>
              <a:t>Övrigt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24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3344"/>
            <a:ext cx="5433391" cy="3512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800" dirty="0"/>
              <a:t>Seriespel</a:t>
            </a:r>
            <a:endParaRPr lang="sv-SE" sz="1400" dirty="0"/>
          </a:p>
          <a:p>
            <a:pPr>
              <a:lnSpc>
                <a:spcPct val="70000"/>
              </a:lnSpc>
            </a:pPr>
            <a:r>
              <a:rPr lang="sv-SE" sz="1800" dirty="0"/>
              <a:t>Deltagit med 3 lag i Hallands och regionala serien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Många killar igång under våren men tuffare under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/>
              <a:t>    hösten med några som lagt av, skador och andra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/>
              <a:t>    aktiviteter</a:t>
            </a:r>
          </a:p>
          <a:p>
            <a:pPr>
              <a:lnSpc>
                <a:spcPct val="70000"/>
              </a:lnSpc>
            </a:pPr>
            <a:endParaRPr lang="sv-SE" sz="18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/>
              <a:t>Träningar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Kört 42 träningspass sedan 9 april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Inomhus/</a:t>
            </a:r>
            <a:r>
              <a:rPr lang="sv-SE" sz="1800" dirty="0" err="1"/>
              <a:t>futsal</a:t>
            </a:r>
            <a:r>
              <a:rPr lang="sv-SE" sz="1800" dirty="0"/>
              <a:t> i jan-mar 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Utomhus och </a:t>
            </a:r>
            <a:r>
              <a:rPr lang="sv-SE" sz="1800" dirty="0" err="1"/>
              <a:t>fys</a:t>
            </a:r>
            <a:r>
              <a:rPr lang="sv-SE" sz="1800" dirty="0"/>
              <a:t>/löpning from jan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Konstgräs från jan-maj samt några veckor i somras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Grästräning från maj tom sep med uppehåll under torkan</a:t>
            </a:r>
          </a:p>
          <a:p>
            <a:pPr>
              <a:lnSpc>
                <a:spcPct val="70000"/>
              </a:lnSpc>
            </a:pPr>
            <a:endParaRPr lang="sv-SE" sz="24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D585C53-11CD-418B-A2FC-EC6526C299CE}"/>
              </a:ext>
            </a:extLst>
          </p:cNvPr>
          <p:cNvSpPr/>
          <p:nvPr/>
        </p:nvSpPr>
        <p:spPr>
          <a:xfrm>
            <a:off x="6271590" y="3133344"/>
            <a:ext cx="5596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Februarispelen, </a:t>
            </a:r>
            <a:r>
              <a:rPr lang="sv-SE" dirty="0" err="1"/>
              <a:t>futsal</a:t>
            </a:r>
            <a:r>
              <a:rPr lang="sv-SE" dirty="0"/>
              <a:t> 2 lag i Kungälv	18/2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XL-Bygg Cup, </a:t>
            </a:r>
            <a:r>
              <a:rPr lang="sv-SE" dirty="0" err="1"/>
              <a:t>futsal</a:t>
            </a:r>
            <a:r>
              <a:rPr lang="sv-SE" dirty="0"/>
              <a:t> 2 lag i Ulricehamn	4/3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Fässberg, Träningscup, Mölndal		17-18/3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Skadevi</a:t>
            </a:r>
            <a:r>
              <a:rPr lang="sv-SE" dirty="0"/>
              <a:t> Cup, 2 lag, 9-manna		29/6-1/7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Gothia Cup, 2 lag, 11-manna		16-21/7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Övriga evenemang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KIF-dagen				16/6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Sommarfotbollskola 			18-21/6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Minigolf under Gothia cup			17/7</a:t>
            </a:r>
          </a:p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431284C-6421-42CF-895A-21EE215DC8CC}"/>
              </a:ext>
            </a:extLst>
          </p:cNvPr>
          <p:cNvSpPr/>
          <p:nvPr/>
        </p:nvSpPr>
        <p:spPr>
          <a:xfrm>
            <a:off x="838200" y="2512681"/>
            <a:ext cx="4172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/>
              <a:t>Summering säsongen 2018</a:t>
            </a:r>
          </a:p>
        </p:txBody>
      </p:sp>
    </p:spTree>
    <p:extLst>
      <p:ext uri="{BB962C8B-B14F-4D97-AF65-F5344CB8AC3E}">
        <p14:creationId xmlns:p14="http://schemas.microsoft.com/office/powerpoint/2010/main" val="120248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b="1"/>
              <a:t>Truppen</a:t>
            </a:r>
          </a:p>
          <a:p>
            <a:r>
              <a:rPr lang="sv-SE" sz="2000"/>
              <a:t>35 spelare</a:t>
            </a:r>
          </a:p>
          <a:p>
            <a:pPr lvl="1"/>
            <a:r>
              <a:rPr lang="sv-SE" sz="1600"/>
              <a:t>4 spelare slutat under året</a:t>
            </a:r>
          </a:p>
          <a:p>
            <a:pPr lvl="1"/>
            <a:r>
              <a:rPr lang="sv-SE" sz="1600"/>
              <a:t>Osäkra på 3-4 spelare inför 2019</a:t>
            </a:r>
          </a:p>
          <a:p>
            <a:r>
              <a:rPr lang="sv-SE" sz="2000"/>
              <a:t>4 ledare </a:t>
            </a:r>
            <a:r>
              <a:rPr lang="sv-SE" sz="1600"/>
              <a:t>(Rickard slutat)</a:t>
            </a:r>
          </a:p>
          <a:p>
            <a:pPr lvl="1"/>
            <a:r>
              <a:rPr lang="sv-SE" sz="1600"/>
              <a:t>Tobias Andersson</a:t>
            </a:r>
          </a:p>
          <a:p>
            <a:pPr lvl="1"/>
            <a:r>
              <a:rPr lang="sv-SE" sz="1600"/>
              <a:t>Fredrik Abrahamsson</a:t>
            </a:r>
          </a:p>
          <a:p>
            <a:pPr lvl="1"/>
            <a:r>
              <a:rPr lang="sv-SE" sz="1600"/>
              <a:t>Daniel Holst</a:t>
            </a:r>
          </a:p>
          <a:p>
            <a:pPr lvl="1"/>
            <a:r>
              <a:rPr lang="sv-SE" sz="1600"/>
              <a:t>Stefan Gustavsson</a:t>
            </a:r>
            <a:endParaRPr lang="sv-SE" dirty="0"/>
          </a:p>
        </p:txBody>
      </p:sp>
      <p:pic>
        <p:nvPicPr>
          <p:cNvPr id="9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1B108BD3-68BD-4B4B-8B69-FBE23D6B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662820E-5186-4325-9A6C-23D62E474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38" y="2663564"/>
            <a:ext cx="5102929" cy="35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6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632"/>
            <a:ext cx="5960165" cy="44547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Höst/vinter 2018/19</a:t>
            </a:r>
          </a:p>
          <a:p>
            <a:pPr marL="0" indent="0">
              <a:buNone/>
            </a:pPr>
            <a:r>
              <a:rPr lang="sv-SE" sz="1800" b="1" dirty="0"/>
              <a:t>Träningar</a:t>
            </a:r>
          </a:p>
          <a:p>
            <a:pPr marL="0" indent="0">
              <a:buNone/>
            </a:pPr>
            <a:r>
              <a:rPr lang="sv-SE" sz="1800" dirty="0"/>
              <a:t>From v.40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Tisdagar kl. 19:00-20:45*	konstgräs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Fredagar kl. 17:30-19:15*	inomhus, </a:t>
            </a:r>
            <a:r>
              <a:rPr lang="sv-SE" sz="1800" dirty="0" err="1"/>
              <a:t>Tingbergshallen</a:t>
            </a:r>
            <a:endParaRPr lang="sv-SE" sz="1800" dirty="0"/>
          </a:p>
          <a:p>
            <a:pPr marL="0" indent="0">
              <a:lnSpc>
                <a:spcPct val="70000"/>
              </a:lnSpc>
              <a:buNone/>
            </a:pPr>
            <a:endParaRPr lang="sv-SE" sz="18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/>
              <a:t>From v.4?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Torsdagar kl. 17-		</a:t>
            </a:r>
            <a:r>
              <a:rPr lang="sv-SE" sz="1800" dirty="0" err="1"/>
              <a:t>Fys</a:t>
            </a:r>
            <a:r>
              <a:rPr lang="sv-SE" sz="1800" dirty="0"/>
              <a:t>/brottning (400 sek/</a:t>
            </a:r>
            <a:r>
              <a:rPr lang="sv-SE" sz="1800" dirty="0" err="1"/>
              <a:t>st</a:t>
            </a:r>
            <a:r>
              <a:rPr lang="sv-SE" sz="1800" dirty="0"/>
              <a:t>)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/>
              <a:t>			(5 ggr vinter, 5 ggr vår)</a:t>
            </a:r>
          </a:p>
          <a:p>
            <a:pPr marL="0" indent="0">
              <a:lnSpc>
                <a:spcPct val="70000"/>
              </a:lnSpc>
              <a:buNone/>
            </a:pPr>
            <a:endParaRPr lang="sv-SE" sz="18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/>
              <a:t>From v.10 2019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Vardagsträning 		konstgräs (ersätter inomhus)</a:t>
            </a:r>
          </a:p>
          <a:p>
            <a:pPr marL="0" indent="0">
              <a:lnSpc>
                <a:spcPct val="70000"/>
              </a:lnSpc>
              <a:buNone/>
            </a:pPr>
            <a:endParaRPr lang="sv-SE" sz="18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*Lagt till 15 min på träningstiden framöver för stretchning</a:t>
            </a:r>
          </a:p>
          <a:p>
            <a:pPr marL="0" indent="0">
              <a:lnSpc>
                <a:spcPct val="70000"/>
              </a:lnSpc>
              <a:buNone/>
            </a:pPr>
            <a:endParaRPr lang="sv-SE" sz="1700" dirty="0"/>
          </a:p>
          <a:p>
            <a:pPr>
              <a:lnSpc>
                <a:spcPct val="70000"/>
              </a:lnSpc>
            </a:pPr>
            <a:endParaRPr lang="sv-SE" sz="17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5C7D3A6A-0C89-4AE3-B7B2-95DF74EE0946}"/>
              </a:ext>
            </a:extLst>
          </p:cNvPr>
          <p:cNvSpPr txBox="1">
            <a:spLocks/>
          </p:cNvSpPr>
          <p:nvPr/>
        </p:nvSpPr>
        <p:spPr>
          <a:xfrm>
            <a:off x="7013712" y="2038158"/>
            <a:ext cx="6235147" cy="445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700" u="sng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700" b="1" dirty="0"/>
              <a:t>Cuper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700" dirty="0"/>
              <a:t>Planerade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Ö-bollen	Januari</a:t>
            </a:r>
          </a:p>
          <a:p>
            <a:pPr>
              <a:lnSpc>
                <a:spcPct val="70000"/>
              </a:lnSpc>
            </a:pPr>
            <a:r>
              <a:rPr lang="sv-SE" sz="1700" dirty="0" err="1"/>
              <a:t>Xx</a:t>
            </a:r>
            <a:endParaRPr lang="sv-SE" sz="1700" dirty="0"/>
          </a:p>
          <a:p>
            <a:pPr>
              <a:lnSpc>
                <a:spcPct val="70000"/>
              </a:lnSpc>
            </a:pPr>
            <a:r>
              <a:rPr lang="sv-SE" sz="1700" dirty="0" err="1"/>
              <a:t>Xx</a:t>
            </a:r>
            <a:endParaRPr lang="sv-SE" sz="1700" dirty="0"/>
          </a:p>
          <a:p>
            <a:pPr>
              <a:lnSpc>
                <a:spcPct val="70000"/>
              </a:lnSpc>
            </a:pPr>
            <a:r>
              <a:rPr lang="sv-SE" sz="1700" dirty="0"/>
              <a:t>xx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700" b="1" dirty="0"/>
              <a:t>Träningsmatcher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Oktober - april (2-3 under hösten, 5-6 under våren)</a:t>
            </a:r>
          </a:p>
        </p:txBody>
      </p:sp>
    </p:spTree>
    <p:extLst>
      <p:ext uri="{BB962C8B-B14F-4D97-AF65-F5344CB8AC3E}">
        <p14:creationId xmlns:p14="http://schemas.microsoft.com/office/powerpoint/2010/main" val="195059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632"/>
            <a:ext cx="5821017" cy="4454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Säsong 2019</a:t>
            </a:r>
            <a:r>
              <a:rPr lang="sv-SE" sz="3000" dirty="0"/>
              <a:t> </a:t>
            </a:r>
            <a:r>
              <a:rPr lang="sv-SE" sz="1500" dirty="0"/>
              <a:t>(Startar 1 april)</a:t>
            </a:r>
          </a:p>
          <a:p>
            <a:pPr marL="0" indent="0">
              <a:buNone/>
            </a:pPr>
            <a:r>
              <a:rPr lang="sv-SE" sz="1800" b="1" dirty="0"/>
              <a:t>Träningar</a:t>
            </a:r>
          </a:p>
          <a:p>
            <a:r>
              <a:rPr lang="sv-SE" sz="1800" dirty="0"/>
              <a:t>3 träningar i veckan med mål att ha 2 timmars pass</a:t>
            </a:r>
          </a:p>
          <a:p>
            <a:r>
              <a:rPr lang="sv-SE" sz="1800" dirty="0"/>
              <a:t>Målvaktsträning med Freddie Roth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Träningsläger</a:t>
            </a:r>
            <a:r>
              <a:rPr lang="sv-SE" sz="1800" dirty="0"/>
              <a:t> </a:t>
            </a:r>
          </a:p>
          <a:p>
            <a:r>
              <a:rPr lang="sv-SE" sz="1800" dirty="0"/>
              <a:t>Planeras i april med övernattning om vi hittar</a:t>
            </a:r>
          </a:p>
          <a:p>
            <a:pPr marL="0" indent="0">
              <a:buNone/>
            </a:pPr>
            <a:r>
              <a:rPr lang="sv-SE" sz="1800" dirty="0"/>
              <a:t>    lämplig plats och pris</a:t>
            </a:r>
          </a:p>
          <a:p>
            <a:pPr>
              <a:lnSpc>
                <a:spcPct val="70000"/>
              </a:lnSpc>
            </a:pPr>
            <a:endParaRPr lang="sv-SE" sz="20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012509B-0CB5-414E-ACC1-F397422EDCB2}"/>
              </a:ext>
            </a:extLst>
          </p:cNvPr>
          <p:cNvSpPr txBox="1">
            <a:spLocks/>
          </p:cNvSpPr>
          <p:nvPr/>
        </p:nvSpPr>
        <p:spPr>
          <a:xfrm>
            <a:off x="6659217" y="2038158"/>
            <a:ext cx="5821017" cy="4454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Planerade cuper</a:t>
            </a:r>
          </a:p>
          <a:p>
            <a:pPr>
              <a:lnSpc>
                <a:spcPct val="70000"/>
              </a:lnSpc>
            </a:pPr>
            <a:r>
              <a:rPr lang="sv-SE" sz="1900" dirty="0" err="1"/>
              <a:t>Skadevi</a:t>
            </a:r>
            <a:r>
              <a:rPr lang="sv-SE" sz="1900" dirty="0"/>
              <a:t> Cup, 2 lag</a:t>
            </a:r>
          </a:p>
          <a:p>
            <a:pPr>
              <a:lnSpc>
                <a:spcPct val="70000"/>
              </a:lnSpc>
            </a:pPr>
            <a:r>
              <a:rPr lang="sv-SE" sz="1900" dirty="0"/>
              <a:t>Gothia Cup, 1 lag</a:t>
            </a:r>
          </a:p>
          <a:p>
            <a:pPr>
              <a:lnSpc>
                <a:spcPct val="70000"/>
              </a:lnSpc>
            </a:pPr>
            <a:r>
              <a:rPr lang="sv-SE" sz="1900" dirty="0"/>
              <a:t>KIF dagen</a:t>
            </a:r>
          </a:p>
          <a:p>
            <a:pPr>
              <a:lnSpc>
                <a:spcPct val="70000"/>
              </a:lnSpc>
            </a:pPr>
            <a:r>
              <a:rPr lang="sv-SE" sz="1900" dirty="0"/>
              <a:t>Träningsnärvaro på 75% för cupspel</a:t>
            </a:r>
          </a:p>
          <a:p>
            <a:endParaRPr lang="sv-SE" sz="19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900" b="1" dirty="0"/>
              <a:t>Seriespel</a:t>
            </a:r>
            <a:r>
              <a:rPr lang="sv-SE" sz="1900" dirty="0"/>
              <a:t> </a:t>
            </a:r>
          </a:p>
          <a:p>
            <a:pPr>
              <a:lnSpc>
                <a:spcPct val="70000"/>
              </a:lnSpc>
            </a:pPr>
            <a:r>
              <a:rPr lang="sv-SE" sz="1900" dirty="0"/>
              <a:t>9 mot 9, stor plan</a:t>
            </a:r>
          </a:p>
          <a:p>
            <a:pPr>
              <a:lnSpc>
                <a:spcPct val="70000"/>
              </a:lnSpc>
            </a:pPr>
            <a:r>
              <a:rPr lang="sv-SE" sz="1900" dirty="0"/>
              <a:t>2 lag i Hallands och regionala serien</a:t>
            </a:r>
          </a:p>
          <a:p>
            <a:pPr>
              <a:lnSpc>
                <a:spcPct val="70000"/>
              </a:lnSpc>
            </a:pPr>
            <a:r>
              <a:rPr lang="sv-SE" sz="1900" dirty="0"/>
              <a:t>Uttagning kommer </a:t>
            </a:r>
            <a:r>
              <a:rPr lang="sv-SE" sz="1800" dirty="0"/>
              <a:t>baseras på träningsnärvaro, 75%</a:t>
            </a:r>
            <a:endParaRPr lang="sv-SE" sz="2000" dirty="0"/>
          </a:p>
          <a:p>
            <a:endParaRPr lang="sv-SE" sz="19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9759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65" y="2169367"/>
            <a:ext cx="11476384" cy="40075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8000" dirty="0"/>
          </a:p>
          <a:p>
            <a:pPr marL="0" indent="0">
              <a:buNone/>
            </a:pPr>
            <a:r>
              <a:rPr lang="sv-SE" sz="10400" b="1" dirty="0"/>
              <a:t>Hur vill vi att P05 skall fungera</a:t>
            </a:r>
          </a:p>
          <a:p>
            <a:endParaRPr lang="sv-SE" sz="4000" dirty="0"/>
          </a:p>
          <a:p>
            <a:r>
              <a:rPr lang="sv-SE" sz="6800" dirty="0"/>
              <a:t>Alla får vara med!</a:t>
            </a:r>
          </a:p>
          <a:p>
            <a:r>
              <a:rPr lang="sv-SE" sz="6800" dirty="0"/>
              <a:t>Vi kommer i tid till träningen.</a:t>
            </a:r>
          </a:p>
          <a:p>
            <a:r>
              <a:rPr lang="sv-SE" sz="6800" dirty="0"/>
              <a:t>Vi använder ett vårdat språk.</a:t>
            </a:r>
          </a:p>
          <a:p>
            <a:r>
              <a:rPr lang="sv-SE" sz="6800" dirty="0"/>
              <a:t>Vi uppträder schysst mot varandra, motståndarlag och domare.</a:t>
            </a:r>
          </a:p>
          <a:p>
            <a:r>
              <a:rPr lang="sv-SE" sz="6800" dirty="0"/>
              <a:t>Vi planerar inför träningen kosten så att man ätit i god tid innan träning.</a:t>
            </a:r>
          </a:p>
          <a:p>
            <a:r>
              <a:rPr lang="sv-SE" sz="6800" dirty="0"/>
              <a:t>Vi </a:t>
            </a:r>
            <a:r>
              <a:rPr lang="sv-SE" sz="6800" u="sng" dirty="0"/>
              <a:t>anmäler</a:t>
            </a:r>
            <a:r>
              <a:rPr lang="sv-SE" sz="6800" dirty="0"/>
              <a:t> oss till träningar så ledarna vet hur många som kommer och kan planera övningar och upplägg efter det.</a:t>
            </a:r>
          </a:p>
          <a:p>
            <a:r>
              <a:rPr lang="sv-SE" sz="6800" dirty="0"/>
              <a:t>Vi </a:t>
            </a:r>
            <a:r>
              <a:rPr lang="sv-SE" sz="6800" u="sng" dirty="0"/>
              <a:t>anmäler</a:t>
            </a:r>
            <a:r>
              <a:rPr lang="sv-SE" sz="6800" dirty="0"/>
              <a:t> oss till matcher och cuper så ledarna vet hur många som kommer och vid behov kan ringa in spelare från P-06/04.</a:t>
            </a:r>
          </a:p>
          <a:p>
            <a:r>
              <a:rPr lang="sv-SE" sz="6800" dirty="0"/>
              <a:t>Vi byter om tillsammans innan och efter träning. Alla har med sig duschartiklar. Detta vill vi att det är en del av träningen.</a:t>
            </a:r>
          </a:p>
          <a:p>
            <a:r>
              <a:rPr lang="sv-SE" sz="6800" dirty="0"/>
              <a:t>Vi byter om tillsammans innan och efter match. Alla har med sig duschartiklar. Detta är en del av matchen.</a:t>
            </a:r>
          </a:p>
          <a:p>
            <a:r>
              <a:rPr lang="sv-SE" sz="6800" dirty="0"/>
              <a:t>Alla som har barn i laget är med och bidrar till föreningslivet. En kan inte göra allt, men tillsammans kan vi göra mycket.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94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6"/>
            <a:ext cx="10515600" cy="4688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Ekonomi</a:t>
            </a:r>
          </a:p>
          <a:p>
            <a:r>
              <a:rPr lang="sv-SE" sz="2200" dirty="0"/>
              <a:t>Egna lagkassan, ca. 18 tkr i kassan idag</a:t>
            </a:r>
          </a:p>
          <a:p>
            <a:r>
              <a:rPr lang="sv-SE" sz="2200" dirty="0"/>
              <a:t>Vi använder lagkassan till aktiviteter, mat, subventionera cupavgifter</a:t>
            </a:r>
          </a:p>
          <a:p>
            <a:r>
              <a:rPr lang="sv-SE" sz="2200" dirty="0"/>
              <a:t>Försäljningsaktiviteter för lagkassan samt föreningens kassa</a:t>
            </a:r>
          </a:p>
          <a:p>
            <a:pPr lvl="1"/>
            <a:r>
              <a:rPr lang="sv-SE" sz="1800" dirty="0" err="1"/>
              <a:t>Vårförsäljning</a:t>
            </a:r>
            <a:endParaRPr lang="sv-SE" sz="1800" dirty="0"/>
          </a:p>
          <a:p>
            <a:pPr lvl="1"/>
            <a:r>
              <a:rPr lang="sv-SE" sz="1800" dirty="0"/>
              <a:t>Höstförsäljning (New Body)</a:t>
            </a:r>
          </a:p>
          <a:p>
            <a:pPr lvl="1"/>
            <a:r>
              <a:rPr lang="sv-SE" sz="1800" dirty="0"/>
              <a:t>Julförsäljning av Bingolottokalendrar</a:t>
            </a:r>
          </a:p>
          <a:p>
            <a:endParaRPr lang="sv-SE" sz="22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2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16677</TotalTime>
  <Words>701</Words>
  <Application>Microsoft Office PowerPoint</Application>
  <PresentationFormat>Bredbild</PresentationFormat>
  <Paragraphs>182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Abrahamsson</dc:creator>
  <cp:lastModifiedBy>Fredrik Abrahamsson</cp:lastModifiedBy>
  <cp:revision>68</cp:revision>
  <dcterms:created xsi:type="dcterms:W3CDTF">2018-03-03T15:41:27Z</dcterms:created>
  <dcterms:modified xsi:type="dcterms:W3CDTF">2018-10-01T20:27:33Z</dcterms:modified>
</cp:coreProperties>
</file>