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9" r:id="rId5"/>
    <p:sldId id="261" r:id="rId6"/>
    <p:sldId id="267" r:id="rId7"/>
    <p:sldId id="262" r:id="rId8"/>
    <p:sldId id="268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7CB230-5BCF-4D5E-837C-D576A3748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8CBCCD6-EC78-43EB-80BF-ACDCE07C7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374018-605A-4E53-92FF-F052EFE11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F1FEE7-4825-406E-8879-87550DC70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65C73B-407F-4F04-9E0B-11B39876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091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763756-8426-4619-B4ED-6F8011DE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1E700E-0183-442D-933E-FD79F78FC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33386B-8602-4D8F-A705-CDA77857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0D9AC3-497B-4156-9A13-C84B533F6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2E9F30-35A5-4F64-B04D-E62EAE5E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130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7F54B4E-E139-4518-8A2A-64DC158F3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ECDF5A0-EA41-4C3A-8AC8-3AA195B60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C3237C-8D6C-4911-8EE0-633642469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06F153-B55A-4E74-BEF6-321123F0D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E29AE9-8F75-4185-A178-315A7911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660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B2E2A8-C4A4-478E-A862-722CD3E7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E1318D-31AA-4A0D-A67E-C4BD92AA5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CC854E-F9A7-41B2-A61A-155F446CF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CFB1C4-95BE-4204-A3BD-13AF1214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6A50EB-0C9C-4207-82C2-751E6D57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37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DB9B72-798B-43EF-B4AA-4EFFD753F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99FB9B-AA95-4051-9916-0B2D747B5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EE78BF-244D-4DED-8B6B-7D3FB183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1CBD3B-E77B-4878-B414-A8F7E4E42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2AFB99-593B-482E-84D5-B4FD7A06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60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20B290-7F44-4BE2-BD06-C9ACFD4D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057B97-8322-42D0-A2F9-D297F6515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2274A08-83FC-4E09-82F5-E716F7158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44117B-8CF0-4EAE-BFA5-53433A4B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66C31B6-98B9-4E8C-B13F-CD77A0472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BC2560-FCFC-45F3-9291-1FF6F3D3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205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534ED9-8232-4AA6-90F7-C50D5F81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BA10EF-DC5D-4A0D-B811-F1B1047F2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55C26C-7D83-442A-ACBD-81B60DADA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871706C-2FB2-40C3-8B80-4F06B21A2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ABD4E87-5710-43C5-89CF-E7B2501DB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EDFD38C-F1EB-4E2A-ACAA-E87C08524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347FB55-17DE-480E-B172-E5CE7947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63AE6D4-0CD3-4F81-A745-4120E43B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97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75F08-6DD4-4885-8337-61099322E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27D049-5655-4E0C-9A64-9B17A5D3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EA686B0-A507-4516-AC38-078530605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D8A406E-C291-4697-8FF1-6E28E690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1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8364017-239D-48CE-95AF-9DD2B0F7B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7D6CB70-35B8-425D-967A-BC16737E9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AAC9DF3-18EB-49C0-B0C2-7C253DBE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554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4547ED-F107-428B-84D3-63DD46BE6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74690E-BA75-4B15-A210-C37D0ADFF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0F464D-5CAB-4FF3-BC23-C0F66B0D2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632B32-90BD-40FE-AADC-05BF27A7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74F94C-1B10-4CD3-A842-4AC6DD02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510065-38EF-4C13-864C-4C06218C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00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18ADA0-8573-4984-ADDF-96E5A9E6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79B3FC-2EF3-41C6-8B1D-03B7C9666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FD3CC7-6A08-45B1-ADC6-5AFE1828A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5ADF5C-7D8E-4021-8FC9-C1DC0AEB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84D786-2FF9-4FCD-95D5-F9E1D0BD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A7EC9A-28DA-4020-AB7E-4E88A311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04E45D-9D33-4C11-A1C9-9656500B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C962C1-0412-4AD5-8D31-220A8D1EE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ADA9D3-83CA-4358-B988-4CA3D3135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11F79-8548-4D75-9855-4B5C3BE593BB}" type="datetimeFigureOut">
              <a:rPr lang="sv-SE" smtClean="0"/>
              <a:t>2018-03-13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64AAD6-305E-4655-903C-C84F312DE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87E731-97E5-4ADE-8D83-EEE5954E1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2AFB6-BDEA-4C49-936E-359C3E3CE8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469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P05" TargetMode="External"/><Relationship Id="rId2" Type="http://schemas.openxmlformats.org/officeDocument/2006/relationships/hyperlink" Target="http://www.ravellisport.s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C98F46E-85CC-4CA7-9197-0C650B884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21" y="1203766"/>
            <a:ext cx="11080357" cy="1901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4556660C-D050-4DD6-8C1C-C6B83404BA67}"/>
              </a:ext>
            </a:extLst>
          </p:cNvPr>
          <p:cNvSpPr txBox="1"/>
          <p:nvPr/>
        </p:nvSpPr>
        <p:spPr>
          <a:xfrm>
            <a:off x="3413050" y="4104168"/>
            <a:ext cx="44444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/>
              <a:t>Föräldramöte P-05</a:t>
            </a:r>
          </a:p>
          <a:p>
            <a:pPr algn="ctr"/>
            <a:r>
              <a:rPr lang="sv-SE" sz="3600" dirty="0"/>
              <a:t>2018-03-12</a:t>
            </a:r>
          </a:p>
        </p:txBody>
      </p:sp>
    </p:spTree>
    <p:extLst>
      <p:ext uri="{BB962C8B-B14F-4D97-AF65-F5344CB8AC3E}">
        <p14:creationId xmlns:p14="http://schemas.microsoft.com/office/powerpoint/2010/main" val="3068024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6"/>
            <a:ext cx="10515600" cy="46886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400" dirty="0"/>
              <a:t>Ekonomi</a:t>
            </a:r>
          </a:p>
          <a:p>
            <a:r>
              <a:rPr lang="sv-SE" sz="2200" dirty="0"/>
              <a:t>Medlemsavgift skickas via laget.se (mailutskick)</a:t>
            </a:r>
          </a:p>
          <a:p>
            <a:r>
              <a:rPr lang="sv-SE" sz="2200" dirty="0"/>
              <a:t>Egna lagkassan, ca. 25 tkr i kassan idag</a:t>
            </a:r>
          </a:p>
          <a:p>
            <a:r>
              <a:rPr lang="sv-SE" sz="2200" dirty="0"/>
              <a:t>Vi använder lagkassan till aktiviteter, mat, subventionera cupavgifter</a:t>
            </a:r>
          </a:p>
          <a:p>
            <a:r>
              <a:rPr lang="sv-SE" sz="2200" dirty="0"/>
              <a:t>Försäljningsaktiviteter för lagkassan samt föreningens kassa</a:t>
            </a:r>
          </a:p>
          <a:p>
            <a:pPr lvl="1"/>
            <a:r>
              <a:rPr lang="sv-SE" sz="1800" dirty="0"/>
              <a:t>Säkerhetsprodukter (1/4-31/4)</a:t>
            </a:r>
          </a:p>
          <a:p>
            <a:pPr lvl="1"/>
            <a:r>
              <a:rPr lang="sv-SE" sz="1800" dirty="0"/>
              <a:t>New Body (höst)</a:t>
            </a:r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308E9B9E-2F3A-4A5B-B088-16BB73093E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191" y="4993689"/>
            <a:ext cx="3742138" cy="1426741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4E0F1FD6-F922-4B42-A192-C3949230EFF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63" r="2908"/>
          <a:stretch/>
        </p:blipFill>
        <p:spPr>
          <a:xfrm>
            <a:off x="10877005" y="4688634"/>
            <a:ext cx="953591" cy="1538679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B4E4402D-53D4-4094-8B2C-27A7C2B319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743" y="5707060"/>
            <a:ext cx="124777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82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5509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Det här behöver vi hjälp med</a:t>
            </a:r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554F5781-45FC-437D-9A63-0793C5A40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24389"/>
              </p:ext>
            </p:extLst>
          </p:nvPr>
        </p:nvGraphicFramePr>
        <p:xfrm>
          <a:off x="838201" y="2780387"/>
          <a:ext cx="10515599" cy="4017288"/>
        </p:xfrm>
        <a:graphic>
          <a:graphicData uri="http://schemas.openxmlformats.org/drawingml/2006/table">
            <a:tbl>
              <a:tblPr firstRow="1" firstCol="1" bandRow="1"/>
              <a:tblGrid>
                <a:gridCol w="2898108">
                  <a:extLst>
                    <a:ext uri="{9D8B030D-6E8A-4147-A177-3AD203B41FA5}">
                      <a16:colId xmlns:a16="http://schemas.microsoft.com/office/drawing/2014/main" val="972283409"/>
                    </a:ext>
                  </a:extLst>
                </a:gridCol>
                <a:gridCol w="3684096">
                  <a:extLst>
                    <a:ext uri="{9D8B030D-6E8A-4147-A177-3AD203B41FA5}">
                      <a16:colId xmlns:a16="http://schemas.microsoft.com/office/drawing/2014/main" val="3806049821"/>
                    </a:ext>
                  </a:extLst>
                </a:gridCol>
                <a:gridCol w="1776349">
                  <a:extLst>
                    <a:ext uri="{9D8B030D-6E8A-4147-A177-3AD203B41FA5}">
                      <a16:colId xmlns:a16="http://schemas.microsoft.com/office/drawing/2014/main" val="2800099476"/>
                    </a:ext>
                  </a:extLst>
                </a:gridCol>
                <a:gridCol w="2157046">
                  <a:extLst>
                    <a:ext uri="{9D8B030D-6E8A-4147-A177-3AD203B41FA5}">
                      <a16:colId xmlns:a16="http://schemas.microsoft.com/office/drawing/2014/main" val="1573554604"/>
                    </a:ext>
                  </a:extLst>
                </a:gridCol>
              </a:tblGrid>
              <a:tr h="253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Aktivitet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Vad?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När?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Vem/Vilka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574881"/>
                  </a:ext>
                </a:extLst>
              </a:tr>
              <a:tr h="56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Två Föräldrarepresentanter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Hjälpa till med resten av föräldrarna från barn- och ungdomslagen att planera sommarfotbollsskola, KIF-dagen samt avslutningen.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 8 möten per år. Vi är redan igång med planeringen.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Anders Göransson + Malin</a:t>
                      </a: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24968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Gothia cup/arbetspass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Ansvarar för arbetsschema varav en har kontakt med kansliet. Alla föräldrar med deltagande killar kommer att få vara med och arbeta minst ett pass.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v. 29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Martin Håland</a:t>
                      </a: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249511"/>
                  </a:ext>
                </a:extLst>
              </a:tr>
              <a:tr h="582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KIF-dagen 10 personer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Kommer bestämmas inom kort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16/6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Henrik Berntsson, Patrik Floberg, Amir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Doura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445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Sommarfotbollsskolan två </a:t>
                      </a: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pers</a:t>
                      </a: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/dag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Hjälpa till under veckan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Peter Olofsson, Robert Hilmersson</a:t>
                      </a: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67263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 vuxen ledare till varje lag varje dag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Hela dagar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0089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Försäljningsaktiviteter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Försäljning av säkerhetsprodukter (</a:t>
                      </a: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Freshab</a:t>
                      </a: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 samt kläder (</a:t>
                      </a: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Newbody</a:t>
                      </a: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). Alla säljer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1:a vår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2:a höst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Anna Levegård, Karin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Nedholm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796648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Aktiviteter för laget utanför fotbollen två personer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Bowling, grillkväll mm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Robert Levegård</a:t>
                      </a: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79014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Matchvärdar</a:t>
                      </a: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703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402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400" dirty="0"/>
              <a:t>Övrigt</a:t>
            </a:r>
          </a:p>
          <a:p>
            <a:endParaRPr lang="sv-SE" sz="2200" dirty="0"/>
          </a:p>
          <a:p>
            <a:r>
              <a:rPr lang="sv-SE" sz="2200" dirty="0"/>
              <a:t>Träningskläder, nya leverantör, Ravelli </a:t>
            </a:r>
            <a:r>
              <a:rPr lang="sv-SE" sz="2200" dirty="0">
                <a:hlinkClick r:id="rId2"/>
              </a:rPr>
              <a:t>www.ravellisport.se</a:t>
            </a:r>
            <a:endParaRPr lang="sv-SE" sz="2200" dirty="0"/>
          </a:p>
          <a:p>
            <a:pPr lvl="1"/>
            <a:r>
              <a:rPr lang="sv-SE" sz="1800" dirty="0"/>
              <a:t>Pröva </a:t>
            </a:r>
            <a:r>
              <a:rPr lang="sv-SE" sz="1800"/>
              <a:t>kläder 15:</a:t>
            </a:r>
            <a:r>
              <a:rPr lang="sv-SE" sz="1800" dirty="0"/>
              <a:t>e </a:t>
            </a:r>
            <a:r>
              <a:rPr lang="sv-SE" sz="1800" dirty="0" err="1"/>
              <a:t>resp</a:t>
            </a:r>
            <a:r>
              <a:rPr lang="sv-SE" sz="1800" dirty="0"/>
              <a:t> 22:e mars innan träning</a:t>
            </a:r>
          </a:p>
          <a:p>
            <a:r>
              <a:rPr lang="sv-SE" sz="2200" dirty="0"/>
              <a:t>Lagfotografering, </a:t>
            </a:r>
            <a:r>
              <a:rPr lang="sv-SE" sz="2200" dirty="0" err="1"/>
              <a:t>prel.datum</a:t>
            </a:r>
            <a:r>
              <a:rPr lang="sv-SE" sz="2200" dirty="0"/>
              <a:t> 22/4</a:t>
            </a:r>
          </a:p>
          <a:p>
            <a:r>
              <a:rPr lang="sv-SE" sz="2200" dirty="0"/>
              <a:t>Facebook – sluten sida för P05 som startades förra året</a:t>
            </a:r>
          </a:p>
          <a:p>
            <a:r>
              <a:rPr lang="sv-SE" sz="2200" dirty="0"/>
              <a:t>Sponsring</a:t>
            </a:r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3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86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 fontScale="92500" lnSpcReduction="10000"/>
          </a:bodyPr>
          <a:lstStyle/>
          <a:p>
            <a:endParaRPr lang="sv-SE" dirty="0"/>
          </a:p>
          <a:p>
            <a:r>
              <a:rPr lang="sv-SE" dirty="0"/>
              <a:t>Hur vill vi att P05 skall fungera?</a:t>
            </a:r>
          </a:p>
          <a:p>
            <a:r>
              <a:rPr lang="sv-SE" dirty="0"/>
              <a:t>Truppen</a:t>
            </a:r>
          </a:p>
          <a:p>
            <a:r>
              <a:rPr lang="sv-SE" dirty="0"/>
              <a:t>Träningar framöver</a:t>
            </a:r>
          </a:p>
          <a:p>
            <a:r>
              <a:rPr lang="sv-SE" dirty="0"/>
              <a:t>Seriespel vår- och höstsäsong </a:t>
            </a:r>
          </a:p>
          <a:p>
            <a:r>
              <a:rPr lang="sv-SE" dirty="0"/>
              <a:t>Cuper </a:t>
            </a:r>
          </a:p>
          <a:p>
            <a:r>
              <a:rPr lang="sv-SE" dirty="0"/>
              <a:t>Ekonomi</a:t>
            </a:r>
          </a:p>
          <a:p>
            <a:r>
              <a:rPr lang="sv-SE" dirty="0"/>
              <a:t>Det här behöver vi er hjälp med under året</a:t>
            </a:r>
          </a:p>
          <a:p>
            <a:r>
              <a:rPr lang="sv-SE" dirty="0"/>
              <a:t>Övrigt</a:t>
            </a:r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72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sz="8000" dirty="0"/>
          </a:p>
          <a:p>
            <a:pPr marL="0" indent="0">
              <a:buNone/>
            </a:pPr>
            <a:r>
              <a:rPr lang="sv-SE" sz="8000" dirty="0"/>
              <a:t>Hur vill vi att P05 skall fungera</a:t>
            </a:r>
          </a:p>
          <a:p>
            <a:endParaRPr lang="sv-SE" sz="4000" dirty="0"/>
          </a:p>
          <a:p>
            <a:r>
              <a:rPr lang="sv-SE" sz="6400" dirty="0"/>
              <a:t>Alla får vara med!</a:t>
            </a:r>
          </a:p>
          <a:p>
            <a:r>
              <a:rPr lang="sv-SE" sz="6400" dirty="0"/>
              <a:t>Vi kommer i tid till träningen.</a:t>
            </a:r>
          </a:p>
          <a:p>
            <a:r>
              <a:rPr lang="sv-SE" sz="6400" dirty="0"/>
              <a:t>Vi använder ett vårdat språk.</a:t>
            </a:r>
          </a:p>
          <a:p>
            <a:r>
              <a:rPr lang="sv-SE" sz="6400" dirty="0"/>
              <a:t>Vi uppträder schysst mot varandra, motståndarlag och domare.</a:t>
            </a:r>
          </a:p>
          <a:p>
            <a:r>
              <a:rPr lang="sv-SE" sz="6400" dirty="0"/>
              <a:t>Vi anmäler oss till träningar så ledarna vet hur många som kommer och kan planera övningar och upplägg efter det.</a:t>
            </a:r>
          </a:p>
          <a:p>
            <a:r>
              <a:rPr lang="sv-SE" sz="6400" dirty="0"/>
              <a:t>Vi anmäler oss till matcher och cuper så ledarna vet hur många som kommer och vid behov kan ringa in spelare från P-06.</a:t>
            </a:r>
          </a:p>
          <a:p>
            <a:r>
              <a:rPr lang="sv-SE" sz="6400" dirty="0"/>
              <a:t>Vi byter om tillsammans innan och efter träning. Alla har med sig duschartiklar. Detta vill vi att det är en del av träningen.</a:t>
            </a:r>
          </a:p>
          <a:p>
            <a:r>
              <a:rPr lang="sv-SE" sz="6400" dirty="0"/>
              <a:t>Vi byter om tillsammans innan och efter match. Alla har med sig duschartiklar. Detta är en del av matchen.</a:t>
            </a:r>
          </a:p>
          <a:p>
            <a:r>
              <a:rPr lang="sv-SE" sz="6400" dirty="0"/>
              <a:t>Alla som har barn i laget är med och bidrar till föreningslivet. En kan inte göra allt, men tillsammans kan vi göra mycket.</a:t>
            </a:r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19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Truppen</a:t>
            </a:r>
          </a:p>
          <a:p>
            <a:r>
              <a:rPr lang="sv-SE" sz="2000" dirty="0"/>
              <a:t>39 spelare</a:t>
            </a:r>
          </a:p>
          <a:p>
            <a:pPr lvl="1"/>
            <a:r>
              <a:rPr lang="sv-SE" sz="1600" dirty="0"/>
              <a:t>12 </a:t>
            </a:r>
            <a:r>
              <a:rPr lang="sv-SE" sz="1600" dirty="0" err="1"/>
              <a:t>st</a:t>
            </a:r>
            <a:r>
              <a:rPr lang="sv-SE" sz="1600" dirty="0"/>
              <a:t> slutat under höst/vinter </a:t>
            </a:r>
          </a:p>
          <a:p>
            <a:r>
              <a:rPr lang="sv-SE" sz="2000" dirty="0"/>
              <a:t>5 ledare </a:t>
            </a:r>
            <a:r>
              <a:rPr lang="sv-SE" sz="1600" dirty="0"/>
              <a:t>(Cissi, Stefan, Maria slutat)</a:t>
            </a:r>
          </a:p>
          <a:p>
            <a:pPr lvl="1"/>
            <a:r>
              <a:rPr lang="sv-SE" sz="1600" dirty="0"/>
              <a:t>Tobias Andersson</a:t>
            </a:r>
          </a:p>
          <a:p>
            <a:pPr lvl="1"/>
            <a:r>
              <a:rPr lang="sv-SE" sz="1600" dirty="0"/>
              <a:t>Fredrik Abrahamsson</a:t>
            </a:r>
          </a:p>
          <a:p>
            <a:pPr lvl="1"/>
            <a:r>
              <a:rPr lang="sv-SE" sz="1600" dirty="0"/>
              <a:t>Rickard </a:t>
            </a:r>
            <a:r>
              <a:rPr lang="sv-SE" sz="1600" dirty="0" err="1"/>
              <a:t>Wirdelius</a:t>
            </a:r>
            <a:endParaRPr lang="sv-SE" sz="1600" dirty="0"/>
          </a:p>
          <a:p>
            <a:pPr lvl="1"/>
            <a:r>
              <a:rPr lang="sv-SE" sz="1600" dirty="0"/>
              <a:t>Daniel Holst (ny sedan i höstas)</a:t>
            </a:r>
          </a:p>
          <a:p>
            <a:pPr lvl="1"/>
            <a:r>
              <a:rPr lang="sv-SE" sz="1600" dirty="0"/>
              <a:t>Stefan Gustavsson (ny sedan 1 vecka..)</a:t>
            </a:r>
            <a:endParaRPr lang="sv-SE" sz="7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34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632"/>
            <a:ext cx="10515600" cy="44547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8000" dirty="0"/>
              <a:t>Träningar framöver</a:t>
            </a:r>
          </a:p>
          <a:p>
            <a:endParaRPr lang="sv-SE" sz="4000" dirty="0"/>
          </a:p>
          <a:p>
            <a:r>
              <a:rPr lang="sv-SE" sz="6400" dirty="0"/>
              <a:t>Upplägg på träningar är anpassat utifrån Hallands fotbollsförbund och som vår ungdomssektion där vi skall försöka</a:t>
            </a:r>
          </a:p>
          <a:p>
            <a:pPr marL="0" indent="0">
              <a:buNone/>
            </a:pPr>
            <a:r>
              <a:rPr lang="sv-SE" sz="6400" dirty="0"/>
              <a:t>     nivåanpassa för hur långt man kommit i den individuella utvecklingen</a:t>
            </a:r>
          </a:p>
          <a:p>
            <a:r>
              <a:rPr lang="sv-SE" sz="6400" dirty="0"/>
              <a:t>Alla tränare har gått grundläggande utbildningar samt ”grönt-kort” och vidareutveckling erbjuds</a:t>
            </a:r>
          </a:p>
          <a:p>
            <a:r>
              <a:rPr lang="sv-SE" sz="6400" dirty="0"/>
              <a:t>Alla tränare har fått plocka ut personliga intyg från belastningsregistret från Polisen</a:t>
            </a:r>
          </a:p>
          <a:p>
            <a:r>
              <a:rPr lang="sv-SE" sz="6400" dirty="0"/>
              <a:t>Separat målvaktsträning med Freddie Roth</a:t>
            </a:r>
          </a:p>
          <a:p>
            <a:r>
              <a:rPr lang="sv-SE" sz="6400" dirty="0"/>
              <a:t>Mars-april månad kör vi på enligt följande</a:t>
            </a:r>
          </a:p>
          <a:p>
            <a:pPr lvl="1"/>
            <a:r>
              <a:rPr lang="sv-SE" sz="5600" dirty="0"/>
              <a:t>Tisdagar, 19:00-20:30 (konstgräs)</a:t>
            </a:r>
          </a:p>
          <a:p>
            <a:pPr lvl="1"/>
            <a:r>
              <a:rPr lang="sv-SE" sz="5600" dirty="0"/>
              <a:t>Torsdagar, 19:15-21:00 (löpning 30 min/konstgräs 1 h) jämna veckor</a:t>
            </a:r>
          </a:p>
          <a:p>
            <a:pPr lvl="1"/>
            <a:r>
              <a:rPr lang="sv-SE" sz="5600" dirty="0"/>
              <a:t>Fredagar, 18:15-20:00 (löpning 30 min/konstgräs 1 h) ojämna veckor</a:t>
            </a:r>
          </a:p>
          <a:p>
            <a:r>
              <a:rPr lang="sv-SE" sz="6400" dirty="0"/>
              <a:t>Nya tider kommer i maj då vi går på gräs</a:t>
            </a:r>
          </a:p>
          <a:p>
            <a:pPr lvl="1"/>
            <a:r>
              <a:rPr lang="sv-SE" sz="5600" dirty="0"/>
              <a:t>Tisdagar kl. 18-20 (</a:t>
            </a:r>
            <a:r>
              <a:rPr lang="sv-SE" sz="5600" dirty="0" err="1"/>
              <a:t>prel</a:t>
            </a:r>
            <a:r>
              <a:rPr lang="sv-SE" sz="5600" dirty="0"/>
              <a:t>)</a:t>
            </a:r>
          </a:p>
          <a:p>
            <a:pPr lvl="1"/>
            <a:r>
              <a:rPr lang="sv-SE" sz="5600" dirty="0"/>
              <a:t>Torsdagar kl. 18-20 (</a:t>
            </a:r>
            <a:r>
              <a:rPr lang="sv-SE" sz="5600" dirty="0" err="1"/>
              <a:t>prel</a:t>
            </a:r>
            <a:r>
              <a:rPr lang="sv-SE" sz="5600" dirty="0"/>
              <a:t>)</a:t>
            </a:r>
          </a:p>
          <a:p>
            <a:r>
              <a:rPr lang="sv-SE" sz="6400" dirty="0"/>
              <a:t>Möjlighet till extra träning med P04 och P06</a:t>
            </a:r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59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7000" dirty="0"/>
              <a:t>Träningsmatcher framöver</a:t>
            </a:r>
          </a:p>
          <a:p>
            <a:endParaRPr lang="sv-SE" sz="3500" dirty="0"/>
          </a:p>
          <a:p>
            <a:pPr marL="0" indent="0">
              <a:buNone/>
            </a:pPr>
            <a:r>
              <a:rPr lang="sv-SE" sz="6000" dirty="0"/>
              <a:t>Mars</a:t>
            </a:r>
          </a:p>
          <a:p>
            <a:r>
              <a:rPr lang="sv-SE" sz="6000" dirty="0"/>
              <a:t>24/3 Träningsmatch hemma mot Frölunda, 1 lag kl. 15:15-17:30 </a:t>
            </a:r>
          </a:p>
          <a:p>
            <a:endParaRPr lang="sv-SE" sz="6000" dirty="0"/>
          </a:p>
          <a:p>
            <a:pPr marL="0" indent="0">
              <a:buNone/>
            </a:pPr>
            <a:r>
              <a:rPr lang="sv-SE" sz="6000" dirty="0"/>
              <a:t>April</a:t>
            </a:r>
          </a:p>
          <a:p>
            <a:r>
              <a:rPr lang="sv-SE" sz="6000" dirty="0"/>
              <a:t>15/4 Prel. träningsmatcher hemma, 2 lag kl. 12:00-14:00</a:t>
            </a:r>
          </a:p>
          <a:p>
            <a:r>
              <a:rPr lang="sv-SE" sz="6000" dirty="0"/>
              <a:t>22/4 Träningsmatcher hemma mot Onsala 2 lag kl. 12:00-14:00</a:t>
            </a:r>
          </a:p>
          <a:p>
            <a:r>
              <a:rPr lang="sv-SE" sz="6000" dirty="0"/>
              <a:t>29/4 Träningsmatcher borta mot Åsa, 2 lag kl. 11-14</a:t>
            </a:r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81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3235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400" dirty="0"/>
              <a:t>Seriespel</a:t>
            </a:r>
          </a:p>
          <a:p>
            <a:r>
              <a:rPr lang="sv-SE" sz="2200" dirty="0"/>
              <a:t>9 mot 9</a:t>
            </a:r>
          </a:p>
          <a:p>
            <a:r>
              <a:rPr lang="sv-SE" sz="2200" dirty="0"/>
              <a:t>Tre lag – Ett lag i Hallandsserien samt två lag i den geografiskt indelad serien</a:t>
            </a:r>
          </a:p>
          <a:p>
            <a:r>
              <a:rPr lang="sv-SE" sz="2200" dirty="0"/>
              <a:t>Vår/höst (nivåanpassad efter resultat vårspel i Hallandsserien, </a:t>
            </a:r>
            <a:r>
              <a:rPr lang="sv-SE" sz="2200" dirty="0" err="1"/>
              <a:t>omlottning</a:t>
            </a:r>
            <a:r>
              <a:rPr lang="sv-SE" sz="2200" dirty="0"/>
              <a:t> i geografiska)</a:t>
            </a:r>
          </a:p>
          <a:p>
            <a:r>
              <a:rPr lang="sv-SE" sz="2200" dirty="0"/>
              <a:t>Vi kommer mixa våra lag</a:t>
            </a:r>
          </a:p>
          <a:p>
            <a:r>
              <a:rPr lang="sv-SE" sz="2200" dirty="0"/>
              <a:t>Fortsätta testa att spela på olika positioner</a:t>
            </a:r>
          </a:p>
          <a:p>
            <a:r>
              <a:rPr lang="sv-SE" sz="2200" dirty="0"/>
              <a:t>Registrering av alla spelare, måste skickas in innan 1:a match</a:t>
            </a:r>
          </a:p>
          <a:p>
            <a:r>
              <a:rPr lang="sv-SE" sz="2200" dirty="0"/>
              <a:t>Uttagningar sker löpande 70 % träningsnärvaro = garanterad match</a:t>
            </a:r>
          </a:p>
          <a:p>
            <a:r>
              <a:rPr lang="sv-SE" sz="2200" dirty="0"/>
              <a:t>Träningsstatistik räknas from 9/4</a:t>
            </a:r>
          </a:p>
          <a:p>
            <a:endParaRPr lang="sv-SE" sz="2200" dirty="0"/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247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400" dirty="0"/>
              <a:t>Seriespel</a:t>
            </a:r>
          </a:p>
          <a:p>
            <a:pPr marL="0" indent="0">
              <a:buNone/>
            </a:pPr>
            <a:endParaRPr lang="sv-SE" sz="2200" dirty="0"/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009559AD-D4BC-4C16-9B10-6A1502A25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474276"/>
              </p:ext>
            </p:extLst>
          </p:nvPr>
        </p:nvGraphicFramePr>
        <p:xfrm>
          <a:off x="838199" y="3429000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8842329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3533345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29379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Halland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Geografiskt (Grupp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Geografiskt (Grupp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21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Apel 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Onsala BK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Onsala BK2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793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Varbergs BOIS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Kullavik IF2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Kullavik IF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531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Kungsbacka 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Kungsbacka 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Värö 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418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Tölö 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Särö 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Frillesås 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Åsa 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IFK Fjärås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45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Kungsbacka IF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56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6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7C65AEC-F7FD-4DAB-9417-3CD17C59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C4F8E67-9699-4A9F-8CAD-B7F33954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9367"/>
            <a:ext cx="10515600" cy="40075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9600" dirty="0"/>
              <a:t>Cuper &amp; aktiviteter</a:t>
            </a:r>
          </a:p>
          <a:p>
            <a:pPr marL="0" indent="0">
              <a:buNone/>
            </a:pPr>
            <a:endParaRPr lang="sv-SE" sz="5600" dirty="0"/>
          </a:p>
          <a:p>
            <a:r>
              <a:rPr lang="sv-SE" sz="8000" dirty="0"/>
              <a:t>Februarispelen, </a:t>
            </a:r>
            <a:r>
              <a:rPr lang="sv-SE" sz="8000" dirty="0" err="1"/>
              <a:t>futsal</a:t>
            </a:r>
            <a:r>
              <a:rPr lang="sv-SE" sz="8000" dirty="0"/>
              <a:t> 2 lag i Kungälv)		18/2</a:t>
            </a:r>
          </a:p>
          <a:p>
            <a:r>
              <a:rPr lang="sv-SE" sz="8000" dirty="0"/>
              <a:t>XL-Bygg Cup, </a:t>
            </a:r>
            <a:r>
              <a:rPr lang="sv-SE" sz="8000" dirty="0" err="1"/>
              <a:t>futsal</a:t>
            </a:r>
            <a:r>
              <a:rPr lang="sv-SE" sz="8000" dirty="0"/>
              <a:t> 2 lag i Ulricehamn		4/3</a:t>
            </a:r>
          </a:p>
          <a:p>
            <a:r>
              <a:rPr lang="sv-SE" sz="8000" dirty="0"/>
              <a:t>Fässberg, Träningscup, Mölndal			17-18/3</a:t>
            </a:r>
          </a:p>
          <a:p>
            <a:r>
              <a:rPr lang="sv-SE" sz="8000" dirty="0"/>
              <a:t>KIF-dagen					16/6</a:t>
            </a:r>
          </a:p>
          <a:p>
            <a:r>
              <a:rPr lang="sv-SE" sz="8000" dirty="0"/>
              <a:t>Sommarfotbollskola 				18-21/6</a:t>
            </a:r>
          </a:p>
          <a:p>
            <a:r>
              <a:rPr lang="sv-SE" sz="8000" dirty="0" err="1"/>
              <a:t>Skadevi</a:t>
            </a:r>
            <a:r>
              <a:rPr lang="sv-SE" sz="8000" dirty="0"/>
              <a:t> Cup, 2 lag, 9-manna			29/6-1/7</a:t>
            </a:r>
          </a:p>
          <a:p>
            <a:r>
              <a:rPr lang="sv-SE" sz="8000" dirty="0"/>
              <a:t>Gothia Cup, 2 lag, 11-manna			16-21/7</a:t>
            </a:r>
          </a:p>
          <a:p>
            <a:r>
              <a:rPr lang="sv-SE" sz="8000" dirty="0"/>
              <a:t>Minst 1 cup under hösten</a:t>
            </a:r>
          </a:p>
          <a:p>
            <a:endParaRPr lang="sv-SE" sz="8000" dirty="0"/>
          </a:p>
          <a:p>
            <a:r>
              <a:rPr lang="sv-SE" sz="8000" dirty="0"/>
              <a:t>Min 50% deltagande på träningar för att få delta i cupspel</a:t>
            </a:r>
          </a:p>
          <a:p>
            <a:r>
              <a:rPr lang="sv-SE" sz="8000" dirty="0"/>
              <a:t>Träningsstatistik räknas from 9/4</a:t>
            </a:r>
          </a:p>
          <a:p>
            <a:endParaRPr lang="sv-SE" sz="2200" dirty="0"/>
          </a:p>
          <a:p>
            <a:endParaRPr lang="sv-SE" dirty="0"/>
          </a:p>
        </p:txBody>
      </p:sp>
      <p:pic>
        <p:nvPicPr>
          <p:cNvPr id="7" name="Picture 4" descr="http://cdn.laget.se/2975782.jpg">
            <a:hlinkClick r:id="rId2"/>
            <a:extLst>
              <a:ext uri="{FF2B5EF4-FFF2-40B4-BE49-F238E27FC236}">
                <a16:creationId xmlns:a16="http://schemas.microsoft.com/office/drawing/2014/main" id="{7FA570FF-D897-4F60-9361-8C647862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10515600" cy="180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10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14724</TotalTime>
  <Words>782</Words>
  <Application>Microsoft Office PowerPoint</Application>
  <PresentationFormat>Bredbild</PresentationFormat>
  <Paragraphs>157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Abrahamsson</dc:creator>
  <cp:lastModifiedBy>Fredrik Abrahamsson</cp:lastModifiedBy>
  <cp:revision>41</cp:revision>
  <dcterms:created xsi:type="dcterms:W3CDTF">2018-03-03T15:41:27Z</dcterms:created>
  <dcterms:modified xsi:type="dcterms:W3CDTF">2018-03-13T21:07:08Z</dcterms:modified>
</cp:coreProperties>
</file>