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70" r:id="rId3"/>
    <p:sldId id="275" r:id="rId4"/>
    <p:sldId id="262" r:id="rId5"/>
    <p:sldId id="271" r:id="rId6"/>
    <p:sldId id="273" r:id="rId7"/>
    <p:sldId id="276" r:id="rId8"/>
    <p:sldId id="272" r:id="rId9"/>
    <p:sldId id="268" r:id="rId10"/>
    <p:sldId id="264" r:id="rId11"/>
    <p:sldId id="277" r:id="rId1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86" autoAdjust="0"/>
    <p:restoredTop sz="72422" autoAdjust="0"/>
  </p:normalViewPr>
  <p:slideViewPr>
    <p:cSldViewPr>
      <p:cViewPr varScale="1">
        <p:scale>
          <a:sx n="58" d="100"/>
          <a:sy n="58" d="100"/>
        </p:scale>
        <p:origin x="240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07FF8C-2855-4198-AE10-BB4859CD92BE}" type="datetimeFigureOut">
              <a:rPr lang="en-GB" smtClean="0"/>
              <a:t>18/04/2017</a:t>
            </a:fld>
            <a:endParaRPr lang="en-GB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FC615-541D-49E1-BA3A-0623D95680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40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FC615-541D-49E1-BA3A-0623D956803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035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2017-04-18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2017-04-18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2017-04-18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2017-04-18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2017-04-18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2017-04-18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2017-04-18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2017-04-18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2017-04-18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2017-04-18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2017-04-18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  <a:p>
            <a:pPr lvl="1" eaLnBrk="1" latinLnBrk="0" hangingPunct="1"/>
            <a:r>
              <a:rPr kumimoji="0" lang="sv-SE"/>
              <a:t>Nivå två</a:t>
            </a:r>
          </a:p>
          <a:p>
            <a:pPr lvl="2" eaLnBrk="1" latinLnBrk="0" hangingPunct="1"/>
            <a:r>
              <a:rPr kumimoji="0" lang="sv-SE"/>
              <a:t>Nivå tre</a:t>
            </a:r>
          </a:p>
          <a:p>
            <a:pPr lvl="3" eaLnBrk="1" latinLnBrk="0" hangingPunct="1"/>
            <a:r>
              <a:rPr kumimoji="0" lang="sv-SE"/>
              <a:t>Nivå fyra</a:t>
            </a:r>
          </a:p>
          <a:p>
            <a:pPr lvl="4" eaLnBrk="1" latinLnBrk="0" hangingPunct="1"/>
            <a:r>
              <a:rPr kumimoji="0" lang="sv-SE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47BD319-C441-4740-BDB2-35E25C52CCE7}" type="datetimeFigureOut">
              <a:rPr lang="sv-SE" smtClean="0"/>
              <a:t>2017-04-18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laget.se/P05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03648" y="3140968"/>
            <a:ext cx="6400800" cy="1752600"/>
          </a:xfrm>
        </p:spPr>
        <p:txBody>
          <a:bodyPr>
            <a:noAutofit/>
          </a:bodyPr>
          <a:lstStyle/>
          <a:p>
            <a:r>
              <a:rPr lang="sv-SE" sz="3600" b="1" dirty="0">
                <a:latin typeface="Batang" panose="02030600000101010101" pitchFamily="18" charset="-127"/>
                <a:ea typeface="Batang" panose="02030600000101010101" pitchFamily="18" charset="-127"/>
              </a:rPr>
              <a:t>VÄLKOMNA !</a:t>
            </a:r>
          </a:p>
          <a:p>
            <a:endParaRPr lang="sv-SE" sz="36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sv-SE" sz="3600" b="1" dirty="0">
                <a:latin typeface="Batang" panose="02030600000101010101" pitchFamily="18" charset="-127"/>
                <a:ea typeface="Batang" panose="02030600000101010101" pitchFamily="18" charset="-127"/>
              </a:rPr>
              <a:t>FÖRÄLDRAMÖTE P-05 </a:t>
            </a:r>
          </a:p>
          <a:p>
            <a:r>
              <a:rPr lang="sv-SE" sz="3600" b="1" dirty="0">
                <a:latin typeface="Batang" panose="02030600000101010101" pitchFamily="18" charset="-127"/>
                <a:ea typeface="Batang" panose="02030600000101010101" pitchFamily="18" charset="-127"/>
              </a:rPr>
              <a:t>12 APRIL 2017</a:t>
            </a:r>
          </a:p>
        </p:txBody>
      </p:sp>
      <p:pic>
        <p:nvPicPr>
          <p:cNvPr id="1028" name="Picture 4" descr="http://cdn.laget.se/2975782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00135"/>
            <a:ext cx="9036496" cy="1550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8918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Det här behöver vi hjälp med</a:t>
            </a:r>
          </a:p>
        </p:txBody>
      </p:sp>
      <p:pic>
        <p:nvPicPr>
          <p:cNvPr id="5" name="Content Placeholder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440668"/>
            <a:ext cx="648072" cy="648072"/>
          </a:xfrm>
          <a:prstGeom prst="rect">
            <a:avLst/>
          </a:prstGeom>
        </p:spPr>
      </p:pic>
      <p:graphicFrame>
        <p:nvGraphicFramePr>
          <p:cNvPr id="14" name="Tabell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282122"/>
              </p:ext>
            </p:extLst>
          </p:nvPr>
        </p:nvGraphicFramePr>
        <p:xfrm>
          <a:off x="467544" y="1376590"/>
          <a:ext cx="8424936" cy="5373648"/>
        </p:xfrm>
        <a:graphic>
          <a:graphicData uri="http://schemas.openxmlformats.org/drawingml/2006/table">
            <a:tbl>
              <a:tblPr firstRow="1" firstCol="1" bandRow="1"/>
              <a:tblGrid>
                <a:gridCol w="2321920">
                  <a:extLst>
                    <a:ext uri="{9D8B030D-6E8A-4147-A177-3AD203B41FA5}">
                      <a16:colId xmlns:a16="http://schemas.microsoft.com/office/drawing/2014/main" val="972283409"/>
                    </a:ext>
                  </a:extLst>
                </a:gridCol>
                <a:gridCol w="2951641">
                  <a:extLst>
                    <a:ext uri="{9D8B030D-6E8A-4147-A177-3AD203B41FA5}">
                      <a16:colId xmlns:a16="http://schemas.microsoft.com/office/drawing/2014/main" val="3806049821"/>
                    </a:ext>
                  </a:extLst>
                </a:gridCol>
                <a:gridCol w="1423183">
                  <a:extLst>
                    <a:ext uri="{9D8B030D-6E8A-4147-A177-3AD203B41FA5}">
                      <a16:colId xmlns:a16="http://schemas.microsoft.com/office/drawing/2014/main" val="2800099476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1573554604"/>
                    </a:ext>
                  </a:extLst>
                </a:gridCol>
              </a:tblGrid>
              <a:tr h="2530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9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Aktivitet</a:t>
                      </a:r>
                      <a:endParaRPr lang="sv-SE" sz="7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9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Vad?</a:t>
                      </a:r>
                      <a:endParaRPr lang="sv-SE" sz="7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9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När?</a:t>
                      </a:r>
                      <a:endParaRPr lang="sv-SE" sz="7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9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Vem/Vilka</a:t>
                      </a:r>
                      <a:endParaRPr lang="sv-SE" sz="7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157488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Två Föräldrarepresentanter</a:t>
                      </a:r>
                      <a:endParaRPr lang="sv-SE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Hjälpa till med resten av föräldrarna från barn- och ungdomslagen att planera sommarfotbollsskola, KIF-dagen samt avslutningen. </a:t>
                      </a:r>
                      <a:endParaRPr lang="sv-SE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Ca 8 möten per år. Vi är redan igång med planeringen.</a:t>
                      </a:r>
                      <a:endParaRPr lang="sv-SE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Göransson, ?</a:t>
                      </a:r>
                      <a:endParaRPr lang="sv-SE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24968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Gothia cup/arbetspass 1 </a:t>
                      </a:r>
                      <a:r>
                        <a:rPr lang="sv-SE" sz="12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pers</a:t>
                      </a:r>
                      <a:endParaRPr lang="sv-SE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Ansvarar för arbetsschema varav en har kontakt med kansliet. Alla föräldrar med deltagande killar kommer att få vara med och arbeta minst ett pass.</a:t>
                      </a:r>
                      <a:endParaRPr lang="sv-SE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v. 29</a:t>
                      </a:r>
                      <a:endParaRPr lang="sv-SE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Håland</a:t>
                      </a:r>
                      <a:endParaRPr lang="sv-SE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724951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KIF-dagen 10 personer</a:t>
                      </a:r>
                      <a:endParaRPr lang="sv-SE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Fyra stycken bakar en mjuk kaka á 10 bitar, fyra personer hjälper till vid KIF-loppet, två personer står vid klubbshopen.</a:t>
                      </a:r>
                      <a:endParaRPr lang="sv-SE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13 maj, </a:t>
                      </a:r>
                      <a:r>
                        <a:rPr lang="sv-SE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ev</a:t>
                      </a: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ett möte innan för planering</a:t>
                      </a:r>
                      <a:endParaRPr lang="sv-SE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Holst, Nyman, Kronvall, </a:t>
                      </a:r>
                      <a:r>
                        <a:rPr lang="sv-SE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Nedholm</a:t>
                      </a: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(Bakar) Klubbshop – Wollinger, Olofsson,</a:t>
                      </a:r>
                      <a:b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(</a:t>
                      </a:r>
                      <a:r>
                        <a:rPr lang="sv-SE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KiF</a:t>
                      </a: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-loppet) Carina, Susanne, Anna Floberg</a:t>
                      </a:r>
                      <a:endParaRPr lang="sv-SE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854457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Sommarfotbollsskolan två pers/dag</a:t>
                      </a:r>
                      <a:endParaRPr lang="sv-SE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Två personer om dagen som kan hjälpa till vid serviering av luncherna</a:t>
                      </a:r>
                      <a:endParaRPr lang="sv-SE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Mellan kl. 10:30 - 13:00</a:t>
                      </a:r>
                      <a:endParaRPr lang="sv-SE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Mån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Tis</a:t>
                      </a:r>
                      <a:endParaRPr lang="sv-SE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Ons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Tor</a:t>
                      </a:r>
                      <a:endParaRPr lang="sv-SE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3672636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En vuxen ledare till varje lag varje dag</a:t>
                      </a:r>
                      <a:endParaRPr lang="sv-SE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Hela dagar</a:t>
                      </a:r>
                      <a:endParaRPr lang="sv-SE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Maria, Tobbe, Fredrik, Stefan, Cecilia, Adam och Rickard</a:t>
                      </a:r>
                      <a:endParaRPr lang="sv-SE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700899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Matchdagar två pers/match</a:t>
                      </a:r>
                      <a:endParaRPr lang="sv-SE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Hjälpa till att köra ut 7-mannamålen och förbereda planen</a:t>
                      </a:r>
                      <a:endParaRPr lang="sv-SE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Samlingstid, ca 45 min innan match</a:t>
                      </a:r>
                      <a:endParaRPr lang="sv-SE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796648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Försäljning av kaffe</a:t>
                      </a:r>
                      <a:endParaRPr lang="sv-SE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185507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Aktiviteter för laget utanför fotbollen två personer</a:t>
                      </a:r>
                      <a:endParaRPr lang="sv-SE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sv-SE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Abbe, Holst</a:t>
                      </a:r>
                      <a:endParaRPr lang="sv-SE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28448" marR="284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1790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4203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Träningskläder – klubbshop</a:t>
            </a:r>
          </a:p>
          <a:p>
            <a:r>
              <a:rPr lang="sv-SE" dirty="0"/>
              <a:t>Fotografering 23/4</a:t>
            </a:r>
          </a:p>
          <a:p>
            <a:r>
              <a:rPr lang="sv-SE" dirty="0"/>
              <a:t>Facebook – sluten sida för P05</a:t>
            </a:r>
          </a:p>
          <a:p>
            <a:r>
              <a:rPr lang="sv-SE" dirty="0"/>
              <a:t>Sponsring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pic>
        <p:nvPicPr>
          <p:cNvPr id="5" name="Content Placeholder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440668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424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/>
              <a:t>Nuläge</a:t>
            </a:r>
          </a:p>
          <a:p>
            <a:r>
              <a:rPr lang="sv-SE" dirty="0"/>
              <a:t>Hur vill vi att P05 skall fungera?</a:t>
            </a:r>
          </a:p>
          <a:p>
            <a:r>
              <a:rPr lang="sv-SE" dirty="0"/>
              <a:t>Träningar framöver</a:t>
            </a:r>
          </a:p>
          <a:p>
            <a:r>
              <a:rPr lang="sv-SE" dirty="0"/>
              <a:t>Seriespel vår- och höstsäsong </a:t>
            </a:r>
          </a:p>
          <a:p>
            <a:r>
              <a:rPr lang="sv-SE" dirty="0"/>
              <a:t>Cuper </a:t>
            </a:r>
          </a:p>
          <a:p>
            <a:r>
              <a:rPr lang="sv-SE" dirty="0"/>
              <a:t>Ekonomi</a:t>
            </a:r>
          </a:p>
          <a:p>
            <a:r>
              <a:rPr lang="sv-SE" dirty="0"/>
              <a:t>Det här behöver vi er hjälp med under året</a:t>
            </a:r>
          </a:p>
          <a:p>
            <a:r>
              <a:rPr lang="sv-SE" dirty="0"/>
              <a:t>Övrigt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pic>
        <p:nvPicPr>
          <p:cNvPr id="4" name="Content Placeholder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440668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830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Nuläge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/>
              <a:t>Träning pågått på frivillig basis höst/vinter med uppehåll under jul-januari</a:t>
            </a:r>
          </a:p>
          <a:p>
            <a:r>
              <a:rPr lang="sv-SE" dirty="0"/>
              <a:t>Träning har skett på </a:t>
            </a:r>
            <a:r>
              <a:rPr lang="sv-SE" dirty="0" err="1"/>
              <a:t>Inlags</a:t>
            </a:r>
            <a:r>
              <a:rPr lang="sv-SE" dirty="0"/>
              <a:t> konstgräs, </a:t>
            </a:r>
            <a:r>
              <a:rPr lang="sv-SE" dirty="0" err="1"/>
              <a:t>Tingbergshallen</a:t>
            </a:r>
            <a:r>
              <a:rPr lang="sv-SE" dirty="0"/>
              <a:t> samt löpning/teknik utomhus.</a:t>
            </a:r>
          </a:p>
          <a:p>
            <a:r>
              <a:rPr lang="sv-SE" dirty="0"/>
              <a:t>Deltagit i 1 </a:t>
            </a:r>
            <a:r>
              <a:rPr lang="sv-SE" dirty="0" err="1"/>
              <a:t>Futsalcup</a:t>
            </a:r>
            <a:r>
              <a:rPr lang="sv-SE" dirty="0"/>
              <a:t> (Snickarcupen) med 2 lag</a:t>
            </a:r>
          </a:p>
          <a:p>
            <a:r>
              <a:rPr lang="sv-SE" dirty="0"/>
              <a:t>8-9 nya spelare under höst/vinter och 2 som slutat</a:t>
            </a:r>
          </a:p>
          <a:p>
            <a:r>
              <a:rPr lang="sv-SE" dirty="0"/>
              <a:t>Totalt i trupp är vi nu 44 spelare och 6 </a:t>
            </a:r>
            <a:r>
              <a:rPr lang="sv-SE" dirty="0" err="1"/>
              <a:t>st</a:t>
            </a:r>
            <a:r>
              <a:rPr lang="sv-SE" dirty="0"/>
              <a:t> ledare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4" name="Content Placeholder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440668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44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Hur vill vi att P-05 ska fungera?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Vi kommer i tid till träningen.</a:t>
            </a:r>
          </a:p>
          <a:p>
            <a:r>
              <a:rPr lang="sv-SE" dirty="0"/>
              <a:t>Vi använder ett vårdat språk.</a:t>
            </a:r>
          </a:p>
          <a:p>
            <a:r>
              <a:rPr lang="sv-SE" dirty="0"/>
              <a:t>Vi anmäler oss till träningar så ledarna vet hur många som kommer och kan planera övningar och upplägg efter det.</a:t>
            </a:r>
          </a:p>
          <a:p>
            <a:r>
              <a:rPr lang="sv-SE" dirty="0"/>
              <a:t>Vi anmäler oss till matcher och cuper så ledarna vet hur många som kommer och vid behov kan ringa in spelare från P-06.</a:t>
            </a:r>
          </a:p>
          <a:p>
            <a:r>
              <a:rPr lang="sv-SE" dirty="0"/>
              <a:t>Vi byter om tillsammans innan och efter träning. Alla har med sig duschartiklar. Detta kommer nu vara en del av träningen.</a:t>
            </a:r>
          </a:p>
          <a:p>
            <a:r>
              <a:rPr lang="sv-SE" dirty="0"/>
              <a:t>Vi byter om tillsammans innan och efter match. Alla har med sig duschartiklar. Detta kommer nu vara en del av matchen.</a:t>
            </a:r>
          </a:p>
          <a:p>
            <a:r>
              <a:rPr lang="sv-SE" dirty="0"/>
              <a:t>Vi uppträder schysst mot varandra, motståndarlag och domare.</a:t>
            </a:r>
          </a:p>
          <a:p>
            <a:r>
              <a:rPr lang="sv-SE" dirty="0"/>
              <a:t>Alla får vara med!</a:t>
            </a:r>
          </a:p>
          <a:p>
            <a:r>
              <a:rPr lang="sv-SE" dirty="0"/>
              <a:t>Alla som har barn i laget är med och bidrar till föreningslivet. En kan inte göra allt, men tillsammans kan vi göra mycket.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Content Placeholder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440668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53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 framöver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Upplägg på träningar är anpassat utifrån Hallands fotbollsförbund</a:t>
            </a:r>
          </a:p>
          <a:p>
            <a:r>
              <a:rPr lang="sv-SE" dirty="0"/>
              <a:t>Nivåanpassad efter ålder</a:t>
            </a:r>
          </a:p>
          <a:p>
            <a:r>
              <a:rPr lang="sv-SE" dirty="0"/>
              <a:t>Alla tränare har gått grundläggande utbildningar samt ”grönt-kort”</a:t>
            </a:r>
          </a:p>
          <a:p>
            <a:r>
              <a:rPr lang="sv-SE"/>
              <a:t>Separat målvaktsträning </a:t>
            </a:r>
            <a:endParaRPr lang="sv-SE" dirty="0"/>
          </a:p>
          <a:p>
            <a:r>
              <a:rPr lang="sv-SE" dirty="0"/>
              <a:t>April månad kör vi på enligt följande</a:t>
            </a:r>
          </a:p>
          <a:p>
            <a:pPr lvl="1"/>
            <a:r>
              <a:rPr lang="sv-SE" sz="2200" dirty="0"/>
              <a:t>Onsdagar, 17:30-19:00 (konstgräs)</a:t>
            </a:r>
          </a:p>
          <a:p>
            <a:pPr lvl="1"/>
            <a:r>
              <a:rPr lang="sv-SE" sz="2200" dirty="0"/>
              <a:t>Torsdagar, 18:15-19:30 (löpning/teknik)</a:t>
            </a:r>
          </a:p>
          <a:p>
            <a:pPr lvl="1"/>
            <a:r>
              <a:rPr lang="sv-SE" sz="2200" dirty="0"/>
              <a:t>Söndagar, 15:30-17:00 (konstgräs)</a:t>
            </a:r>
          </a:p>
          <a:p>
            <a:r>
              <a:rPr lang="sv-SE" dirty="0"/>
              <a:t>Nya (</a:t>
            </a:r>
            <a:r>
              <a:rPr lang="sv-SE" dirty="0" err="1"/>
              <a:t>prel</a:t>
            </a:r>
            <a:r>
              <a:rPr lang="sv-SE" dirty="0"/>
              <a:t>) tider då vi får tillträde till gräset, troligt i maj</a:t>
            </a:r>
          </a:p>
          <a:p>
            <a:pPr lvl="1"/>
            <a:r>
              <a:rPr lang="sv-SE" sz="2200" dirty="0"/>
              <a:t>Tisdagar kl. 18-19:30</a:t>
            </a:r>
          </a:p>
          <a:p>
            <a:pPr lvl="1"/>
            <a:r>
              <a:rPr lang="sv-SE" sz="2200" dirty="0"/>
              <a:t>Torsdagar kl. 18-19:30 (konstgräs)</a:t>
            </a:r>
          </a:p>
          <a:p>
            <a:r>
              <a:rPr lang="sv-SE" dirty="0"/>
              <a:t>Ev. uppträning med 04:orna</a:t>
            </a:r>
          </a:p>
          <a:p>
            <a:endParaRPr lang="sv-SE" dirty="0"/>
          </a:p>
        </p:txBody>
      </p:sp>
      <p:pic>
        <p:nvPicPr>
          <p:cNvPr id="4" name="Content Placeholder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476672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923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Seriespel 2017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410200"/>
          </a:xfrm>
        </p:spPr>
        <p:txBody>
          <a:bodyPr>
            <a:normAutofit/>
          </a:bodyPr>
          <a:lstStyle/>
          <a:p>
            <a:r>
              <a:rPr lang="sv-SE" dirty="0"/>
              <a:t>Två lag - Hallandsserien</a:t>
            </a:r>
          </a:p>
          <a:p>
            <a:r>
              <a:rPr lang="sv-SE" dirty="0"/>
              <a:t>9-manna, offside mm</a:t>
            </a:r>
          </a:p>
          <a:p>
            <a:r>
              <a:rPr lang="sv-SE" dirty="0"/>
              <a:t>7-8 omgångar vår, seriestart 7/5</a:t>
            </a:r>
          </a:p>
          <a:p>
            <a:r>
              <a:rPr lang="sv-SE" dirty="0"/>
              <a:t>7-8 omgångar höst (nivåanpassad efter resultat från vårspel)</a:t>
            </a:r>
          </a:p>
          <a:p>
            <a:r>
              <a:rPr lang="sv-SE" dirty="0"/>
              <a:t>Vi kommer mixa våra lag</a:t>
            </a:r>
          </a:p>
          <a:p>
            <a:r>
              <a:rPr lang="sv-SE" dirty="0"/>
              <a:t>Testa på olika positioner</a:t>
            </a:r>
          </a:p>
          <a:p>
            <a:r>
              <a:rPr lang="sv-SE" dirty="0"/>
              <a:t>Registrering av alla spelare, måste skickas in innan 1:a match</a:t>
            </a:r>
          </a:p>
          <a:p>
            <a:r>
              <a:rPr lang="sv-SE" dirty="0"/>
              <a:t>Uttagningar sker löpande 80 % träningsnärvaro = garanterad match </a:t>
            </a:r>
            <a:r>
              <a:rPr lang="sv-SE"/>
              <a:t>(start 12/4)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91125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Seriespel 2017 – lag vi möter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914400" y="1807840"/>
            <a:ext cx="3729608" cy="4572000"/>
          </a:xfrm>
        </p:spPr>
        <p:txBody>
          <a:bodyPr>
            <a:normAutofit/>
          </a:bodyPr>
          <a:lstStyle/>
          <a:p>
            <a:r>
              <a:rPr lang="sv-SE" dirty="0"/>
              <a:t>Grupp 1 (8 lag)</a:t>
            </a:r>
          </a:p>
          <a:p>
            <a:pPr lvl="1"/>
            <a:r>
              <a:rPr lang="sv-SE" dirty="0"/>
              <a:t>Kungsbacka IF 1</a:t>
            </a:r>
          </a:p>
          <a:p>
            <a:pPr lvl="1"/>
            <a:r>
              <a:rPr lang="sv-SE" dirty="0"/>
              <a:t>Frillesås FF</a:t>
            </a:r>
          </a:p>
          <a:p>
            <a:pPr lvl="1"/>
            <a:r>
              <a:rPr lang="sv-SE" dirty="0"/>
              <a:t>Kållered SK</a:t>
            </a:r>
          </a:p>
          <a:p>
            <a:pPr lvl="1"/>
            <a:r>
              <a:rPr lang="sv-SE" dirty="0"/>
              <a:t>Lerkils IF 2</a:t>
            </a:r>
          </a:p>
          <a:p>
            <a:pPr lvl="1"/>
            <a:r>
              <a:rPr lang="sv-SE" dirty="0"/>
              <a:t>Onsala BK 2</a:t>
            </a:r>
          </a:p>
          <a:p>
            <a:pPr lvl="1"/>
            <a:r>
              <a:rPr lang="sv-SE" dirty="0"/>
              <a:t>Tofta</a:t>
            </a:r>
          </a:p>
          <a:p>
            <a:pPr lvl="1"/>
            <a:r>
              <a:rPr lang="sv-SE" dirty="0"/>
              <a:t>Varbergs BoIS FC 2</a:t>
            </a:r>
          </a:p>
          <a:p>
            <a:pPr lvl="1"/>
            <a:r>
              <a:rPr lang="sv-SE" dirty="0"/>
              <a:t>Värö U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5" name="Platshållare för innehåll 2"/>
          <p:cNvSpPr txBox="1">
            <a:spLocks/>
          </p:cNvSpPr>
          <p:nvPr/>
        </p:nvSpPr>
        <p:spPr>
          <a:xfrm>
            <a:off x="5090864" y="1809328"/>
            <a:ext cx="3729608" cy="4572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Grupp 2 (9 lag)</a:t>
            </a:r>
          </a:p>
          <a:p>
            <a:pPr lvl="1"/>
            <a:r>
              <a:rPr lang="sv-SE" dirty="0"/>
              <a:t>Kungsbacka IF 2</a:t>
            </a:r>
          </a:p>
          <a:p>
            <a:pPr lvl="1"/>
            <a:r>
              <a:rPr lang="sv-SE" dirty="0"/>
              <a:t>Derome/Åskloster</a:t>
            </a:r>
          </a:p>
          <a:p>
            <a:pPr lvl="1"/>
            <a:r>
              <a:rPr lang="sv-SE" dirty="0"/>
              <a:t>Kullavik IF</a:t>
            </a:r>
          </a:p>
          <a:p>
            <a:pPr lvl="1"/>
            <a:r>
              <a:rPr lang="sv-SE" dirty="0"/>
              <a:t>Lilla Träslövs FF Vit</a:t>
            </a:r>
          </a:p>
          <a:p>
            <a:pPr lvl="1"/>
            <a:r>
              <a:rPr lang="sv-SE" dirty="0"/>
              <a:t>Särö IK	</a:t>
            </a:r>
          </a:p>
          <a:p>
            <a:pPr lvl="1"/>
            <a:r>
              <a:rPr lang="sv-SE" dirty="0"/>
              <a:t>Träslövsläge IF Vit</a:t>
            </a:r>
          </a:p>
          <a:p>
            <a:pPr lvl="1"/>
            <a:r>
              <a:rPr lang="sv-SE" dirty="0"/>
              <a:t>Tölö IF Grön</a:t>
            </a:r>
          </a:p>
          <a:p>
            <a:pPr lvl="1"/>
            <a:r>
              <a:rPr lang="sv-SE" dirty="0"/>
              <a:t>Varbergs BoIS FC</a:t>
            </a:r>
          </a:p>
          <a:p>
            <a:pPr lvl="1"/>
            <a:r>
              <a:rPr lang="sv-SE" dirty="0"/>
              <a:t>Åsa IF 1		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01033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Cuper – vår/sommar 2017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914400" y="1951856"/>
            <a:ext cx="7772400" cy="3781400"/>
          </a:xfrm>
        </p:spPr>
        <p:txBody>
          <a:bodyPr>
            <a:normAutofit/>
          </a:bodyPr>
          <a:lstStyle/>
          <a:p>
            <a:r>
              <a:rPr lang="sv-SE" dirty="0" err="1"/>
              <a:t>Snickar</a:t>
            </a:r>
            <a:r>
              <a:rPr lang="sv-SE" dirty="0"/>
              <a:t> Cupen			4/2</a:t>
            </a:r>
          </a:p>
          <a:p>
            <a:r>
              <a:rPr lang="sv-SE" dirty="0" err="1"/>
              <a:t>Skadevi</a:t>
            </a:r>
            <a:r>
              <a:rPr lang="sv-SE" dirty="0"/>
              <a:t> Cup	(2 lag, 9-manna)	30/6-2/7</a:t>
            </a:r>
          </a:p>
          <a:p>
            <a:r>
              <a:rPr lang="sv-SE" dirty="0"/>
              <a:t>Gothia Cup (2 lag, 7-manna)	17-23/7</a:t>
            </a:r>
          </a:p>
          <a:p>
            <a:r>
              <a:rPr lang="sv-SE" dirty="0"/>
              <a:t>Minst 1 cup under hösten</a:t>
            </a:r>
          </a:p>
          <a:p>
            <a:endParaRPr lang="sv-SE" dirty="0"/>
          </a:p>
          <a:p>
            <a:r>
              <a:rPr lang="sv-SE" dirty="0"/>
              <a:t>Min 50% deltagande på träningar</a:t>
            </a:r>
          </a:p>
          <a:p>
            <a:r>
              <a:rPr lang="sv-SE" sz="2400" i="1" dirty="0"/>
              <a:t>Gothia Cup kommer vi gå på träningsstatistik som räknas from 12/4</a:t>
            </a:r>
            <a:endParaRPr lang="sv-SE" i="1" dirty="0"/>
          </a:p>
        </p:txBody>
      </p:sp>
      <p:pic>
        <p:nvPicPr>
          <p:cNvPr id="4" name="Content Placeholder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440668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16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827584" y="1881336"/>
            <a:ext cx="7772400" cy="45720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Medlemsavgift via laget.se (mailutskick)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Lagkassa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Ca. 30 tkr i kassan idag innan cuperna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Cuper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Aktiviteter utanför fotbollen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Försäljning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 err="1"/>
              <a:t>Spicy</a:t>
            </a:r>
            <a:r>
              <a:rPr lang="sv-SE" dirty="0"/>
              <a:t> Dream (8/5-5/6)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New Body (höst)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Content Placeholder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440668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101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gendom">
  <a:themeElements>
    <a:clrScheme name="Egendom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4870</TotalTime>
  <Words>718</Words>
  <Application>Microsoft Office PowerPoint</Application>
  <PresentationFormat>Bildspel på skärmen (4:3)</PresentationFormat>
  <Paragraphs>140</Paragraphs>
  <Slides>11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8" baseType="lpstr">
      <vt:lpstr>Arial</vt:lpstr>
      <vt:lpstr>Batang</vt:lpstr>
      <vt:lpstr>Calibri</vt:lpstr>
      <vt:lpstr>Franklin Gothic Book</vt:lpstr>
      <vt:lpstr>Perpetua</vt:lpstr>
      <vt:lpstr>Wingdings 2</vt:lpstr>
      <vt:lpstr>Egendom</vt:lpstr>
      <vt:lpstr>PowerPoint-presentation</vt:lpstr>
      <vt:lpstr>Agenda</vt:lpstr>
      <vt:lpstr>Nuläge</vt:lpstr>
      <vt:lpstr>Hur vill vi att P-05 ska fungera?</vt:lpstr>
      <vt:lpstr>Träningar framöver</vt:lpstr>
      <vt:lpstr>Seriespel 2017</vt:lpstr>
      <vt:lpstr>Seriespel 2017 – lag vi möter</vt:lpstr>
      <vt:lpstr>Cuper – vår/sommar 2017</vt:lpstr>
      <vt:lpstr>Ekonomi</vt:lpstr>
      <vt:lpstr>Det här behöver vi hjälp med</vt:lpstr>
      <vt:lpstr>Övrigt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Maria Hellström</dc:creator>
  <cp:lastModifiedBy>Fredrik Abrahamsson</cp:lastModifiedBy>
  <cp:revision>61</cp:revision>
  <dcterms:created xsi:type="dcterms:W3CDTF">2015-04-07T08:00:26Z</dcterms:created>
  <dcterms:modified xsi:type="dcterms:W3CDTF">2017-04-18T20:06:47Z</dcterms:modified>
</cp:coreProperties>
</file>