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71" r:id="rId6"/>
    <p:sldId id="269" r:id="rId7"/>
    <p:sldId id="270" r:id="rId8"/>
    <p:sldId id="283" r:id="rId9"/>
    <p:sldId id="282" r:id="rId10"/>
    <p:sldId id="280" r:id="rId11"/>
    <p:sldId id="259" r:id="rId12"/>
    <p:sldId id="272" r:id="rId13"/>
    <p:sldId id="273" r:id="rId14"/>
    <p:sldId id="281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34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41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624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534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33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254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047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55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48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3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BDD9-4CA2-4C03-924A-97A0FD41BCB5}" type="datetimeFigureOut">
              <a:rPr lang="sv-SE" smtClean="0"/>
              <a:t>2016-09-28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30758-5814-4F7A-8845-4FEA9C1420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laget.se/P0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rskola.se/Produkter/179526-Idrottens-himmel-och-helvete-Toppa-for-att-kross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927648" y="3140968"/>
            <a:ext cx="6400800" cy="1752600"/>
          </a:xfrm>
        </p:spPr>
        <p:txBody>
          <a:bodyPr>
            <a:noAutofit/>
          </a:bodyPr>
          <a:lstStyle/>
          <a:p>
            <a:r>
              <a:rPr lang="sv-SE" sz="3600" b="1" dirty="0">
                <a:latin typeface="Batang" panose="02030600000101010101" pitchFamily="18" charset="-127"/>
                <a:ea typeface="Batang" panose="02030600000101010101" pitchFamily="18" charset="-127"/>
              </a:rPr>
              <a:t>VÄLKOMNA !</a:t>
            </a:r>
          </a:p>
          <a:p>
            <a:endParaRPr lang="sv-SE" sz="36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r>
              <a:rPr lang="sv-SE" sz="3600" b="1" dirty="0">
                <a:latin typeface="Batang" panose="02030600000101010101" pitchFamily="18" charset="-127"/>
                <a:ea typeface="Batang" panose="02030600000101010101" pitchFamily="18" charset="-127"/>
              </a:rPr>
              <a:t>FÖRÄLDRAMÖTE P-05 </a:t>
            </a:r>
          </a:p>
          <a:p>
            <a:r>
              <a:rPr lang="sv-SE" sz="3600" b="1" dirty="0">
                <a:latin typeface="Batang" panose="02030600000101010101" pitchFamily="18" charset="-127"/>
                <a:ea typeface="Batang" panose="02030600000101010101" pitchFamily="18" charset="-127"/>
              </a:rPr>
              <a:t>Ht 2016</a:t>
            </a:r>
          </a:p>
        </p:txBody>
      </p:sp>
      <p:pic>
        <p:nvPicPr>
          <p:cNvPr id="1028" name="Picture 4" descr="http://cdn.laget.se/297578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00136"/>
            <a:ext cx="9036496" cy="15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5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Försäljning</a:t>
            </a:r>
            <a:r>
              <a:rPr lang="en-US" b="1" dirty="0"/>
              <a:t> </a:t>
            </a:r>
            <a:r>
              <a:rPr lang="en-US" b="1" dirty="0" err="1"/>
              <a:t>av</a:t>
            </a:r>
            <a:r>
              <a:rPr lang="en-US" b="1" dirty="0"/>
              <a:t> GUTZ (</a:t>
            </a:r>
            <a:r>
              <a:rPr lang="en-US" b="1" dirty="0" err="1"/>
              <a:t>kläder</a:t>
            </a:r>
            <a:r>
              <a:rPr lang="en-US" b="1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Liknande</a:t>
            </a:r>
            <a:r>
              <a:rPr lang="en-US" dirty="0"/>
              <a:t> New Body </a:t>
            </a:r>
          </a:p>
          <a:p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sortiment</a:t>
            </a:r>
            <a:r>
              <a:rPr lang="en-US" dirty="0"/>
              <a:t> med </a:t>
            </a:r>
            <a:r>
              <a:rPr lang="en-US" dirty="0" err="1"/>
              <a:t>barnkollektion</a:t>
            </a:r>
            <a:endParaRPr lang="en-US" dirty="0"/>
          </a:p>
          <a:p>
            <a:r>
              <a:rPr lang="en-US" dirty="0" err="1"/>
              <a:t>Bättre</a:t>
            </a:r>
            <a:r>
              <a:rPr lang="en-US" dirty="0"/>
              <a:t> </a:t>
            </a:r>
            <a:r>
              <a:rPr lang="en-US" dirty="0" err="1"/>
              <a:t>marginaler</a:t>
            </a:r>
            <a:r>
              <a:rPr lang="en-US" dirty="0"/>
              <a:t> (30%)</a:t>
            </a:r>
          </a:p>
          <a:p>
            <a:r>
              <a:rPr lang="en-US" dirty="0" err="1"/>
              <a:t>Fördelningen</a:t>
            </a:r>
            <a:r>
              <a:rPr lang="en-US" dirty="0"/>
              <a:t> </a:t>
            </a:r>
            <a:r>
              <a:rPr lang="en-US" dirty="0" err="1"/>
              <a:t>mellan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klubben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50/50</a:t>
            </a:r>
          </a:p>
          <a:p>
            <a:r>
              <a:rPr lang="en-US" dirty="0" err="1"/>
              <a:t>Försäljning</a:t>
            </a:r>
            <a:r>
              <a:rPr lang="en-US" dirty="0"/>
              <a:t> via app</a:t>
            </a:r>
          </a:p>
          <a:p>
            <a:r>
              <a:rPr lang="en-US" dirty="0" err="1"/>
              <a:t>Varje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kostar</a:t>
            </a:r>
            <a:r>
              <a:rPr lang="en-US" dirty="0"/>
              <a:t> 200 </a:t>
            </a:r>
            <a:r>
              <a:rPr lang="en-US" dirty="0" err="1"/>
              <a:t>sek</a:t>
            </a:r>
            <a:endParaRPr lang="en-US" dirty="0"/>
          </a:p>
          <a:p>
            <a:r>
              <a:rPr lang="en-US" dirty="0" err="1"/>
              <a:t>Direktleverans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fakturering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62" y="4625378"/>
            <a:ext cx="4616422" cy="176799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701" y="538841"/>
            <a:ext cx="1134983" cy="17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9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Träningar framöver höst - vinter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V.40</a:t>
            </a:r>
          </a:p>
          <a:p>
            <a:pPr lvl="1"/>
            <a:r>
              <a:rPr lang="sv-SE" dirty="0"/>
              <a:t>Tisdagar 18:00-19:30 konstgräs</a:t>
            </a:r>
          </a:p>
          <a:p>
            <a:pPr lvl="1"/>
            <a:r>
              <a:rPr lang="sv-SE" dirty="0"/>
              <a:t>Söndagar kl. 15:30-17:00 konstgräs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V.41 tom v. 5 (</a:t>
            </a:r>
            <a:r>
              <a:rPr lang="sv-SE" dirty="0" err="1"/>
              <a:t>prel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Tisdagar 18:00-19:30 konstgräs</a:t>
            </a:r>
          </a:p>
          <a:p>
            <a:pPr lvl="1"/>
            <a:r>
              <a:rPr lang="sv-SE" dirty="0"/>
              <a:t>Söndagar kl. 13:00-14:00 inomhus </a:t>
            </a:r>
            <a:r>
              <a:rPr lang="sv-SE" dirty="0" err="1"/>
              <a:t>Tingbergshallen</a:t>
            </a:r>
            <a:endParaRPr lang="sv-SE" dirty="0"/>
          </a:p>
          <a:p>
            <a:pPr marL="457200" lvl="1" indent="0">
              <a:buNone/>
            </a:pPr>
            <a:r>
              <a:rPr lang="sv-SE" dirty="0"/>
              <a:t>   </a:t>
            </a:r>
            <a:r>
              <a:rPr lang="sv-SE" sz="1900" i="1" dirty="0"/>
              <a:t>(varannan vecka 30 min med </a:t>
            </a:r>
            <a:r>
              <a:rPr lang="sv-SE" sz="1900" i="1" dirty="0" err="1"/>
              <a:t>Kambiz</a:t>
            </a:r>
            <a:r>
              <a:rPr lang="sv-SE" sz="1900" i="1" dirty="0"/>
              <a:t>)</a:t>
            </a:r>
            <a:endParaRPr lang="sv-SE" i="1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V.6 tom v.13 (</a:t>
            </a:r>
            <a:r>
              <a:rPr lang="sv-SE" dirty="0" err="1"/>
              <a:t>prel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Tisdagar 18:00-19:30 konstgräs</a:t>
            </a:r>
          </a:p>
          <a:p>
            <a:pPr lvl="1"/>
            <a:r>
              <a:rPr lang="sv-SE" dirty="0"/>
              <a:t>Söndagar kl. 15:30-17:00 konstgräs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76672"/>
            <a:ext cx="1450052" cy="145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4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Seriespel 2017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Skillnad från 2016</a:t>
            </a:r>
          </a:p>
          <a:p>
            <a:pPr lvl="1"/>
            <a:r>
              <a:rPr lang="sv-SE" dirty="0"/>
              <a:t>9-manna </a:t>
            </a:r>
          </a:p>
          <a:p>
            <a:pPr lvl="1"/>
            <a:r>
              <a:rPr lang="sv-SE" dirty="0"/>
              <a:t>Offside</a:t>
            </a:r>
          </a:p>
          <a:p>
            <a:r>
              <a:rPr lang="sv-SE" dirty="0"/>
              <a:t>Olika nivåer/klasser 1-3 syfte: så jämna matcher som möjligt!</a:t>
            </a:r>
          </a:p>
          <a:p>
            <a:r>
              <a:rPr lang="sv-SE" dirty="0"/>
              <a:t>Vi kommer ha 2 alt 3 lag beroende på antalet spelare 2017 som är med hela säsongen</a:t>
            </a:r>
          </a:p>
          <a:p>
            <a:r>
              <a:rPr lang="sv-SE" dirty="0"/>
              <a:t>Fotbollssäsongen varar från början av april  - till sista september</a:t>
            </a:r>
          </a:p>
          <a:p>
            <a:r>
              <a:rPr lang="sv-SE" dirty="0"/>
              <a:t>42 spelare i truppen </a:t>
            </a:r>
          </a:p>
          <a:p>
            <a:r>
              <a:rPr lang="sv-SE" dirty="0"/>
              <a:t>16 spelare har &lt;70% träningsnärvaro april tom dagens datum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917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37829"/>
            <a:ext cx="10515600" cy="1325563"/>
          </a:xfrm>
        </p:spPr>
        <p:txBody>
          <a:bodyPr/>
          <a:lstStyle/>
          <a:p>
            <a:r>
              <a:rPr lang="sv-SE" b="1" dirty="0"/>
              <a:t>Cuper 2017 - preliminärt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4 februari		Snickarcupen (</a:t>
            </a:r>
            <a:r>
              <a:rPr lang="sv-SE" dirty="0" err="1"/>
              <a:t>Futsal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/>
              <a:t>28 mars		</a:t>
            </a:r>
            <a:r>
              <a:rPr lang="sv-SE" dirty="0" err="1"/>
              <a:t>Lindevi</a:t>
            </a:r>
            <a:r>
              <a:rPr lang="sv-SE" dirty="0"/>
              <a:t> Cup				</a:t>
            </a:r>
          </a:p>
          <a:p>
            <a:pPr marL="0" indent="0">
              <a:buNone/>
            </a:pPr>
            <a:r>
              <a:rPr lang="sv-SE" dirty="0"/>
              <a:t>29 maj		Skepplanda Cup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1-3 juli 		</a:t>
            </a:r>
            <a:r>
              <a:rPr lang="sv-SE" dirty="0" err="1"/>
              <a:t>Skadevi</a:t>
            </a:r>
            <a:r>
              <a:rPr lang="sv-SE" dirty="0"/>
              <a:t> cup (</a:t>
            </a:r>
            <a:r>
              <a:rPr lang="sv-SE" dirty="0" err="1"/>
              <a:t>ev</a:t>
            </a:r>
            <a:r>
              <a:rPr lang="sv-SE" dirty="0"/>
              <a:t> som en gemensam cup med fler lag)</a:t>
            </a:r>
          </a:p>
          <a:p>
            <a:pPr marL="0" indent="0">
              <a:buNone/>
            </a:pPr>
            <a:r>
              <a:rPr lang="sv-SE" dirty="0"/>
              <a:t>17 – 21 juli 		Gothia cup</a:t>
            </a:r>
          </a:p>
          <a:p>
            <a:pPr marL="0" indent="0">
              <a:buNone/>
            </a:pPr>
            <a:r>
              <a:rPr lang="sv-SE" dirty="0"/>
              <a:t>4 – 6 augusti 	Eskilscupen (alt till </a:t>
            </a:r>
            <a:r>
              <a:rPr lang="sv-SE" dirty="0" err="1"/>
              <a:t>Skadevi</a:t>
            </a:r>
            <a:r>
              <a:rPr lang="sv-SE" dirty="0"/>
              <a:t> cup)</a:t>
            </a:r>
          </a:p>
          <a:p>
            <a:pPr marL="0" indent="0">
              <a:buNone/>
            </a:pPr>
            <a:r>
              <a:rPr lang="sv-SE" dirty="0"/>
              <a:t>1 oktober		Center cup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013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pic>
        <p:nvPicPr>
          <p:cNvPr id="4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40668"/>
            <a:ext cx="1585392" cy="1585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690688"/>
            <a:ext cx="9243223" cy="472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6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0" y="2182007"/>
            <a:ext cx="5801784" cy="4351338"/>
          </a:xfr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44" y="1034055"/>
            <a:ext cx="5722961" cy="4292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5" y="150125"/>
            <a:ext cx="3612108" cy="2709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32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9" y="447202"/>
            <a:ext cx="5801784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82" y="2797791"/>
            <a:ext cx="4904096" cy="36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33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3" y="2848970"/>
            <a:ext cx="4540155" cy="3405116"/>
          </a:xfrm>
          <a:prstGeom prst="rect">
            <a:avLst/>
          </a:prstGeom>
        </p:spPr>
      </p:pic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5" y="529089"/>
            <a:ext cx="3505942" cy="2629457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13" y="668740"/>
            <a:ext cx="5813947" cy="4360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423" y="3835020"/>
            <a:ext cx="3885063" cy="29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88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6980">
            <a:off x="533795" y="1620909"/>
            <a:ext cx="5801784" cy="4351338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40" y="696036"/>
            <a:ext cx="5450005" cy="408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5200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04" y="256132"/>
            <a:ext cx="5801784" cy="4351338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81" y="3002507"/>
            <a:ext cx="4794913" cy="359618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814781" y="506437"/>
            <a:ext cx="46925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/>
              <a:t>Barnen har fått prova på att tillsammans planera en träning och sedan hålla i en övning för lagkamraterna</a:t>
            </a:r>
          </a:p>
        </p:txBody>
      </p:sp>
    </p:spTree>
    <p:extLst>
      <p:ext uri="{BB962C8B-B14F-4D97-AF65-F5344CB8AC3E}">
        <p14:creationId xmlns:p14="http://schemas.microsoft.com/office/powerpoint/2010/main" val="153417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Agenda för kvällen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Uppföljning från förra föräldramötet – vad sa vi att vi skulle göra?</a:t>
            </a:r>
          </a:p>
          <a:p>
            <a:r>
              <a:rPr lang="sv-SE" dirty="0"/>
              <a:t>Hur kan vi hjälpas åt att möjliggöra för barnen att utöva fler sporter?</a:t>
            </a:r>
          </a:p>
          <a:p>
            <a:r>
              <a:rPr lang="sv-SE" dirty="0"/>
              <a:t>Försäljning GUTZ</a:t>
            </a:r>
          </a:p>
          <a:p>
            <a:r>
              <a:rPr lang="sv-SE" dirty="0"/>
              <a:t>Höst- och vinterträning</a:t>
            </a:r>
          </a:p>
          <a:p>
            <a:r>
              <a:rPr lang="sv-SE" dirty="0"/>
              <a:t>Seriespel 2017</a:t>
            </a:r>
          </a:p>
          <a:p>
            <a:pPr>
              <a:buFontTx/>
              <a:buChar char="-"/>
            </a:pPr>
            <a:r>
              <a:rPr lang="sv-SE" dirty="0"/>
              <a:t>9-manna</a:t>
            </a:r>
          </a:p>
          <a:p>
            <a:pPr>
              <a:buFontTx/>
              <a:buChar char="-"/>
            </a:pPr>
            <a:r>
              <a:rPr lang="sv-SE" dirty="0"/>
              <a:t>Cuper</a:t>
            </a:r>
          </a:p>
          <a:p>
            <a:pPr>
              <a:buFontTx/>
              <a:buChar char="-"/>
            </a:pPr>
            <a:r>
              <a:rPr lang="sv-SE" dirty="0"/>
              <a:t>Seriespel</a:t>
            </a:r>
          </a:p>
          <a:p>
            <a:r>
              <a:rPr lang="sv-SE" dirty="0"/>
              <a:t>Ekonomi</a:t>
            </a:r>
          </a:p>
          <a:p>
            <a:r>
              <a:rPr lang="sv-SE" dirty="0"/>
              <a:t>Övrigt som önskas tas upp i detta forum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5233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452" y="631736"/>
            <a:ext cx="5444319" cy="5444319"/>
          </a:xfrm>
          <a:prstGeom prst="rect">
            <a:avLst/>
          </a:prstGeom>
          <a:effectLst>
            <a:outerShdw blurRad="622300" dist="63500" dir="5400000" algn="ctr" rotWithShape="0">
              <a:srgbClr val="000000"/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7257" y="185273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v-SE" sz="7200" b="1" dirty="0"/>
              <a:t>TACK för fotbollssäsongen 2016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665027" y="3807726"/>
            <a:ext cx="9415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latin typeface="Bradley Hand ITC" panose="03070402050302030203" pitchFamily="66" charset="0"/>
              </a:rPr>
              <a:t>Fredrik, Stefan, Tobbe, Rickard, Cecilia och Maria</a:t>
            </a:r>
          </a:p>
        </p:txBody>
      </p:sp>
    </p:spTree>
    <p:extLst>
      <p:ext uri="{BB962C8B-B14F-4D97-AF65-F5344CB8AC3E}">
        <p14:creationId xmlns:p14="http://schemas.microsoft.com/office/powerpoint/2010/main" val="396230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sa vi att vi skulle göra?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Träningsläger med övernattning</a:t>
            </a:r>
          </a:p>
          <a:p>
            <a:r>
              <a:rPr lang="sv-SE" dirty="0"/>
              <a:t>Fler cuper än tidigare år</a:t>
            </a:r>
          </a:p>
          <a:p>
            <a:r>
              <a:rPr lang="sv-SE" dirty="0"/>
              <a:t>Aktiva idrottsföräldrar</a:t>
            </a:r>
          </a:p>
          <a:p>
            <a:r>
              <a:rPr lang="sv-SE" dirty="0"/>
              <a:t>Aktiviteter utanför fotbollen</a:t>
            </a:r>
          </a:p>
          <a:p>
            <a:r>
              <a:rPr lang="sv-SE" dirty="0"/>
              <a:t>KIF-dagen</a:t>
            </a:r>
          </a:p>
          <a:p>
            <a:r>
              <a:rPr lang="sv-SE" dirty="0"/>
              <a:t>Sommarfotbollsskola</a:t>
            </a:r>
          </a:p>
          <a:p>
            <a:r>
              <a:rPr lang="sv-SE" dirty="0"/>
              <a:t>Avslutning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5" y="1722394"/>
            <a:ext cx="460428" cy="42455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87" y="2225167"/>
            <a:ext cx="460428" cy="42455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87" y="4346444"/>
            <a:ext cx="511680" cy="47180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84" y="3790753"/>
            <a:ext cx="547837" cy="505148"/>
          </a:xfrm>
          <a:prstGeom prst="rect">
            <a:avLst/>
          </a:prstGeom>
        </p:spPr>
      </p:pic>
      <p:sp>
        <p:nvSpPr>
          <p:cNvPr id="11" name="Ellips 10"/>
          <p:cNvSpPr/>
          <p:nvPr/>
        </p:nvSpPr>
        <p:spPr>
          <a:xfrm>
            <a:off x="5988411" y="2829699"/>
            <a:ext cx="426731" cy="3548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Ellips 11"/>
          <p:cNvSpPr/>
          <p:nvPr/>
        </p:nvSpPr>
        <p:spPr>
          <a:xfrm>
            <a:off x="6004434" y="3300974"/>
            <a:ext cx="426731" cy="3548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Ellips 12"/>
          <p:cNvSpPr/>
          <p:nvPr/>
        </p:nvSpPr>
        <p:spPr>
          <a:xfrm>
            <a:off x="6038133" y="4972248"/>
            <a:ext cx="426731" cy="3548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991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Hur gick vårat avtal?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sv-SE" sz="2000" dirty="0"/>
              <a:t>Vi kommer i tid till träningen.</a:t>
            </a:r>
          </a:p>
          <a:p>
            <a:r>
              <a:rPr lang="sv-SE" sz="2000" dirty="0"/>
              <a:t>Vi använder ett vårdat språk.</a:t>
            </a:r>
          </a:p>
          <a:p>
            <a:r>
              <a:rPr lang="sv-SE" sz="2000" dirty="0"/>
              <a:t>Vi anmäler oss till träningar så ledarna vet hur många som kommer och kan planera övningar och upplägg efter det.</a:t>
            </a:r>
          </a:p>
          <a:p>
            <a:r>
              <a:rPr lang="sv-SE" sz="2000" dirty="0"/>
              <a:t>Vi anmäler oss till matcher och cuper så ledarna vet hur många som kommer och vid behov kan ringa in spelare från P-06.</a:t>
            </a:r>
          </a:p>
          <a:p>
            <a:r>
              <a:rPr lang="sv-SE" sz="2000" dirty="0"/>
              <a:t>Vi byter om tillsammans innan och efter träning. Alla har med sig duschartiklar. Detta kommer nu vara en del av träningen.</a:t>
            </a:r>
          </a:p>
          <a:p>
            <a:r>
              <a:rPr lang="sv-SE" sz="2000" dirty="0"/>
              <a:t>Vi byter om tillsammans innan och efter match. Alla har med sig duschartiklar. Detta kommer nu vara en del av matchen.</a:t>
            </a:r>
          </a:p>
          <a:p>
            <a:r>
              <a:rPr lang="sv-SE" sz="2000" dirty="0"/>
              <a:t>Vi uppträder schysst mot varandra, motståndarlag och domare.</a:t>
            </a:r>
          </a:p>
          <a:p>
            <a:r>
              <a:rPr lang="sv-SE" sz="2000" dirty="0"/>
              <a:t>Alla får vara med!</a:t>
            </a:r>
          </a:p>
          <a:p>
            <a:r>
              <a:rPr lang="sv-SE" sz="2000" dirty="0"/>
              <a:t>Alla som har barn i laget är med och bidrar till föreningslivet. En kan inte göra allt, men tillsammans kan vi göra mycket.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4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40668"/>
            <a:ext cx="1585392" cy="1585392"/>
          </a:xfrm>
          <a:prstGeom prst="rect">
            <a:avLst/>
          </a:prstGeom>
        </p:spPr>
      </p:pic>
      <p:sp>
        <p:nvSpPr>
          <p:cNvPr id="7" name="Upp 6"/>
          <p:cNvSpPr/>
          <p:nvPr/>
        </p:nvSpPr>
        <p:spPr>
          <a:xfrm>
            <a:off x="838200" y="1825625"/>
            <a:ext cx="232012" cy="2834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Upp 7"/>
          <p:cNvSpPr/>
          <p:nvPr/>
        </p:nvSpPr>
        <p:spPr>
          <a:xfrm>
            <a:off x="862084" y="3282228"/>
            <a:ext cx="232012" cy="2834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p 8"/>
          <p:cNvSpPr/>
          <p:nvPr/>
        </p:nvSpPr>
        <p:spPr>
          <a:xfrm>
            <a:off x="862084" y="5698586"/>
            <a:ext cx="232012" cy="283428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Höger 19"/>
          <p:cNvSpPr/>
          <p:nvPr/>
        </p:nvSpPr>
        <p:spPr>
          <a:xfrm>
            <a:off x="850711" y="2245355"/>
            <a:ext cx="232012" cy="274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Höger 20"/>
          <p:cNvSpPr/>
          <p:nvPr/>
        </p:nvSpPr>
        <p:spPr>
          <a:xfrm>
            <a:off x="864359" y="2610755"/>
            <a:ext cx="232012" cy="274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Höger 21"/>
          <p:cNvSpPr/>
          <p:nvPr/>
        </p:nvSpPr>
        <p:spPr>
          <a:xfrm>
            <a:off x="900752" y="4009779"/>
            <a:ext cx="232012" cy="274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22"/>
          <p:cNvSpPr/>
          <p:nvPr/>
        </p:nvSpPr>
        <p:spPr>
          <a:xfrm>
            <a:off x="889379" y="4649593"/>
            <a:ext cx="232012" cy="274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Höger 23"/>
          <p:cNvSpPr/>
          <p:nvPr/>
        </p:nvSpPr>
        <p:spPr>
          <a:xfrm>
            <a:off x="889379" y="5368317"/>
            <a:ext cx="232012" cy="274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Höger 24"/>
          <p:cNvSpPr/>
          <p:nvPr/>
        </p:nvSpPr>
        <p:spPr>
          <a:xfrm>
            <a:off x="862084" y="6193933"/>
            <a:ext cx="232012" cy="27460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712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 – vår/sommar 2016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Alehallen Cup (2 lag)		7/3</a:t>
            </a:r>
          </a:p>
          <a:p>
            <a:r>
              <a:rPr lang="sv-SE" dirty="0" err="1"/>
              <a:t>Lindevi</a:t>
            </a:r>
            <a:r>
              <a:rPr lang="sv-SE" dirty="0"/>
              <a:t> Cup				28/3</a:t>
            </a:r>
          </a:p>
          <a:p>
            <a:r>
              <a:rPr lang="sv-SE" dirty="0"/>
              <a:t>Skepplanda Cup (2 lag)		29/5</a:t>
            </a:r>
          </a:p>
          <a:p>
            <a:r>
              <a:rPr lang="sv-SE" dirty="0"/>
              <a:t>Tölöcupen (3 lag)			4/6</a:t>
            </a:r>
          </a:p>
          <a:p>
            <a:r>
              <a:rPr lang="sv-SE" dirty="0"/>
              <a:t>Lerkilscupen (2 lag)			18/6</a:t>
            </a:r>
          </a:p>
          <a:p>
            <a:r>
              <a:rPr lang="sv-SE" dirty="0"/>
              <a:t>Åsacupen (3 lag)			2-3/7</a:t>
            </a:r>
          </a:p>
          <a:p>
            <a:r>
              <a:rPr lang="sv-SE" dirty="0"/>
              <a:t>Gothia Cup (2 lag)			17-23/7</a:t>
            </a:r>
          </a:p>
          <a:p>
            <a:r>
              <a:rPr lang="sv-SE" dirty="0"/>
              <a:t>Center cup (1 lag)			1/10</a:t>
            </a:r>
          </a:p>
          <a:p>
            <a:endParaRPr lang="sv-SE" dirty="0"/>
          </a:p>
          <a:p>
            <a:r>
              <a:rPr lang="sv-SE" dirty="0"/>
              <a:t>Min 50% deltagande på träningar</a:t>
            </a:r>
          </a:p>
          <a:p>
            <a:r>
              <a:rPr lang="sv-SE" i="1" dirty="0"/>
              <a:t>Gothia Cup kommer vi gå på träningsstatistik</a:t>
            </a:r>
            <a:r>
              <a:rPr lang="sv-SE" dirty="0"/>
              <a:t> </a:t>
            </a:r>
          </a:p>
        </p:txBody>
      </p:sp>
      <p:pic>
        <p:nvPicPr>
          <p:cNvPr id="4" name="Content Placeholder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440668"/>
            <a:ext cx="1585392" cy="158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65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Idrottens himmel och helvete </a:t>
            </a:r>
            <a:br>
              <a:rPr lang="sv-SE" dirty="0"/>
            </a:br>
            <a:r>
              <a:rPr lang="sv-SE" sz="1800" dirty="0"/>
              <a:t>(se 28 min in ca 10 min)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http://urskola.se/Produkter/179526-Idrottens-himmel-och-helvete-Toppa-for-att-krossa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490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Hur kan vi hjälpas åt att möjliggöra för barnen att utöva fler sporter?</a:t>
            </a:r>
            <a:br>
              <a:rPr lang="sv-SE" b="1" dirty="0"/>
            </a:br>
            <a:br>
              <a:rPr lang="sv-SE" b="1" dirty="0"/>
            </a:br>
            <a:br>
              <a:rPr lang="sv-SE" b="1" dirty="0"/>
            </a:b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330593"/>
            <a:ext cx="10515600" cy="4351338"/>
          </a:xfrm>
        </p:spPr>
        <p:txBody>
          <a:bodyPr/>
          <a:lstStyle/>
          <a:p>
            <a:r>
              <a:rPr lang="sv-SE" dirty="0"/>
              <a:t>Diskussion tre och tre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417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9775" y="0"/>
            <a:ext cx="10515600" cy="1325563"/>
          </a:xfrm>
        </p:spPr>
        <p:txBody>
          <a:bodyPr/>
          <a:lstStyle/>
          <a:p>
            <a:r>
              <a:rPr lang="en-US" dirty="0" err="1"/>
              <a:t>Spelarworkshop</a:t>
            </a:r>
            <a:r>
              <a:rPr lang="en-US" dirty="0"/>
              <a:t> – </a:t>
            </a:r>
            <a:r>
              <a:rPr lang="en-US" dirty="0" err="1"/>
              <a:t>säsongen</a:t>
            </a:r>
            <a:r>
              <a:rPr lang="en-US" dirty="0"/>
              <a:t> 2017 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42" y="1307940"/>
            <a:ext cx="7168587" cy="537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5" y="416688"/>
            <a:ext cx="11235158" cy="631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51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460</Words>
  <Application>Microsoft Office PowerPoint</Application>
  <PresentationFormat>Bredbild</PresentationFormat>
  <Paragraphs>95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6" baseType="lpstr">
      <vt:lpstr>Arial</vt:lpstr>
      <vt:lpstr>Batang</vt:lpstr>
      <vt:lpstr>Bradley Hand ITC</vt:lpstr>
      <vt:lpstr>Calibri</vt:lpstr>
      <vt:lpstr>Calibri Light</vt:lpstr>
      <vt:lpstr>Office-tema</vt:lpstr>
      <vt:lpstr>PowerPoint-presentation</vt:lpstr>
      <vt:lpstr>Agenda för kvällen</vt:lpstr>
      <vt:lpstr>Vad sa vi att vi skulle göra?</vt:lpstr>
      <vt:lpstr>Hur gick vårat avtal?</vt:lpstr>
      <vt:lpstr>Cuper – vår/sommar 2016</vt:lpstr>
      <vt:lpstr>Idrottens himmel och helvete  (se 28 min in ca 10 min)</vt:lpstr>
      <vt:lpstr>Hur kan vi hjälpas åt att möjliggöra för barnen att utöva fler sporter?   </vt:lpstr>
      <vt:lpstr>Spelarworkshop – säsongen 2017 </vt:lpstr>
      <vt:lpstr>PowerPoint-presentation</vt:lpstr>
      <vt:lpstr>Försäljning av GUTZ (kläder)</vt:lpstr>
      <vt:lpstr>Träningar framöver höst - vinter</vt:lpstr>
      <vt:lpstr>Seriespel 2017</vt:lpstr>
      <vt:lpstr>Cuper 2017 - preliminärt</vt:lpstr>
      <vt:lpstr>Ekonomi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fotbollssäsongen 2016</vt:lpstr>
    </vt:vector>
  </TitlesOfParts>
  <Company>Kungsbacka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Hellström</dc:creator>
  <cp:lastModifiedBy>Fredrik Abrahamsson</cp:lastModifiedBy>
  <cp:revision>34</cp:revision>
  <dcterms:created xsi:type="dcterms:W3CDTF">2016-09-25T13:00:22Z</dcterms:created>
  <dcterms:modified xsi:type="dcterms:W3CDTF">2016-09-29T19:18:45Z</dcterms:modified>
</cp:coreProperties>
</file>