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62" r:id="rId4"/>
    <p:sldId id="271" r:id="rId5"/>
    <p:sldId id="272" r:id="rId6"/>
    <p:sldId id="273" r:id="rId7"/>
    <p:sldId id="263" r:id="rId8"/>
    <p:sldId id="258" r:id="rId9"/>
    <p:sldId id="268" r:id="rId10"/>
    <p:sldId id="264" r:id="rId11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58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ktangel med rundade hör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2016-04-06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  <p:sp>
        <p:nvSpPr>
          <p:cNvPr id="7" name="Rektangel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2016-04-06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2016-04-06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2016-04-06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ktangel med rundade hör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2016-04-06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Rektangel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2016-04-06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2016-04-06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2016-04-06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2016-04-06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ktangel med rundade hör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2016-04-06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2016-04-06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Rektangel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ktangel med rundade hör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47BD319-C441-4740-BDB2-35E25C52CCE7}" type="datetimeFigureOut">
              <a:rPr lang="sv-SE" smtClean="0"/>
              <a:t>2016-04-06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laget.se/P05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403648" y="3140968"/>
            <a:ext cx="6400800" cy="1752600"/>
          </a:xfrm>
        </p:spPr>
        <p:txBody>
          <a:bodyPr>
            <a:noAutofit/>
          </a:bodyPr>
          <a:lstStyle/>
          <a:p>
            <a:r>
              <a:rPr lang="sv-SE" sz="3600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VÄLKOMNA !</a:t>
            </a:r>
          </a:p>
          <a:p>
            <a:endParaRPr lang="sv-SE" sz="3600" b="1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sv-SE" sz="3600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FÖRÄLDRAMÖTE P-05 </a:t>
            </a:r>
          </a:p>
          <a:p>
            <a:r>
              <a:rPr lang="sv-SE" sz="3600" b="1" dirty="0">
                <a:latin typeface="Batang" panose="02030600000101010101" pitchFamily="18" charset="-127"/>
                <a:ea typeface="Batang" panose="02030600000101010101" pitchFamily="18" charset="-127"/>
              </a:rPr>
              <a:t>3</a:t>
            </a:r>
            <a:r>
              <a:rPr lang="sv-SE" sz="3600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APRIL 2016</a:t>
            </a:r>
            <a:endParaRPr lang="sv-SE" sz="3600" b="1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pic>
        <p:nvPicPr>
          <p:cNvPr id="1028" name="Picture 4" descr="http://cdn.laget.se/2975782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400135"/>
            <a:ext cx="9036496" cy="1550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8918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Vi behöver hjälp från er!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 smtClean="0"/>
              <a:t>Sommarfotbollskolan (20-23/6) </a:t>
            </a:r>
            <a:r>
              <a:rPr lang="sv-SE" b="1" dirty="0" smtClean="0"/>
              <a:t>flera föräldrar</a:t>
            </a:r>
            <a:r>
              <a:rPr lang="sv-SE" dirty="0" smtClean="0"/>
              <a:t> som är med som stöd till de unga ledarna. Hel/halv dagar.</a:t>
            </a:r>
          </a:p>
          <a:p>
            <a:r>
              <a:rPr lang="sv-SE" dirty="0" smtClean="0"/>
              <a:t>Gothia cup/arbetspass </a:t>
            </a:r>
            <a:r>
              <a:rPr lang="sv-SE" b="1" dirty="0" smtClean="0"/>
              <a:t>två föräldrar</a:t>
            </a:r>
            <a:r>
              <a:rPr lang="sv-SE" dirty="0" smtClean="0"/>
              <a:t> </a:t>
            </a:r>
            <a:r>
              <a:rPr lang="sv-SE" dirty="0" smtClean="0"/>
              <a:t>som </a:t>
            </a:r>
            <a:r>
              <a:rPr lang="sv-SE" dirty="0" smtClean="0"/>
              <a:t>ansvarar för arbetsschemat varav en har kontakt med kansliet</a:t>
            </a:r>
            <a:r>
              <a:rPr lang="sv-SE" dirty="0" smtClean="0"/>
              <a:t>.</a:t>
            </a:r>
          </a:p>
          <a:p>
            <a:pPr lvl="1"/>
            <a:r>
              <a:rPr lang="sv-SE" sz="1600" dirty="0" smtClean="0"/>
              <a:t>Robert Hilmersson + 1 en till</a:t>
            </a:r>
            <a:endParaRPr lang="sv-SE" sz="1600" dirty="0"/>
          </a:p>
          <a:p>
            <a:r>
              <a:rPr lang="sv-SE" dirty="0" smtClean="0"/>
              <a:t>KIF-dagen, </a:t>
            </a:r>
            <a:r>
              <a:rPr lang="sv-SE" b="1" dirty="0" smtClean="0"/>
              <a:t>tre föräldrar</a:t>
            </a:r>
            <a:r>
              <a:rPr lang="sv-SE" dirty="0" smtClean="0"/>
              <a:t> </a:t>
            </a:r>
            <a:endParaRPr lang="sv-SE" dirty="0" smtClean="0"/>
          </a:p>
          <a:p>
            <a:pPr lvl="1"/>
            <a:r>
              <a:rPr lang="sv-SE" sz="1600" dirty="0"/>
              <a:t>Sofia </a:t>
            </a:r>
            <a:r>
              <a:rPr lang="sv-SE" sz="1600" dirty="0" smtClean="0"/>
              <a:t>Paus, </a:t>
            </a:r>
            <a:r>
              <a:rPr lang="sv-SE" sz="1600" dirty="0"/>
              <a:t>Sofia </a:t>
            </a:r>
            <a:r>
              <a:rPr lang="sv-SE" sz="1600" dirty="0" smtClean="0"/>
              <a:t>Wenander, </a:t>
            </a:r>
            <a:r>
              <a:rPr lang="sv-SE" sz="1600" dirty="0"/>
              <a:t>Malin </a:t>
            </a:r>
            <a:r>
              <a:rPr lang="sv-SE" sz="1600" dirty="0" smtClean="0"/>
              <a:t>Hedenberg</a:t>
            </a:r>
            <a:endParaRPr lang="sv-SE" sz="1600" dirty="0"/>
          </a:p>
          <a:p>
            <a:r>
              <a:rPr lang="sv-SE" dirty="0" smtClean="0"/>
              <a:t>Aktiviteter </a:t>
            </a:r>
            <a:r>
              <a:rPr lang="sv-SE" dirty="0" smtClean="0"/>
              <a:t>för laget utanför fotbollen </a:t>
            </a:r>
            <a:r>
              <a:rPr lang="sv-SE" b="1" dirty="0" smtClean="0"/>
              <a:t>två föräldrar?</a:t>
            </a:r>
          </a:p>
          <a:p>
            <a:r>
              <a:rPr lang="sv-SE" dirty="0" smtClean="0"/>
              <a:t>Föräldraföreningen </a:t>
            </a:r>
            <a:r>
              <a:rPr lang="sv-SE" b="1" dirty="0" smtClean="0"/>
              <a:t>två föräldrar.</a:t>
            </a:r>
          </a:p>
          <a:p>
            <a:r>
              <a:rPr lang="sv-SE" dirty="0" smtClean="0"/>
              <a:t>Försäljning av kaffe och kaka då vi har hemmamatch </a:t>
            </a:r>
            <a:r>
              <a:rPr lang="sv-SE" b="1" dirty="0" smtClean="0"/>
              <a:t>två föräldrar </a:t>
            </a:r>
            <a:r>
              <a:rPr lang="sv-SE" dirty="0" smtClean="0"/>
              <a:t>som </a:t>
            </a:r>
            <a:r>
              <a:rPr lang="sv-SE" dirty="0" smtClean="0"/>
              <a:t>ansvarar för fika-listan</a:t>
            </a:r>
            <a:r>
              <a:rPr lang="sv-SE" dirty="0" smtClean="0"/>
              <a:t>.</a:t>
            </a:r>
          </a:p>
          <a:p>
            <a:pPr lvl="1"/>
            <a:r>
              <a:rPr lang="sv-SE" sz="1600" dirty="0" smtClean="0"/>
              <a:t>Linda Nyman och Fredrik Borge</a:t>
            </a:r>
            <a:endParaRPr lang="sv-SE" sz="1600" dirty="0" smtClean="0"/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dirty="0" smtClean="0"/>
          </a:p>
          <a:p>
            <a:endParaRPr lang="sv-SE" dirty="0" smtClean="0"/>
          </a:p>
          <a:p>
            <a:pPr marL="0" indent="0">
              <a:buNone/>
            </a:pPr>
            <a:endParaRPr lang="sv-SE" dirty="0" smtClean="0"/>
          </a:p>
          <a:p>
            <a:endParaRPr lang="sv-SE" dirty="0" smtClean="0"/>
          </a:p>
          <a:p>
            <a:endParaRPr lang="sv-SE" dirty="0"/>
          </a:p>
        </p:txBody>
      </p:sp>
      <p:pic>
        <p:nvPicPr>
          <p:cNvPr id="5" name="Content Placeholder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440668"/>
            <a:ext cx="648072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203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Nuläge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v-SE" dirty="0" smtClean="0"/>
              <a:t>I slutet av januari drog vi igång med träning utomhus</a:t>
            </a:r>
          </a:p>
          <a:p>
            <a:r>
              <a:rPr lang="sv-SE" dirty="0" smtClean="0"/>
              <a:t>Uppehåll dec-jan</a:t>
            </a:r>
          </a:p>
          <a:p>
            <a:pPr lvl="1"/>
            <a:r>
              <a:rPr lang="sv-SE" dirty="0" smtClean="0"/>
              <a:t>Nästa vinter planerar vi att ev. köra </a:t>
            </a:r>
            <a:r>
              <a:rPr lang="sv-SE" dirty="0" err="1" smtClean="0"/>
              <a:t>Futsal</a:t>
            </a:r>
            <a:r>
              <a:rPr lang="sv-SE" dirty="0" smtClean="0"/>
              <a:t> över vintersäsongen?</a:t>
            </a:r>
          </a:p>
          <a:p>
            <a:r>
              <a:rPr lang="sv-SE" dirty="0" smtClean="0"/>
              <a:t>Deltagit i 2 cuper (Alehallen Cup, </a:t>
            </a:r>
            <a:r>
              <a:rPr lang="sv-SE" dirty="0" err="1" smtClean="0"/>
              <a:t>Lindevi</a:t>
            </a:r>
            <a:r>
              <a:rPr lang="sv-SE" dirty="0" smtClean="0"/>
              <a:t> Cup) med 2 lag</a:t>
            </a:r>
          </a:p>
          <a:p>
            <a:r>
              <a:rPr lang="sv-SE" dirty="0" smtClean="0"/>
              <a:t>Träningsläger i Fjärås</a:t>
            </a:r>
          </a:p>
          <a:p>
            <a:r>
              <a:rPr lang="sv-SE" dirty="0" smtClean="0"/>
              <a:t>Fått en ny ledare, Cecilia Borge (Gustavs mamma)</a:t>
            </a:r>
          </a:p>
          <a:p>
            <a:r>
              <a:rPr lang="sv-SE" dirty="0" smtClean="0"/>
              <a:t>Några killar har slutat under vintern och några började hos oss i höstas (36-38 spelare och 6 ledare)</a:t>
            </a:r>
          </a:p>
          <a:p>
            <a:endParaRPr lang="sv-SE" dirty="0" smtClean="0"/>
          </a:p>
          <a:p>
            <a:endParaRPr lang="sv-SE" dirty="0"/>
          </a:p>
        </p:txBody>
      </p:sp>
      <p:pic>
        <p:nvPicPr>
          <p:cNvPr id="4" name="Content Placeholder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440668"/>
            <a:ext cx="648072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4830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Hur vill vi att P-05 ska fungera?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 smtClean="0"/>
              <a:t>Vi kommer i tid till träningen.</a:t>
            </a:r>
          </a:p>
          <a:p>
            <a:r>
              <a:rPr lang="sv-SE" dirty="0" smtClean="0"/>
              <a:t>Vi använder ett vårdat språk.</a:t>
            </a:r>
          </a:p>
          <a:p>
            <a:r>
              <a:rPr lang="sv-SE" dirty="0" smtClean="0"/>
              <a:t>Vi anmäler oss till träningar så ledarna vet hur många som kommer och kan planera övningar och upplägg efter det.</a:t>
            </a:r>
          </a:p>
          <a:p>
            <a:r>
              <a:rPr lang="sv-SE" dirty="0" smtClean="0"/>
              <a:t>Vi anmäler oss till matcher och cuper så ledarna vet hur många som kommer och vid behov kan ringa in spelare från P-06.</a:t>
            </a:r>
          </a:p>
          <a:p>
            <a:r>
              <a:rPr lang="sv-SE" dirty="0"/>
              <a:t>Vi byter om tillsammans innan och efter </a:t>
            </a:r>
            <a:r>
              <a:rPr lang="sv-SE" dirty="0" smtClean="0"/>
              <a:t>träning. </a:t>
            </a:r>
            <a:r>
              <a:rPr lang="sv-SE" dirty="0"/>
              <a:t>Alla har med sig duschartiklar. Detta kommer nu vara en del av </a:t>
            </a:r>
            <a:r>
              <a:rPr lang="sv-SE" dirty="0" smtClean="0"/>
              <a:t>träningen</a:t>
            </a:r>
            <a:r>
              <a:rPr lang="sv-SE" dirty="0" smtClean="0"/>
              <a:t>.</a:t>
            </a:r>
            <a:endParaRPr lang="sv-SE" dirty="0"/>
          </a:p>
          <a:p>
            <a:r>
              <a:rPr lang="sv-SE" dirty="0" smtClean="0"/>
              <a:t>Vi byter om tillsammans innan och efter match. Alla har med sig duschartiklar. Detta kommer nu vara en del av matchen.</a:t>
            </a:r>
          </a:p>
          <a:p>
            <a:r>
              <a:rPr lang="sv-SE" dirty="0" smtClean="0"/>
              <a:t>Vi uppträder schysst mot varandra, motståndarlag och domare.</a:t>
            </a:r>
          </a:p>
          <a:p>
            <a:r>
              <a:rPr lang="sv-SE" dirty="0" smtClean="0"/>
              <a:t>Alla får vara med!</a:t>
            </a:r>
          </a:p>
          <a:p>
            <a:r>
              <a:rPr lang="sv-SE" dirty="0" smtClean="0"/>
              <a:t>Alla som har barn i laget är med och bidrar till föreningslivet. En kan inte göra allt, men tillsammans kan vi göra mycket.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Content Placeholder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440668"/>
            <a:ext cx="648072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53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Träningar framöver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 smtClean="0"/>
              <a:t>Upplägg på träningar är anpassat utifrån Hallands fotbollsförbund</a:t>
            </a:r>
          </a:p>
          <a:p>
            <a:r>
              <a:rPr lang="sv-SE" dirty="0" smtClean="0"/>
              <a:t>Nivåanpassad </a:t>
            </a:r>
            <a:r>
              <a:rPr lang="sv-SE" dirty="0"/>
              <a:t>efter ålder</a:t>
            </a:r>
            <a:endParaRPr lang="sv-SE" dirty="0" smtClean="0"/>
          </a:p>
          <a:p>
            <a:r>
              <a:rPr lang="sv-SE" dirty="0" smtClean="0"/>
              <a:t>Alla tränare har gått grundläggande utbildningar samt ”grönt-kort” kurs</a:t>
            </a:r>
          </a:p>
          <a:p>
            <a:r>
              <a:rPr lang="sv-SE" dirty="0" smtClean="0"/>
              <a:t>April månad kör vi på som vanligt</a:t>
            </a:r>
          </a:p>
          <a:p>
            <a:pPr lvl="1"/>
            <a:r>
              <a:rPr lang="sv-SE" dirty="0" smtClean="0"/>
              <a:t>Varannan tisdag löpning</a:t>
            </a:r>
          </a:p>
          <a:p>
            <a:pPr lvl="1"/>
            <a:r>
              <a:rPr lang="sv-SE" dirty="0" smtClean="0"/>
              <a:t>Varannan tisdag konstgräset</a:t>
            </a:r>
          </a:p>
          <a:p>
            <a:pPr lvl="1"/>
            <a:r>
              <a:rPr lang="sv-SE" dirty="0" smtClean="0"/>
              <a:t>Varje söndag på konstgräset</a:t>
            </a:r>
          </a:p>
          <a:p>
            <a:r>
              <a:rPr lang="sv-SE" dirty="0" smtClean="0"/>
              <a:t>Nya tider from vi får tillträde till gräset, troligt i maj</a:t>
            </a:r>
          </a:p>
          <a:p>
            <a:pPr lvl="1"/>
            <a:r>
              <a:rPr lang="sv-SE" dirty="0" smtClean="0"/>
              <a:t>Tisdagar kl. 18-19:30</a:t>
            </a:r>
          </a:p>
          <a:p>
            <a:pPr lvl="1"/>
            <a:r>
              <a:rPr lang="sv-SE" dirty="0" smtClean="0"/>
              <a:t>Torsdagar kl. 18-19:30</a:t>
            </a:r>
          </a:p>
          <a:p>
            <a:r>
              <a:rPr lang="sv-SE" dirty="0" smtClean="0"/>
              <a:t>Känna på 9-manna till hösten, ev. någon </a:t>
            </a:r>
            <a:r>
              <a:rPr lang="sv-SE" dirty="0" smtClean="0"/>
              <a:t>cup</a:t>
            </a:r>
            <a:endParaRPr lang="sv-SE" dirty="0" smtClean="0"/>
          </a:p>
          <a:p>
            <a:endParaRPr lang="sv-SE" dirty="0" smtClean="0"/>
          </a:p>
          <a:p>
            <a:endParaRPr lang="sv-SE" dirty="0"/>
          </a:p>
        </p:txBody>
      </p:sp>
      <p:pic>
        <p:nvPicPr>
          <p:cNvPr id="4" name="Content Placeholder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476672"/>
            <a:ext cx="648072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923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Cuper – vår/sommar 2016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Alehallen Cup</a:t>
            </a:r>
          </a:p>
          <a:p>
            <a:r>
              <a:rPr lang="sv-SE" dirty="0" err="1" smtClean="0"/>
              <a:t>Lindevi</a:t>
            </a:r>
            <a:r>
              <a:rPr lang="sv-SE" dirty="0" smtClean="0"/>
              <a:t> Cup				28/3</a:t>
            </a:r>
          </a:p>
          <a:p>
            <a:r>
              <a:rPr lang="sv-SE" dirty="0" smtClean="0"/>
              <a:t>Skepplanda Cup (2 lag)		29/5</a:t>
            </a:r>
          </a:p>
          <a:p>
            <a:r>
              <a:rPr lang="sv-SE" dirty="0" smtClean="0"/>
              <a:t>Tölöcupen (3 lag)			4/6</a:t>
            </a:r>
          </a:p>
          <a:p>
            <a:r>
              <a:rPr lang="sv-SE" dirty="0" smtClean="0"/>
              <a:t>Lerkilscupen (2 lag)			18/6</a:t>
            </a:r>
          </a:p>
          <a:p>
            <a:r>
              <a:rPr lang="sv-SE" dirty="0" smtClean="0"/>
              <a:t>Åsacupen (3 lag)			2-3/7</a:t>
            </a:r>
          </a:p>
          <a:p>
            <a:r>
              <a:rPr lang="sv-SE" dirty="0" smtClean="0"/>
              <a:t>Gothia Cup (2 lag)			17-23/7</a:t>
            </a:r>
          </a:p>
          <a:p>
            <a:endParaRPr lang="sv-SE" dirty="0"/>
          </a:p>
          <a:p>
            <a:r>
              <a:rPr lang="sv-SE" dirty="0" smtClean="0"/>
              <a:t>Min 50% deltagande på träningar</a:t>
            </a:r>
          </a:p>
          <a:p>
            <a:r>
              <a:rPr lang="sv-SE" i="1" dirty="0" smtClean="0"/>
              <a:t>Gothia Cup kommer vi gå på träningsstatistik </a:t>
            </a:r>
            <a:r>
              <a:rPr lang="sv-SE" i="1" dirty="0" smtClean="0"/>
              <a:t>som räknas from 5/4</a:t>
            </a:r>
            <a:endParaRPr lang="sv-SE" i="1" dirty="0"/>
          </a:p>
        </p:txBody>
      </p:sp>
      <p:pic>
        <p:nvPicPr>
          <p:cNvPr id="4" name="Content Placeholder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440668"/>
            <a:ext cx="648072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160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Seriespel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Anmält tre lag</a:t>
            </a:r>
          </a:p>
          <a:p>
            <a:r>
              <a:rPr lang="sv-SE" dirty="0" smtClean="0"/>
              <a:t>6 omgångar vår</a:t>
            </a:r>
          </a:p>
          <a:p>
            <a:r>
              <a:rPr lang="sv-SE" dirty="0" smtClean="0"/>
              <a:t>6 omgångar höst</a:t>
            </a:r>
          </a:p>
          <a:p>
            <a:r>
              <a:rPr lang="sv-SE" dirty="0" smtClean="0"/>
              <a:t>Mixade lag</a:t>
            </a:r>
          </a:p>
          <a:p>
            <a:r>
              <a:rPr lang="sv-SE" dirty="0" smtClean="0"/>
              <a:t>Testa på olika positioner</a:t>
            </a:r>
          </a:p>
          <a:p>
            <a:r>
              <a:rPr lang="sv-SE" dirty="0" smtClean="0"/>
              <a:t>Uttagningar sker löpande och baserat på min 50% träningsnärvaro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91125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Extra utmaning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v-SE" dirty="0"/>
              <a:t>För de barn som vill ha extra utmaning och där vi ledare bedömer det vara lämpligt, erbjuds extraträning med P-04. </a:t>
            </a:r>
            <a:endParaRPr lang="sv-SE" dirty="0" smtClean="0"/>
          </a:p>
          <a:p>
            <a:r>
              <a:rPr lang="sv-SE" dirty="0" smtClean="0"/>
              <a:t>Max två barn per träning.</a:t>
            </a:r>
          </a:p>
          <a:p>
            <a:r>
              <a:rPr lang="sv-SE" dirty="0" smtClean="0"/>
              <a:t>Hur bedömer vi om just ditt barn är lämpligt att träna med P-04?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F</a:t>
            </a:r>
            <a:r>
              <a:rPr lang="sv-SE" dirty="0" smtClean="0"/>
              <a:t>ysisk- </a:t>
            </a:r>
            <a:r>
              <a:rPr lang="sv-SE" dirty="0"/>
              <a:t>och mental mognad. </a:t>
            </a:r>
            <a:endParaRPr lang="sv-SE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sv-SE" dirty="0" smtClean="0"/>
              <a:t>Vilja träna mer.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 smtClean="0"/>
              <a:t>Vilja träna med de som är ett år äldre.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Content Placeholder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440668"/>
            <a:ext cx="648072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170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MEDLEMSAVGIFT</a:t>
            </a:r>
            <a:endParaRPr lang="sv-SE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1"/>
          </p:nvPr>
        </p:nvSpPr>
        <p:spPr>
          <a:xfrm>
            <a:off x="611560" y="1340768"/>
            <a:ext cx="8132440" cy="511256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sv-SE" sz="2400" dirty="0"/>
          </a:p>
          <a:p>
            <a:pPr marL="0" indent="0">
              <a:buNone/>
            </a:pPr>
            <a:endParaRPr lang="sv-SE" sz="2400" dirty="0"/>
          </a:p>
          <a:p>
            <a:r>
              <a:rPr lang="sv-SE" sz="2400" b="1" dirty="0" smtClean="0"/>
              <a:t>Träningsavgift		800 Kr			31/3</a:t>
            </a:r>
          </a:p>
          <a:p>
            <a:endParaRPr lang="sv-SE" sz="2400" b="1" dirty="0"/>
          </a:p>
          <a:p>
            <a:r>
              <a:rPr lang="sv-SE" sz="2400" b="1" dirty="0" smtClean="0"/>
              <a:t>Medlemsavgift		200 Kr			31/3</a:t>
            </a:r>
            <a:endParaRPr lang="sv-SE" sz="2400" b="1" dirty="0"/>
          </a:p>
          <a:p>
            <a:pPr marL="0" indent="0">
              <a:buNone/>
            </a:pPr>
            <a:endParaRPr lang="sv-SE" sz="2400" dirty="0"/>
          </a:p>
          <a:p>
            <a:r>
              <a:rPr lang="sv-SE" sz="2400" dirty="0"/>
              <a:t>Aktiv familj </a:t>
            </a:r>
            <a:r>
              <a:rPr lang="sv-SE" sz="2400" dirty="0" smtClean="0"/>
              <a:t>			2000 Kr (Max)</a:t>
            </a:r>
            <a:endParaRPr lang="sv-SE" sz="2400" dirty="0"/>
          </a:p>
          <a:p>
            <a:pPr marL="0" indent="0">
              <a:buNone/>
            </a:pPr>
            <a:endParaRPr lang="sv-SE" sz="2400" dirty="0"/>
          </a:p>
          <a:p>
            <a:r>
              <a:rPr lang="sv-SE" sz="2400" dirty="0" smtClean="0"/>
              <a:t>Stödmedlem			200 </a:t>
            </a:r>
            <a:r>
              <a:rPr lang="sv-SE" sz="2400" dirty="0"/>
              <a:t>Kr</a:t>
            </a:r>
          </a:p>
          <a:p>
            <a:pPr marL="0" indent="0">
              <a:buNone/>
            </a:pPr>
            <a:r>
              <a:rPr lang="sv-SE" sz="2400" dirty="0" smtClean="0"/>
              <a:t> </a:t>
            </a:r>
            <a:endParaRPr lang="sv-SE" sz="2400" dirty="0"/>
          </a:p>
          <a:p>
            <a:r>
              <a:rPr lang="sv-SE" sz="2000" dirty="0" smtClean="0"/>
              <a:t>Betalningen </a:t>
            </a:r>
            <a:r>
              <a:rPr lang="sv-SE" sz="2000" dirty="0"/>
              <a:t>sker till Bankgiro </a:t>
            </a:r>
            <a:r>
              <a:rPr lang="sv-SE" sz="2000" b="1" dirty="0"/>
              <a:t>920-3340</a:t>
            </a:r>
            <a:r>
              <a:rPr lang="sv-SE" sz="2000" dirty="0"/>
              <a:t> Ange namn, adress, telefonnummer, person-nummer, ev. e-postadress samt vilket lag ni tillhör</a:t>
            </a:r>
            <a:r>
              <a:rPr lang="sv-SE" sz="2000" dirty="0" smtClean="0"/>
              <a:t>. Info via laget.se</a:t>
            </a:r>
            <a:endParaRPr lang="sv-SE" sz="2400" dirty="0"/>
          </a:p>
          <a:p>
            <a:endParaRPr lang="sv-SE" sz="2400" dirty="0"/>
          </a:p>
        </p:txBody>
      </p:sp>
      <p:pic>
        <p:nvPicPr>
          <p:cNvPr id="7" name="Content Placeholder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440668"/>
            <a:ext cx="648072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828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Ekonomi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827584" y="2060848"/>
            <a:ext cx="7772400" cy="45720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SE" dirty="0" smtClean="0"/>
              <a:t>Lagkassa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dirty="0" smtClean="0"/>
              <a:t>Ca. 20 tkr i kassan idag innan lägret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 smtClean="0"/>
              <a:t>Cuper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 smtClean="0"/>
              <a:t>Gothia cup kostar i anmälning 4 kr / lag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 smtClean="0"/>
              <a:t>Läger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 smtClean="0"/>
              <a:t>Aktiviteter utanför fotbollen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 smtClean="0"/>
              <a:t>Försäljning - kryddor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Content Placeholder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440668"/>
            <a:ext cx="648072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1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gendom">
  <a:themeElements>
    <a:clrScheme name="Egendom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gendom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gendom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868</TotalTime>
  <Words>524</Words>
  <Application>Microsoft Office PowerPoint</Application>
  <PresentationFormat>Bildspel på skärmen (4:3)</PresentationFormat>
  <Paragraphs>94</Paragraphs>
  <Slides>10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7" baseType="lpstr">
      <vt:lpstr>Arial</vt:lpstr>
      <vt:lpstr>Batang</vt:lpstr>
      <vt:lpstr>Franklin Gothic Book</vt:lpstr>
      <vt:lpstr>Perpetua</vt:lpstr>
      <vt:lpstr>Wingdings</vt:lpstr>
      <vt:lpstr>Wingdings 2</vt:lpstr>
      <vt:lpstr>Egendom</vt:lpstr>
      <vt:lpstr>PowerPoint-presentation</vt:lpstr>
      <vt:lpstr>Nuläge</vt:lpstr>
      <vt:lpstr>Hur vill vi att P-05 ska fungera?</vt:lpstr>
      <vt:lpstr>Träningar framöver</vt:lpstr>
      <vt:lpstr>Cuper – vår/sommar 2016</vt:lpstr>
      <vt:lpstr>Seriespel</vt:lpstr>
      <vt:lpstr>Extra utmaning</vt:lpstr>
      <vt:lpstr>MEDLEMSAVGIFT</vt:lpstr>
      <vt:lpstr>Ekonomi</vt:lpstr>
      <vt:lpstr>Vi behöver hjälp från er!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Maria Hellström</dc:creator>
  <cp:lastModifiedBy>Fredrik Abrahamsson</cp:lastModifiedBy>
  <cp:revision>34</cp:revision>
  <dcterms:created xsi:type="dcterms:W3CDTF">2015-04-07T08:00:26Z</dcterms:created>
  <dcterms:modified xsi:type="dcterms:W3CDTF">2016-04-06T20:24:04Z</dcterms:modified>
</cp:coreProperties>
</file>