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2" r:id="rId2"/>
    <p:sldId id="256" r:id="rId3"/>
    <p:sldId id="263" r:id="rId4"/>
    <p:sldId id="268" r:id="rId5"/>
    <p:sldId id="275" r:id="rId6"/>
    <p:sldId id="276" r:id="rId7"/>
    <p:sldId id="274" r:id="rId8"/>
    <p:sldId id="265" r:id="rId9"/>
    <p:sldId id="264" r:id="rId10"/>
    <p:sldId id="266" r:id="rId11"/>
    <p:sldId id="272" r:id="rId12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597" autoAdjust="0"/>
    <p:restoredTop sz="94676" autoAdjust="0"/>
  </p:normalViewPr>
  <p:slideViewPr>
    <p:cSldViewPr>
      <p:cViewPr varScale="1">
        <p:scale>
          <a:sx n="111" d="100"/>
          <a:sy n="111" d="100"/>
        </p:scale>
        <p:origin x="-234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84DDF4-9B46-4B5C-8F63-E7ADDB550515}" type="datetimeFigureOut">
              <a:rPr lang="en-US" smtClean="0"/>
              <a:t>4/4/2014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AD7CB-F44A-4BE5-A258-5DAB95E75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0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44BF5-9902-47C3-8DA7-FC17000BD021}" type="datetime1">
              <a:rPr lang="sv-SE" smtClean="0"/>
              <a:t>2014-04-04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33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D2712-1240-4D02-BCFE-861B4E995B1A}" type="datetime1">
              <a:rPr lang="sv-SE" smtClean="0"/>
              <a:t>2014-04-04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78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607C0-91C2-4EA7-8040-C5797301111F}" type="datetime1">
              <a:rPr lang="sv-SE" smtClean="0"/>
              <a:t>2014-04-04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65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94BB-FBDB-4B22-89AF-BDF9D6903576}" type="datetime1">
              <a:rPr lang="sv-SE" smtClean="0"/>
              <a:t>2014-04-04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18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D684-C582-4FD1-B2B5-CC208EB40DEC}" type="datetime1">
              <a:rPr lang="sv-SE" smtClean="0"/>
              <a:t>2014-04-04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55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B0E4C-19DA-4A4F-84C9-217973BF3F85}" type="datetime1">
              <a:rPr lang="sv-SE" smtClean="0"/>
              <a:t>2014-04-04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660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399E5-0453-4A62-ADC5-D987FA09393E}" type="datetime1">
              <a:rPr lang="sv-SE" smtClean="0"/>
              <a:t>2014-04-04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8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63B2-5A6A-4F40-B232-9DB79E4E25DF}" type="datetime1">
              <a:rPr lang="sv-SE" smtClean="0"/>
              <a:t>2014-04-04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461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E14EB-D48C-4147-A85B-6F0C0D9D1E9E}" type="datetime1">
              <a:rPr lang="sv-SE" smtClean="0"/>
              <a:t>2014-04-04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1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5D768-2E9D-4137-A9CD-E263CA01AAE4}" type="datetime1">
              <a:rPr lang="sv-SE" smtClean="0"/>
              <a:t>2014-04-04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43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FE907-AB71-4D85-B6F9-9566673CF09E}" type="datetime1">
              <a:rPr lang="sv-SE" smtClean="0"/>
              <a:t>2014-04-04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58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92F19-6FC1-45E2-A48E-F6CB377469FC}" type="datetime1">
              <a:rPr lang="sv-SE" smtClean="0"/>
              <a:t>2014-04-04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C81DA-D8D0-4E49-8E19-E9924BC59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3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2014-04-04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1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784887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2000" b="1" dirty="0" smtClean="0"/>
              <a:t>AGENDA</a:t>
            </a:r>
            <a:endParaRPr lang="sv-SE" sz="2000" b="1" dirty="0" smtClean="0"/>
          </a:p>
          <a:p>
            <a:pPr lvl="0"/>
            <a:endParaRPr lang="sv-SE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Genomgång</a:t>
            </a:r>
            <a:r>
              <a:rPr lang="en-US" dirty="0"/>
              <a:t> </a:t>
            </a:r>
            <a:r>
              <a:rPr lang="en-US" dirty="0" err="1"/>
              <a:t>dagordningen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sv-SE" dirty="0" smtClean="0"/>
              <a:t>Ledare 2014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Säsongen</a:t>
            </a:r>
            <a:r>
              <a:rPr lang="en-US" dirty="0"/>
              <a:t> 2014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Våra</a:t>
            </a:r>
            <a:r>
              <a:rPr lang="en-US" dirty="0"/>
              <a:t> </a:t>
            </a:r>
            <a:r>
              <a:rPr lang="en-US" dirty="0" err="1"/>
              <a:t>värdegrunder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Ekonomi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Föräldraförening</a:t>
            </a:r>
            <a:endParaRPr lang="en-US" dirty="0"/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Ansvarsområden</a:t>
            </a:r>
            <a:r>
              <a:rPr lang="en-US" dirty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 err="1"/>
              <a:t>Övriga</a:t>
            </a:r>
            <a:r>
              <a:rPr lang="en-US" dirty="0"/>
              <a:t> </a:t>
            </a:r>
            <a:r>
              <a:rPr lang="en-US" dirty="0" err="1" smtClean="0"/>
              <a:t>frågor</a:t>
            </a:r>
            <a:r>
              <a:rPr lang="en-US" dirty="0" smtClean="0"/>
              <a:t>/</a:t>
            </a:r>
            <a:r>
              <a:rPr lang="en-US" dirty="0" err="1" smtClean="0"/>
              <a:t>synpunkter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2014-04-04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10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556792"/>
            <a:ext cx="820891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</a:p>
          <a:p>
            <a:r>
              <a:rPr lang="en-US" sz="2000" b="1" dirty="0"/>
              <a:t>7. </a:t>
            </a:r>
            <a:r>
              <a:rPr lang="en-US" sz="2000" b="1" dirty="0" err="1"/>
              <a:t>Ansvarsområden</a:t>
            </a:r>
            <a:endParaRPr lang="en-US" sz="2000" b="1" dirty="0"/>
          </a:p>
          <a:p>
            <a:pPr lvl="0"/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Representanter</a:t>
            </a:r>
            <a:r>
              <a:rPr lang="en-US" dirty="0"/>
              <a:t> </a:t>
            </a:r>
            <a:r>
              <a:rPr lang="en-US" dirty="0" err="1"/>
              <a:t>föräldraföreningen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samordna</a:t>
            </a:r>
            <a:r>
              <a:rPr lang="en-US" dirty="0"/>
              <a:t> KIF </a:t>
            </a:r>
            <a:r>
              <a:rPr lang="en-US" dirty="0" err="1" smtClean="0"/>
              <a:t>dagen</a:t>
            </a:r>
            <a:r>
              <a:rPr lang="en-US" dirty="0" smtClean="0"/>
              <a:t>		2st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Sköta</a:t>
            </a:r>
            <a:r>
              <a:rPr lang="en-US" dirty="0" smtClean="0"/>
              <a:t> </a:t>
            </a:r>
            <a:r>
              <a:rPr lang="en-US" dirty="0" err="1"/>
              <a:t>kiosken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hjälpa</a:t>
            </a:r>
            <a:r>
              <a:rPr lang="en-US" dirty="0"/>
              <a:t> till under </a:t>
            </a:r>
            <a:r>
              <a:rPr lang="en-US" dirty="0" err="1" smtClean="0"/>
              <a:t>ett</a:t>
            </a:r>
            <a:r>
              <a:rPr lang="en-US" dirty="0" smtClean="0"/>
              <a:t> </a:t>
            </a:r>
            <a:r>
              <a:rPr lang="en-US" dirty="0" err="1" smtClean="0"/>
              <a:t>Poolspel</a:t>
            </a:r>
            <a:r>
              <a:rPr lang="en-US" dirty="0" smtClean="0"/>
              <a:t>			4st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Samordning</a:t>
            </a:r>
            <a:r>
              <a:rPr lang="en-US" dirty="0" smtClean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Gothia</a:t>
            </a:r>
            <a:r>
              <a:rPr lang="en-US" dirty="0"/>
              <a:t> cup </a:t>
            </a:r>
            <a:r>
              <a:rPr lang="en-US" dirty="0" err="1"/>
              <a:t>bemanning</a:t>
            </a:r>
            <a:r>
              <a:rPr lang="en-US" dirty="0"/>
              <a:t> </a:t>
            </a:r>
            <a:r>
              <a:rPr lang="en-US" dirty="0" smtClean="0"/>
              <a:t>(16/7</a:t>
            </a:r>
            <a:r>
              <a:rPr lang="en-US" dirty="0" smtClean="0"/>
              <a:t>)				2st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Samordning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A-lags match (30/5 </a:t>
            </a:r>
            <a:r>
              <a:rPr lang="en-US" dirty="0" err="1"/>
              <a:t>och</a:t>
            </a:r>
            <a:r>
              <a:rPr lang="en-US" dirty="0"/>
              <a:t> 13/9</a:t>
            </a:r>
            <a:r>
              <a:rPr lang="en-US" dirty="0" smtClean="0"/>
              <a:t>)				2st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Samordning</a:t>
            </a:r>
            <a:r>
              <a:rPr lang="en-US" dirty="0" smtClean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 smtClean="0"/>
              <a:t>Föräldraaktivitet</a:t>
            </a:r>
            <a:r>
              <a:rPr lang="en-US" dirty="0" smtClean="0"/>
              <a:t>/fest				2st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/>
              <a:t>Samordning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icke</a:t>
            </a:r>
            <a:r>
              <a:rPr lang="en-US" dirty="0"/>
              <a:t> </a:t>
            </a:r>
            <a:r>
              <a:rPr lang="en-US" dirty="0" err="1"/>
              <a:t>fotbollsaktivitet</a:t>
            </a:r>
            <a:r>
              <a:rPr lang="en-US" dirty="0"/>
              <a:t> (</a:t>
            </a:r>
            <a:r>
              <a:rPr lang="en-US" dirty="0" err="1"/>
              <a:t>tex</a:t>
            </a:r>
            <a:r>
              <a:rPr lang="en-US" dirty="0"/>
              <a:t> IFK match</a:t>
            </a:r>
            <a:r>
              <a:rPr lang="en-US" dirty="0" smtClean="0"/>
              <a:t>)			1st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/>
              <a:t>Samordning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 smtClean="0"/>
              <a:t>säsongsavslutning</a:t>
            </a:r>
            <a:r>
              <a:rPr lang="en-US" dirty="0" smtClean="0"/>
              <a:t>					1st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/>
              <a:t>Representant</a:t>
            </a:r>
            <a:r>
              <a:rPr lang="en-US" dirty="0"/>
              <a:t> </a:t>
            </a:r>
            <a:r>
              <a:rPr lang="en-US" dirty="0" err="1"/>
              <a:t>Evenemangsgrupp</a:t>
            </a:r>
            <a:r>
              <a:rPr lang="en-US" dirty="0"/>
              <a:t> KIF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(</a:t>
            </a:r>
            <a:r>
              <a:rPr lang="en-US" dirty="0" err="1"/>
              <a:t>Samordning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fika</a:t>
            </a:r>
            <a:r>
              <a:rPr lang="en-US" dirty="0"/>
              <a:t> under </a:t>
            </a:r>
            <a:r>
              <a:rPr lang="en-US" dirty="0" err="1"/>
              <a:t>träningar</a:t>
            </a:r>
            <a:r>
              <a:rPr lang="en-US" dirty="0"/>
              <a:t>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173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2014-04-04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11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82809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 </a:t>
            </a:r>
            <a:r>
              <a:rPr lang="en-US" sz="2000" b="1" dirty="0"/>
              <a:t>8. </a:t>
            </a:r>
            <a:r>
              <a:rPr lang="en-US" sz="2000" b="1" dirty="0" err="1"/>
              <a:t>Övriga</a:t>
            </a:r>
            <a:r>
              <a:rPr lang="en-US" sz="2000" b="1" dirty="0"/>
              <a:t> </a:t>
            </a:r>
            <a:r>
              <a:rPr lang="en-US" sz="2000" b="1" dirty="0" err="1"/>
              <a:t>frågor</a:t>
            </a:r>
            <a:r>
              <a:rPr lang="en-US" sz="2000" b="1" dirty="0"/>
              <a:t>/</a:t>
            </a:r>
            <a:r>
              <a:rPr lang="en-US" sz="2000" b="1" dirty="0" err="1"/>
              <a:t>synpunkter</a:t>
            </a:r>
            <a:endParaRPr lang="en-US" sz="2000" b="1" dirty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Profilkläder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KIF Sommarfotbollsskola 16/6 – 19/6</a:t>
            </a:r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Medlemsavgifter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Barn och ungdom	 900 kr/år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Familj		1500 kr/år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Stödmedlem	 400 kr/år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 smtClean="0"/>
          </a:p>
          <a:p>
            <a:r>
              <a:rPr lang="sv-SE" dirty="0"/>
              <a:t>Betalningen sker till plusgirokonto </a:t>
            </a:r>
            <a:r>
              <a:rPr lang="sv-SE" b="1" dirty="0"/>
              <a:t>56 68 </a:t>
            </a:r>
            <a:r>
              <a:rPr lang="sv-SE" b="1" dirty="0" smtClean="0"/>
              <a:t>93-4.</a:t>
            </a:r>
          </a:p>
          <a:p>
            <a:r>
              <a:rPr lang="sv-SE" dirty="0" smtClean="0"/>
              <a:t>Ange </a:t>
            </a:r>
            <a:r>
              <a:rPr lang="sv-SE" dirty="0"/>
              <a:t>namn, adress, telefonnummer, </a:t>
            </a:r>
            <a:r>
              <a:rPr lang="sv-SE" dirty="0" smtClean="0"/>
              <a:t>personnummer (10 siffror) och vilket </a:t>
            </a:r>
            <a:r>
              <a:rPr lang="sv-SE" dirty="0"/>
              <a:t>lag ni tillhör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17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2014-04-04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2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4320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AutoNum type="arabicPeriod"/>
            </a:pPr>
            <a:r>
              <a:rPr lang="en-US" sz="2000" b="1" dirty="0" err="1"/>
              <a:t>Genomgång</a:t>
            </a:r>
            <a:r>
              <a:rPr lang="en-US" sz="2000" b="1" dirty="0"/>
              <a:t> </a:t>
            </a:r>
            <a:r>
              <a:rPr lang="en-US" sz="2000" b="1" dirty="0" err="1"/>
              <a:t>dagordningen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2468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2014-04-04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3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1"/>
            <a:ext cx="705678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/>
              <a:t>2. </a:t>
            </a:r>
            <a:r>
              <a:rPr lang="en-US" sz="2000" b="1" dirty="0" err="1"/>
              <a:t>Ledare</a:t>
            </a:r>
            <a:r>
              <a:rPr lang="en-US" sz="2000" b="1" dirty="0"/>
              <a:t> 2014 </a:t>
            </a:r>
            <a:endParaRPr lang="en-US" sz="2000" b="1" dirty="0" smtClean="0"/>
          </a:p>
          <a:p>
            <a:pPr lvl="0"/>
            <a:endParaRPr lang="en-US" sz="2000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Vi </a:t>
            </a:r>
            <a:r>
              <a:rPr lang="en-US" dirty="0" err="1"/>
              <a:t>hälsar</a:t>
            </a:r>
            <a:r>
              <a:rPr lang="en-US" dirty="0"/>
              <a:t> Rickard Wirdelius </a:t>
            </a:r>
            <a:r>
              <a:rPr lang="en-US" dirty="0" err="1"/>
              <a:t>välkommen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ny</a:t>
            </a:r>
            <a:r>
              <a:rPr lang="en-US" dirty="0"/>
              <a:t> </a:t>
            </a:r>
            <a:r>
              <a:rPr lang="en-US" dirty="0" err="1"/>
              <a:t>ledare</a:t>
            </a:r>
            <a:r>
              <a:rPr lang="en-US" dirty="0"/>
              <a:t> i </a:t>
            </a:r>
            <a:r>
              <a:rPr lang="en-US" dirty="0" err="1"/>
              <a:t>truppen</a:t>
            </a:r>
            <a:endParaRPr lang="en-US" dirty="0"/>
          </a:p>
          <a:p>
            <a:pPr lvl="0"/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Övriga ledare är: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Fredrik Abrahamsson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Tobias Andersson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Stefan Christiansson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Mattias Hansson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Mattias Hermansson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Peter Kronvall</a:t>
            </a:r>
          </a:p>
        </p:txBody>
      </p:sp>
    </p:spTree>
    <p:extLst>
      <p:ext uri="{BB962C8B-B14F-4D97-AF65-F5344CB8AC3E}">
        <p14:creationId xmlns:p14="http://schemas.microsoft.com/office/powerpoint/2010/main" val="25701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2014-04-04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4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784887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3. </a:t>
            </a:r>
            <a:r>
              <a:rPr lang="en-US" sz="2000" b="1" dirty="0" err="1"/>
              <a:t>Säsongen</a:t>
            </a:r>
            <a:r>
              <a:rPr lang="en-US" sz="2000" b="1" dirty="0"/>
              <a:t> 2014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KIF-</a:t>
            </a:r>
            <a:r>
              <a:rPr lang="en-US" dirty="0" err="1" smtClean="0"/>
              <a:t>dagen</a:t>
            </a:r>
            <a:r>
              <a:rPr lang="en-US" dirty="0" smtClean="0"/>
              <a:t> 26 April 2014</a:t>
            </a:r>
          </a:p>
          <a:p>
            <a:pPr lvl="0"/>
            <a:endParaRPr lang="sv-S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Föräldrarepresentanter ansvarar för detta evenemang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P04/P05 </a:t>
            </a:r>
            <a:r>
              <a:rPr lang="en-US" dirty="0" err="1" smtClean="0"/>
              <a:t>kommer</a:t>
            </a:r>
            <a:r>
              <a:rPr lang="en-US" dirty="0" smtClean="0"/>
              <a:t> </a:t>
            </a:r>
            <a:r>
              <a:rPr lang="en-US" dirty="0" err="1" smtClean="0"/>
              <a:t>ansvara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städning</a:t>
            </a:r>
            <a:r>
              <a:rPr lang="en-US" dirty="0" smtClean="0"/>
              <a:t> (</a:t>
            </a:r>
            <a:r>
              <a:rPr lang="en-US" dirty="0" err="1" smtClean="0"/>
              <a:t>samma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förra</a:t>
            </a:r>
            <a:r>
              <a:rPr lang="en-US" dirty="0" smtClean="0"/>
              <a:t> </a:t>
            </a:r>
            <a:r>
              <a:rPr lang="en-US" dirty="0" err="1" smtClean="0"/>
              <a:t>året</a:t>
            </a:r>
            <a:r>
              <a:rPr lang="en-US" dirty="0" smtClean="0"/>
              <a:t>)</a:t>
            </a:r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Mixade</a:t>
            </a:r>
            <a:r>
              <a:rPr lang="en-US" dirty="0" smtClean="0"/>
              <a:t> matcher </a:t>
            </a:r>
            <a:r>
              <a:rPr lang="en-US" dirty="0" err="1" smtClean="0"/>
              <a:t>spelas</a:t>
            </a:r>
            <a:r>
              <a:rPr lang="en-US" dirty="0" smtClean="0"/>
              <a:t> 11:00 – 15:00, </a:t>
            </a:r>
            <a:r>
              <a:rPr lang="en-US" dirty="0" err="1" smtClean="0"/>
              <a:t>anmälan</a:t>
            </a:r>
            <a:r>
              <a:rPr lang="en-US" dirty="0" smtClean="0"/>
              <a:t>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spelare</a:t>
            </a:r>
            <a:r>
              <a:rPr lang="en-US" dirty="0" smtClean="0"/>
              <a:t> </a:t>
            </a:r>
            <a:r>
              <a:rPr lang="en-US" dirty="0" err="1" smtClean="0"/>
              <a:t>senast</a:t>
            </a:r>
            <a:r>
              <a:rPr lang="en-US" dirty="0" smtClean="0"/>
              <a:t> 18 April </a:t>
            </a:r>
          </a:p>
          <a:p>
            <a:pPr lvl="0"/>
            <a:endParaRPr lang="sv-S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173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2014-04-04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5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700808"/>
            <a:ext cx="82809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/>
              <a:t>3. </a:t>
            </a:r>
            <a:r>
              <a:rPr lang="en-US" sz="2000" b="1" dirty="0" err="1"/>
              <a:t>Säsongen</a:t>
            </a:r>
            <a:r>
              <a:rPr lang="en-US" sz="2000" b="1" dirty="0"/>
              <a:t> </a:t>
            </a:r>
            <a:r>
              <a:rPr lang="en-US" sz="2000" b="1" dirty="0" smtClean="0"/>
              <a:t>2014</a:t>
            </a:r>
          </a:p>
          <a:p>
            <a:r>
              <a:rPr lang="sv-SE" dirty="0" smtClean="0"/>
              <a:t>Träningar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Köra Målvaktsträning i en grupp för de som har intresse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Väva in styrka och koordinationsträning i ordinarie träningar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Individanpassade träningar, ser vi ej stort behov av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Känna på 7-mannaspel till Hösten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sv-SE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Försäsong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April kör vi på konstgräset Söndagar 14:00 – 15:15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Ordinarie träningar (Maj – Oktober, Lediga Juli)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Måndagar	18:00 – 19:30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Onsdagar	18:00 – 19:30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Lördagar	10:00 – 11:30 (Ambitionsträning vissa veckor)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Träningsläger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Heldag 24 Maj i planeringsstadiet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6838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2014-04-04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6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484784"/>
            <a:ext cx="828092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3. </a:t>
            </a:r>
            <a:r>
              <a:rPr lang="en-US" sz="2000" b="1" dirty="0" err="1"/>
              <a:t>Säsongen</a:t>
            </a:r>
            <a:r>
              <a:rPr lang="en-US" sz="2000" b="1" dirty="0"/>
              <a:t> 2014</a:t>
            </a:r>
          </a:p>
          <a:p>
            <a:pPr lvl="0"/>
            <a:r>
              <a:rPr lang="sv-SE" dirty="0" smtClean="0"/>
              <a:t>Matcher</a:t>
            </a: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Träningsmatch innan Kungsbackaleken startar</a:t>
            </a:r>
            <a:endParaRPr lang="sv-SE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Kungsbackaleken</a:t>
            </a:r>
            <a:endParaRPr lang="sv-SE" dirty="0" smtClean="0"/>
          </a:p>
          <a:p>
            <a:pPr lvl="1"/>
            <a:r>
              <a:rPr lang="sv-SE" dirty="0" smtClean="0"/>
              <a:t>	4 </a:t>
            </a:r>
            <a:r>
              <a:rPr lang="sv-SE" dirty="0" err="1" smtClean="0"/>
              <a:t>st</a:t>
            </a:r>
            <a:r>
              <a:rPr lang="sv-SE" dirty="0" smtClean="0"/>
              <a:t> 5-mannalag </a:t>
            </a:r>
            <a:r>
              <a:rPr lang="sv-SE" dirty="0"/>
              <a:t>anmälda och vi kommer deltaga vid totalt 8 </a:t>
            </a:r>
            <a:r>
              <a:rPr lang="sv-SE" dirty="0" smtClean="0"/>
              <a:t>tillfällen</a:t>
            </a:r>
            <a:endParaRPr lang="sv-SE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 smtClean="0"/>
              <a:t>Söndag</a:t>
            </a:r>
            <a:r>
              <a:rPr lang="sv-SE" dirty="0"/>
              <a:t>		  </a:t>
            </a:r>
            <a:r>
              <a:rPr lang="sv-SE" dirty="0" smtClean="0"/>
              <a:t>4 Maj</a:t>
            </a:r>
            <a:endParaRPr lang="sv-SE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/>
              <a:t>Söndag		</a:t>
            </a:r>
            <a:r>
              <a:rPr lang="sv-SE" dirty="0" smtClean="0"/>
              <a:t>11 Maj</a:t>
            </a:r>
            <a:endParaRPr lang="sv-SE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/>
              <a:t>Söndag		</a:t>
            </a:r>
            <a:r>
              <a:rPr lang="sv-SE" dirty="0" smtClean="0"/>
              <a:t>18 Maj</a:t>
            </a:r>
            <a:endParaRPr lang="sv-SE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/>
              <a:t>Söndag		  </a:t>
            </a:r>
            <a:r>
              <a:rPr lang="sv-SE" dirty="0" smtClean="0"/>
              <a:t>8 Juni</a:t>
            </a:r>
            <a:endParaRPr lang="sv-SE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 smtClean="0"/>
              <a:t>Söndag</a:t>
            </a:r>
            <a:r>
              <a:rPr lang="sv-SE" dirty="0"/>
              <a:t>		</a:t>
            </a:r>
            <a:r>
              <a:rPr lang="sv-SE" dirty="0" smtClean="0"/>
              <a:t>24 Augusti</a:t>
            </a:r>
            <a:endParaRPr lang="sv-SE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 smtClean="0"/>
              <a:t>Söndag</a:t>
            </a:r>
            <a:r>
              <a:rPr lang="sv-SE" dirty="0"/>
              <a:t>		31 </a:t>
            </a:r>
            <a:r>
              <a:rPr lang="sv-SE" dirty="0" smtClean="0"/>
              <a:t>Augusti</a:t>
            </a:r>
            <a:endParaRPr lang="sv-SE" dirty="0"/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 smtClean="0"/>
              <a:t>Söndag</a:t>
            </a:r>
            <a:r>
              <a:rPr lang="sv-SE" dirty="0"/>
              <a:t>		</a:t>
            </a:r>
            <a:r>
              <a:rPr lang="sv-SE" dirty="0" smtClean="0"/>
              <a:t> 7 </a:t>
            </a:r>
            <a:r>
              <a:rPr lang="sv-SE" dirty="0"/>
              <a:t>September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sv-SE" dirty="0" smtClean="0"/>
              <a:t>Söndag</a:t>
            </a:r>
            <a:r>
              <a:rPr lang="sv-SE" dirty="0"/>
              <a:t>		</a:t>
            </a:r>
            <a:r>
              <a:rPr lang="sv-SE" dirty="0" smtClean="0"/>
              <a:t>14 </a:t>
            </a:r>
            <a:r>
              <a:rPr lang="sv-SE" dirty="0"/>
              <a:t>September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sz="1200" dirty="0" smtClean="0"/>
          </a:p>
          <a:p>
            <a:pPr lvl="2"/>
            <a:r>
              <a:rPr lang="sv-SE" dirty="0" smtClean="0"/>
              <a:t>Evenemangsansvariga </a:t>
            </a:r>
            <a:r>
              <a:rPr lang="sv-SE" dirty="0"/>
              <a:t>vid </a:t>
            </a:r>
            <a:r>
              <a:rPr lang="sv-SE" dirty="0" smtClean="0"/>
              <a:t>två av tillfällena, dela detta med P06</a:t>
            </a:r>
          </a:p>
          <a:p>
            <a:endParaRPr lang="sv-SE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err="1" smtClean="0"/>
              <a:t>ÅsaCupen</a:t>
            </a:r>
            <a:r>
              <a:rPr lang="sv-SE" dirty="0" smtClean="0"/>
              <a:t> 28/6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Eventuellt ytterligare en cup efter sommaruppehållet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06101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2014-04-04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7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23528" y="1852301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/>
              <a:t>4. </a:t>
            </a:r>
            <a:r>
              <a:rPr lang="en-US" sz="2000" b="1" dirty="0" err="1"/>
              <a:t>Våra</a:t>
            </a:r>
            <a:r>
              <a:rPr lang="en-US" sz="2000" b="1" dirty="0"/>
              <a:t> </a:t>
            </a:r>
            <a:r>
              <a:rPr lang="en-US" sz="2000" b="1" dirty="0" err="1"/>
              <a:t>Värdegrunder</a:t>
            </a:r>
            <a:r>
              <a:rPr lang="en-US" sz="2000" b="1" dirty="0"/>
              <a:t> </a:t>
            </a:r>
          </a:p>
          <a:p>
            <a:pPr lvl="0"/>
            <a:endParaRPr lang="sv-SE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 smtClean="0"/>
              <a:t>KIF Värdegrunder</a:t>
            </a:r>
            <a:endParaRPr lang="sv-SE" dirty="0"/>
          </a:p>
          <a:p>
            <a:pPr lvl="1"/>
            <a:r>
              <a:rPr lang="sv-SE" b="1" dirty="0"/>
              <a:t>”Bredd, respekt och möjligheter skapar förutsättningar”</a:t>
            </a:r>
            <a:r>
              <a:rPr lang="sv-SE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Vi skall ge så många som möjligt chansen att lära </a:t>
            </a:r>
            <a:r>
              <a:rPr lang="sv-SE" dirty="0" smtClean="0"/>
              <a:t>sig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Spela fotboll eller aktivera sig efter sin egen förmåga och sina möjligheter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Vi </a:t>
            </a:r>
            <a:r>
              <a:rPr lang="sv-SE" dirty="0"/>
              <a:t>skall respektera vår omgivning, varandra och bidra till </a:t>
            </a:r>
            <a:r>
              <a:rPr lang="sv-SE" dirty="0" smtClean="0"/>
              <a:t>samverkan</a:t>
            </a: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Vi skall skapa möjligheter att utvecklas i en trygg och ansvarsfull </a:t>
            </a:r>
            <a:r>
              <a:rPr lang="sv-SE" dirty="0" smtClean="0"/>
              <a:t>miljö</a:t>
            </a: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P05 Ordningsregler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Komma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tid</a:t>
            </a:r>
            <a:r>
              <a:rPr lang="en-US" dirty="0"/>
              <a:t> till </a:t>
            </a:r>
            <a:r>
              <a:rPr lang="en-US" dirty="0" err="1" smtClean="0"/>
              <a:t>träning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samlingar</a:t>
            </a:r>
            <a:r>
              <a:rPr lang="en-US" dirty="0" smtClean="0"/>
              <a:t> med </a:t>
            </a:r>
            <a:r>
              <a:rPr lang="en-US" dirty="0" err="1" smtClean="0"/>
              <a:t>rätt</a:t>
            </a:r>
            <a:r>
              <a:rPr lang="en-US" dirty="0" smtClean="0"/>
              <a:t> </a:t>
            </a:r>
            <a:r>
              <a:rPr lang="en-US" dirty="0" err="1" smtClean="0"/>
              <a:t>utrustning</a:t>
            </a:r>
            <a:r>
              <a:rPr lang="en-US" dirty="0" smtClean="0"/>
              <a:t> </a:t>
            </a:r>
            <a:r>
              <a:rPr lang="en-US" dirty="0" err="1" smtClean="0"/>
              <a:t>och</a:t>
            </a:r>
            <a:r>
              <a:rPr lang="en-US" dirty="0" smtClean="0"/>
              <a:t> </a:t>
            </a:r>
            <a:r>
              <a:rPr lang="en-US" dirty="0" err="1" smtClean="0"/>
              <a:t>vattenflaska</a:t>
            </a:r>
            <a:r>
              <a:rPr lang="en-US" dirty="0" smtClean="0"/>
              <a:t> 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Duscha</a:t>
            </a:r>
            <a:r>
              <a:rPr lang="en-US" dirty="0" smtClean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byta</a:t>
            </a:r>
            <a:r>
              <a:rPr lang="en-US" dirty="0"/>
              <a:t> </a:t>
            </a:r>
            <a:r>
              <a:rPr lang="en-US" dirty="0" err="1"/>
              <a:t>om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 </a:t>
            </a:r>
            <a:r>
              <a:rPr lang="en-US" dirty="0" err="1"/>
              <a:t>innan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efter</a:t>
            </a:r>
            <a:r>
              <a:rPr lang="en-US" dirty="0"/>
              <a:t> </a:t>
            </a:r>
            <a:r>
              <a:rPr lang="en-US" dirty="0" smtClean="0"/>
              <a:t>match 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Hålla</a:t>
            </a:r>
            <a:r>
              <a:rPr lang="en-US" dirty="0" smtClean="0"/>
              <a:t> </a:t>
            </a:r>
            <a:r>
              <a:rPr lang="en-US" dirty="0"/>
              <a:t>sig </a:t>
            </a:r>
            <a:r>
              <a:rPr lang="en-US" dirty="0" err="1"/>
              <a:t>uppdaterade</a:t>
            </a:r>
            <a:r>
              <a:rPr lang="en-US" dirty="0"/>
              <a:t> med den information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 smtClean="0"/>
              <a:t>hemsidan</a:t>
            </a:r>
            <a:r>
              <a:rPr lang="en-US" dirty="0" smtClean="0"/>
              <a:t> 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Anmäla</a:t>
            </a:r>
            <a:r>
              <a:rPr lang="en-US" dirty="0" smtClean="0"/>
              <a:t> </a:t>
            </a:r>
            <a:r>
              <a:rPr lang="en-US" dirty="0" err="1"/>
              <a:t>barnen</a:t>
            </a:r>
            <a:r>
              <a:rPr lang="en-US" dirty="0"/>
              <a:t> i </a:t>
            </a:r>
            <a:r>
              <a:rPr lang="en-US" dirty="0" err="1"/>
              <a:t>tid</a:t>
            </a:r>
            <a:r>
              <a:rPr lang="en-US" dirty="0"/>
              <a:t> till matcher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 smtClean="0"/>
              <a:t>cuper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Godis </a:t>
            </a:r>
            <a:r>
              <a:rPr lang="sv-SE" dirty="0" smtClean="0"/>
              <a:t>fritt under träning och </a:t>
            </a:r>
            <a:r>
              <a:rPr lang="sv-SE" dirty="0" smtClean="0"/>
              <a:t>matcher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8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2014-04-04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8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95536" y="1484784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 </a:t>
            </a:r>
            <a:r>
              <a:rPr lang="en-US" sz="2000" b="1" dirty="0"/>
              <a:t>5. </a:t>
            </a:r>
            <a:r>
              <a:rPr lang="en-US" sz="2000" b="1" dirty="0" err="1"/>
              <a:t>Ekonomi</a:t>
            </a:r>
            <a:endParaRPr lang="en-US" sz="20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213514"/>
              </p:ext>
            </p:extLst>
          </p:nvPr>
        </p:nvGraphicFramePr>
        <p:xfrm>
          <a:off x="323528" y="1927085"/>
          <a:ext cx="8064896" cy="43859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8090"/>
                <a:gridCol w="1481469"/>
                <a:gridCol w="1690090"/>
                <a:gridCol w="2566824"/>
                <a:gridCol w="908423"/>
              </a:tblGrid>
              <a:tr h="1214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Datum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AKTIVITET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KOMMENTAR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u="none" strike="noStrike">
                          <a:effectLst/>
                        </a:rPr>
                        <a:t>Summa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53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INKOMSTER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Stefan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2010-10-02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Fika 2010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2413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2011-10-02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Fika 2011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1908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2012-10-02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Fika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2098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2012-10-23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PicNic Bollen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2900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2013-10-01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700" u="none" strike="noStrike">
                          <a:effectLst/>
                        </a:rPr>
                        <a:t>Fika P05 Träningar och möte 2013</a:t>
                      </a:r>
                      <a:endParaRPr lang="sv-SE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2505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2014-03-30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Överskott Ö-bollen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400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Pia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2011-10-02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PicNic Bollen 2011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Insatt av Maria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3940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2012-01-01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Arbetade timmar 2011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135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2012-10-31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Arbetade timmar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730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2013-01-01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Arbetade timmar 2013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2013-08-01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Arbetade timmar KGFS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1209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145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2014-03-30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New Body 2013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2640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14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INKOMSTER Stefan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12224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14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INKOMSTER Pia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8654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14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INKOMSTER Totalt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20878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538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UTGIFTER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Stefan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2011-07-09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Glass sommar avslutning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Maria utlägg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2011-12-02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Mölndalscupen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Stefan betalat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1200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2012-08-27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Föräldra möte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Maria utlägg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360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2012-08-27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Träningsläger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Maria utlägg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939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2012-04-05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Fika PO5 2012 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Stefan betalat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455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2012-09-28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Avslutning 2012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Stefan betalat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230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2013-10-08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Ö-bollen 2014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Stefan betalat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2700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2014-03-30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Laget.se Silverpaket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Fredrik betalt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400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1567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Pia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145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2012-12-06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Mölndalscupen 2013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Pia betalt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1950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14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UTGIFTER Stefan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6484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14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UTGIFTER Pia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1950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14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UTGIFTER Tot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8434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723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SUMMERING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14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NETTO Stefan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5740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14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SUMMA NETTO Pia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6704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  <a:tr h="1214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SUMMA NETTO Tot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dirty="0">
                          <a:effectLst/>
                        </a:rPr>
                        <a:t>12444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1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P05 Föräldramöte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1152128" cy="1152128"/>
          </a:xfr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203ED-5773-4487-B200-C035D7222400}" type="datetime1">
              <a:rPr lang="sv-SE" smtClean="0"/>
              <a:t>2014-04-04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81DA-D8D0-4E49-8E19-E9924BC59F88}" type="slidenum">
              <a:rPr lang="en-US" smtClean="0"/>
              <a:t>9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67544" y="1852302"/>
            <a:ext cx="792088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/>
              <a:t>6. </a:t>
            </a:r>
            <a:r>
              <a:rPr lang="en-US" sz="2000" b="1" dirty="0" err="1"/>
              <a:t>Föräldraförening</a:t>
            </a:r>
            <a:endParaRPr lang="en-US" sz="2000" b="1" dirty="0"/>
          </a:p>
          <a:p>
            <a:pPr lvl="0"/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Representanter 2013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 smtClean="0"/>
              <a:t>Anna-Maria Tedfelt (Enzo)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dirty="0" smtClean="0"/>
              <a:t>Sofia Wenander (Seth)</a:t>
            </a:r>
          </a:p>
          <a:p>
            <a:pPr lvl="2"/>
            <a:r>
              <a:rPr lang="sv-SE" dirty="0" smtClean="0"/>
              <a:t> </a:t>
            </a:r>
            <a:endParaRPr lang="sv-SE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Representanter </a:t>
            </a:r>
            <a:r>
              <a:rPr lang="sv-SE" dirty="0" smtClean="0"/>
              <a:t>2014?</a:t>
            </a:r>
            <a:endParaRPr lang="sv-SE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smtClean="0"/>
              <a:t>Representera P05 i KIF Föräldraförening (fokus idag arrangera KIF Dagen)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500</Words>
  <Application>Microsoft Office PowerPoint</Application>
  <PresentationFormat>On-screen Show (4:3)</PresentationFormat>
  <Paragraphs>274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  <vt:lpstr>P05 Föräldramöte</vt:lpstr>
    </vt:vector>
  </TitlesOfParts>
  <Company>Volvo Car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Christiansson, Stefan ()</dc:creator>
  <cp:lastModifiedBy>Christiansson, Stefan ()</cp:lastModifiedBy>
  <cp:revision>34</cp:revision>
  <cp:lastPrinted>2013-04-12T14:46:46Z</cp:lastPrinted>
  <dcterms:created xsi:type="dcterms:W3CDTF">2013-04-12T07:33:38Z</dcterms:created>
  <dcterms:modified xsi:type="dcterms:W3CDTF">2014-04-04T12:30:40Z</dcterms:modified>
</cp:coreProperties>
</file>