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6" r:id="rId3"/>
    <p:sldId id="263" r:id="rId4"/>
    <p:sldId id="268" r:id="rId5"/>
    <p:sldId id="275" r:id="rId6"/>
    <p:sldId id="276" r:id="rId7"/>
    <p:sldId id="274" r:id="rId8"/>
    <p:sldId id="265" r:id="rId9"/>
    <p:sldId id="264" r:id="rId10"/>
    <p:sldId id="266" r:id="rId11"/>
    <p:sldId id="272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597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23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4DDF4-9B46-4B5C-8F63-E7ADDB550515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AD7CB-F44A-4BE5-A258-5DAB95E7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4BF5-9902-47C3-8DA7-FC17000BD021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2712-1240-4D02-BCFE-861B4E995B1A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7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07C0-91C2-4EA7-8040-C5797301111F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94BB-FBDB-4B22-89AF-BDF9D6903576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684-C582-4FD1-B2B5-CC208EB40DEC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5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0E4C-19DA-4A4F-84C9-217973BF3F85}" type="datetime1">
              <a:rPr lang="sv-SE" smtClean="0"/>
              <a:t>2014-04-04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99E5-0453-4A62-ADC5-D987FA09393E}" type="datetime1">
              <a:rPr lang="sv-SE" smtClean="0"/>
              <a:t>2014-04-04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3B2-5A6A-4F40-B232-9DB79E4E25DF}" type="datetime1">
              <a:rPr lang="sv-SE" smtClean="0"/>
              <a:t>2014-04-04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6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14EB-D48C-4147-A85B-6F0C0D9D1E9E}" type="datetime1">
              <a:rPr lang="sv-SE" smtClean="0"/>
              <a:t>2014-04-04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D768-2E9D-4137-A9CD-E263CA01AAE4}" type="datetime1">
              <a:rPr lang="sv-SE" smtClean="0"/>
              <a:t>2014-04-04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E907-AB71-4D85-B6F9-9566673CF09E}" type="datetime1">
              <a:rPr lang="sv-SE" smtClean="0"/>
              <a:t>2014-04-04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2F19-6FC1-45E2-A48E-F6CB377469FC}" type="datetime1">
              <a:rPr lang="sv-SE" smtClean="0"/>
              <a:t>2014-04-04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000" b="1" dirty="0" smtClean="0"/>
              <a:t>AGENDA</a:t>
            </a:r>
            <a:endParaRPr lang="sv-SE" sz="2000" b="1" dirty="0" smtClean="0"/>
          </a:p>
          <a:p>
            <a:pPr lvl="0"/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Genomgång</a:t>
            </a:r>
            <a:r>
              <a:rPr lang="en-US" dirty="0"/>
              <a:t> </a:t>
            </a:r>
            <a:r>
              <a:rPr lang="en-US" dirty="0" err="1"/>
              <a:t>dagordningen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Ledare 2014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Säsongen</a:t>
            </a:r>
            <a:r>
              <a:rPr lang="en-US" dirty="0"/>
              <a:t> 2014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Våra</a:t>
            </a:r>
            <a:r>
              <a:rPr lang="en-US" dirty="0"/>
              <a:t> </a:t>
            </a:r>
            <a:r>
              <a:rPr lang="en-US" dirty="0" err="1"/>
              <a:t>värdegrunder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Ekonomi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Föräldraförening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Ansvarsområden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 smtClean="0"/>
              <a:t>frågor</a:t>
            </a:r>
            <a:r>
              <a:rPr lang="en-US" dirty="0" smtClean="0"/>
              <a:t>/</a:t>
            </a:r>
            <a:r>
              <a:rPr lang="en-US" dirty="0" err="1" smtClean="0"/>
              <a:t>synpunkter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10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556792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000" b="1" dirty="0"/>
              <a:t>7. </a:t>
            </a:r>
            <a:r>
              <a:rPr lang="en-US" sz="2000" b="1" dirty="0" err="1"/>
              <a:t>Ansvarsområden</a:t>
            </a:r>
            <a:endParaRPr lang="en-US" sz="2000" b="1" dirty="0"/>
          </a:p>
          <a:p>
            <a:pPr lvl="0"/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Representanter</a:t>
            </a:r>
            <a:r>
              <a:rPr lang="en-US" dirty="0"/>
              <a:t> </a:t>
            </a:r>
            <a:r>
              <a:rPr lang="en-US" dirty="0" err="1"/>
              <a:t>föräldraföreningen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samordna</a:t>
            </a:r>
            <a:r>
              <a:rPr lang="en-US" dirty="0"/>
              <a:t> KIF </a:t>
            </a:r>
            <a:r>
              <a:rPr lang="en-US" dirty="0" err="1" smtClean="0"/>
              <a:t>dagen</a:t>
            </a:r>
            <a:r>
              <a:rPr lang="en-US" dirty="0" smtClean="0"/>
              <a:t>		2st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Sköta</a:t>
            </a:r>
            <a:r>
              <a:rPr lang="en-US" dirty="0" smtClean="0"/>
              <a:t> </a:t>
            </a:r>
            <a:r>
              <a:rPr lang="en-US" dirty="0" err="1"/>
              <a:t>kiosken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hjälpa</a:t>
            </a:r>
            <a:r>
              <a:rPr lang="en-US" dirty="0"/>
              <a:t> till under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Poolspel</a:t>
            </a:r>
            <a:r>
              <a:rPr lang="en-US" dirty="0" smtClean="0"/>
              <a:t>			4st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Samordning</a:t>
            </a:r>
            <a:r>
              <a:rPr lang="en-US" dirty="0" smtClean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Gothia</a:t>
            </a:r>
            <a:r>
              <a:rPr lang="en-US" dirty="0"/>
              <a:t> cup </a:t>
            </a:r>
            <a:r>
              <a:rPr lang="en-US" dirty="0" err="1"/>
              <a:t>bemanning</a:t>
            </a:r>
            <a:r>
              <a:rPr lang="en-US" dirty="0"/>
              <a:t> </a:t>
            </a:r>
            <a:r>
              <a:rPr lang="en-US" dirty="0" smtClean="0"/>
              <a:t>(16/7</a:t>
            </a:r>
            <a:r>
              <a:rPr lang="en-US" dirty="0" smtClean="0"/>
              <a:t>)				2st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Samordning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A-lags match (30/5 </a:t>
            </a:r>
            <a:r>
              <a:rPr lang="en-US" dirty="0" err="1"/>
              <a:t>och</a:t>
            </a:r>
            <a:r>
              <a:rPr lang="en-US" dirty="0"/>
              <a:t> 13/9</a:t>
            </a:r>
            <a:r>
              <a:rPr lang="en-US" dirty="0" smtClean="0"/>
              <a:t>)				2st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Samordning</a:t>
            </a:r>
            <a:r>
              <a:rPr lang="en-US" dirty="0" smtClean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 smtClean="0"/>
              <a:t>Föräldraaktivitet</a:t>
            </a:r>
            <a:r>
              <a:rPr lang="en-US" dirty="0" smtClean="0"/>
              <a:t>/fest				2st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Samordning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icke</a:t>
            </a:r>
            <a:r>
              <a:rPr lang="en-US" dirty="0"/>
              <a:t> </a:t>
            </a:r>
            <a:r>
              <a:rPr lang="en-US" dirty="0" err="1"/>
              <a:t>fotbollsaktivitet</a:t>
            </a:r>
            <a:r>
              <a:rPr lang="en-US" dirty="0"/>
              <a:t> (</a:t>
            </a:r>
            <a:r>
              <a:rPr lang="en-US" dirty="0" err="1"/>
              <a:t>tex</a:t>
            </a:r>
            <a:r>
              <a:rPr lang="en-US" dirty="0"/>
              <a:t> IFK match</a:t>
            </a:r>
            <a:r>
              <a:rPr lang="en-US" dirty="0" smtClean="0"/>
              <a:t>)			1st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Samordning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 smtClean="0"/>
              <a:t>säsongsavslutning</a:t>
            </a:r>
            <a:r>
              <a:rPr lang="en-US" dirty="0" smtClean="0"/>
              <a:t>					1st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Representant</a:t>
            </a:r>
            <a:r>
              <a:rPr lang="en-US" dirty="0"/>
              <a:t> </a:t>
            </a:r>
            <a:r>
              <a:rPr lang="en-US" dirty="0" err="1"/>
              <a:t>Evenemangsgrupp</a:t>
            </a:r>
            <a:r>
              <a:rPr lang="en-US" dirty="0"/>
              <a:t> KIF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err="1"/>
              <a:t>Samordning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fika</a:t>
            </a:r>
            <a:r>
              <a:rPr lang="en-US" dirty="0"/>
              <a:t> under </a:t>
            </a:r>
            <a:r>
              <a:rPr lang="en-US" dirty="0" err="1"/>
              <a:t>träningar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 </a:t>
            </a:r>
            <a:r>
              <a:rPr lang="en-US" sz="2000" b="1" dirty="0"/>
              <a:t>8. </a:t>
            </a:r>
            <a:r>
              <a:rPr lang="en-US" sz="2000" b="1" dirty="0" err="1"/>
              <a:t>Övriga</a:t>
            </a:r>
            <a:r>
              <a:rPr lang="en-US" sz="2000" b="1" dirty="0"/>
              <a:t> </a:t>
            </a:r>
            <a:r>
              <a:rPr lang="en-US" sz="2000" b="1" dirty="0" err="1"/>
              <a:t>frågor</a:t>
            </a:r>
            <a:r>
              <a:rPr lang="en-US" sz="2000" b="1" dirty="0"/>
              <a:t>/</a:t>
            </a:r>
            <a:r>
              <a:rPr lang="en-US" sz="2000" b="1" dirty="0" err="1"/>
              <a:t>synpunkter</a:t>
            </a:r>
            <a:endParaRPr lang="en-US" sz="2000" b="1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Profilkläder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KIF Sommarfotbollsskola 16/6 – 19/6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Medlemsavgifter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Barn och ungdom	 900 kr/år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Familj		1500 kr/år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Stödmedlem	 400 kr/år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r>
              <a:rPr lang="sv-SE" dirty="0"/>
              <a:t>Betalningen sker till plusgirokonto </a:t>
            </a:r>
            <a:r>
              <a:rPr lang="sv-SE" b="1" dirty="0"/>
              <a:t>56 68 </a:t>
            </a:r>
            <a:r>
              <a:rPr lang="sv-SE" b="1" dirty="0" smtClean="0"/>
              <a:t>93-4.</a:t>
            </a:r>
          </a:p>
          <a:p>
            <a:r>
              <a:rPr lang="sv-SE" dirty="0" smtClean="0"/>
              <a:t>Ange </a:t>
            </a:r>
            <a:r>
              <a:rPr lang="sv-SE" dirty="0"/>
              <a:t>namn, adress, telefonnummer, </a:t>
            </a:r>
            <a:r>
              <a:rPr lang="sv-SE" dirty="0" smtClean="0"/>
              <a:t>personnummer (10 siffror) och vilket </a:t>
            </a:r>
            <a:r>
              <a:rPr lang="sv-SE" dirty="0"/>
              <a:t>lag ni tillhör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en-US" sz="2000" b="1" dirty="0" err="1"/>
              <a:t>Genomgång</a:t>
            </a:r>
            <a:r>
              <a:rPr lang="en-US" sz="2000" b="1" dirty="0"/>
              <a:t> </a:t>
            </a:r>
            <a:r>
              <a:rPr lang="en-US" sz="2000" b="1" dirty="0" err="1"/>
              <a:t>dagordningen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246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1"/>
            <a:ext cx="705678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2. </a:t>
            </a:r>
            <a:r>
              <a:rPr lang="en-US" sz="2000" b="1" dirty="0" err="1"/>
              <a:t>Ledare</a:t>
            </a:r>
            <a:r>
              <a:rPr lang="en-US" sz="2000" b="1" dirty="0"/>
              <a:t> 2014 </a:t>
            </a:r>
            <a:endParaRPr lang="en-US" sz="2000" b="1" dirty="0" smtClean="0"/>
          </a:p>
          <a:p>
            <a:pPr lvl="0"/>
            <a:endParaRPr lang="en-US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Vi </a:t>
            </a:r>
            <a:r>
              <a:rPr lang="en-US" dirty="0" err="1"/>
              <a:t>hälsar</a:t>
            </a:r>
            <a:r>
              <a:rPr lang="en-US" dirty="0"/>
              <a:t> Rickard Wirdelius </a:t>
            </a:r>
            <a:r>
              <a:rPr lang="en-US" dirty="0" err="1"/>
              <a:t>välkommen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ledare</a:t>
            </a:r>
            <a:r>
              <a:rPr lang="en-US" dirty="0"/>
              <a:t> i </a:t>
            </a:r>
            <a:r>
              <a:rPr lang="en-US" dirty="0" err="1"/>
              <a:t>truppen</a:t>
            </a:r>
            <a:endParaRPr lang="en-US" dirty="0"/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Övriga ledare är: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Fredrik Abrahamsson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Tobias Andersson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Stefan Christiansson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Mattias Hansson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Mattias Hermansson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Peter Kronvall</a:t>
            </a:r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84887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3. </a:t>
            </a:r>
            <a:r>
              <a:rPr lang="en-US" sz="2000" b="1" dirty="0" err="1"/>
              <a:t>Säsongen</a:t>
            </a:r>
            <a:r>
              <a:rPr lang="en-US" sz="2000" b="1" dirty="0"/>
              <a:t> 2014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KIF-</a:t>
            </a:r>
            <a:r>
              <a:rPr lang="en-US" dirty="0" err="1" smtClean="0"/>
              <a:t>dagen</a:t>
            </a:r>
            <a:r>
              <a:rPr lang="en-US" dirty="0" smtClean="0"/>
              <a:t> 26 April 2014</a:t>
            </a:r>
          </a:p>
          <a:p>
            <a:pPr lvl="0"/>
            <a:endParaRPr lang="sv-S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Föräldrarepresentanter ansvarar för detta evenemang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P04/P05 </a:t>
            </a:r>
            <a:r>
              <a:rPr lang="en-US" dirty="0" err="1" smtClean="0"/>
              <a:t>kommer</a:t>
            </a:r>
            <a:r>
              <a:rPr lang="en-US" dirty="0" smtClean="0"/>
              <a:t> </a:t>
            </a:r>
            <a:r>
              <a:rPr lang="en-US" dirty="0" err="1" smtClean="0"/>
              <a:t>ansvara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städning</a:t>
            </a:r>
            <a:r>
              <a:rPr lang="en-US" dirty="0" smtClean="0"/>
              <a:t> (</a:t>
            </a:r>
            <a:r>
              <a:rPr lang="en-US" dirty="0" err="1" smtClean="0"/>
              <a:t>samma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förra</a:t>
            </a:r>
            <a:r>
              <a:rPr lang="en-US" dirty="0" smtClean="0"/>
              <a:t> </a:t>
            </a:r>
            <a:r>
              <a:rPr lang="en-US" dirty="0" err="1" smtClean="0"/>
              <a:t>året</a:t>
            </a:r>
            <a:r>
              <a:rPr lang="en-US" dirty="0" smtClean="0"/>
              <a:t>)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Mixade</a:t>
            </a:r>
            <a:r>
              <a:rPr lang="en-US" dirty="0" smtClean="0"/>
              <a:t> matcher </a:t>
            </a:r>
            <a:r>
              <a:rPr lang="en-US" dirty="0" err="1" smtClean="0"/>
              <a:t>spelas</a:t>
            </a:r>
            <a:r>
              <a:rPr lang="en-US" dirty="0" smtClean="0"/>
              <a:t> 11:00 – 15:00, </a:t>
            </a:r>
            <a:r>
              <a:rPr lang="en-US" dirty="0" err="1" smtClean="0"/>
              <a:t>anmälan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spelare</a:t>
            </a:r>
            <a:r>
              <a:rPr lang="en-US" dirty="0" smtClean="0"/>
              <a:t> </a:t>
            </a:r>
            <a:r>
              <a:rPr lang="en-US" dirty="0" err="1" smtClean="0"/>
              <a:t>senast</a:t>
            </a:r>
            <a:r>
              <a:rPr lang="en-US" dirty="0" smtClean="0"/>
              <a:t> 18 April </a:t>
            </a:r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3. </a:t>
            </a:r>
            <a:r>
              <a:rPr lang="en-US" sz="2000" b="1" dirty="0" err="1"/>
              <a:t>Säsongen</a:t>
            </a:r>
            <a:r>
              <a:rPr lang="en-US" sz="2000" b="1" dirty="0"/>
              <a:t> </a:t>
            </a:r>
            <a:r>
              <a:rPr lang="en-US" sz="2000" b="1" dirty="0" smtClean="0"/>
              <a:t>2014</a:t>
            </a:r>
          </a:p>
          <a:p>
            <a:r>
              <a:rPr lang="sv-SE" dirty="0" smtClean="0"/>
              <a:t>Träningar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Köra Målvaktsträning i en grupp för de som har intresse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Väva in styrka och koordinationsträning i ordinarie träningar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Individanpassade träningar, ser vi ej stort behov av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Känna på 7-mannaspel till Hösten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Försäsong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April kör vi på konstgräset Söndagar 14:00 – 15:15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Ordinarie träningar (Maj – Oktober, Lediga Juli)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Måndagar	18:00 – 19:30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Onsdagar	18:00 – 19:30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Lördagar	10:00 – 11:30 (Ambitionsträning vissa veckor)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Träningsläger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Heldag 24 Maj i planeringsstadiet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8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484784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3. </a:t>
            </a:r>
            <a:r>
              <a:rPr lang="en-US" sz="2000" b="1" dirty="0" err="1"/>
              <a:t>Säsongen</a:t>
            </a:r>
            <a:r>
              <a:rPr lang="en-US" sz="2000" b="1" dirty="0"/>
              <a:t> 2014</a:t>
            </a:r>
          </a:p>
          <a:p>
            <a:pPr lvl="0"/>
            <a:r>
              <a:rPr lang="sv-SE" dirty="0" smtClean="0"/>
              <a:t>Matcher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Träningsmatch innan Kungsbackaleken startar</a:t>
            </a: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Kungsbackaleken</a:t>
            </a:r>
            <a:endParaRPr lang="sv-SE" dirty="0" smtClean="0"/>
          </a:p>
          <a:p>
            <a:pPr lvl="1"/>
            <a:r>
              <a:rPr lang="sv-SE" dirty="0" smtClean="0"/>
              <a:t>	4 </a:t>
            </a:r>
            <a:r>
              <a:rPr lang="sv-SE" dirty="0" err="1" smtClean="0"/>
              <a:t>st</a:t>
            </a:r>
            <a:r>
              <a:rPr lang="sv-SE" dirty="0" smtClean="0"/>
              <a:t> 5-mannalag </a:t>
            </a:r>
            <a:r>
              <a:rPr lang="sv-SE" dirty="0"/>
              <a:t>anmälda och vi kommer deltaga vid totalt 8 </a:t>
            </a:r>
            <a:r>
              <a:rPr lang="sv-SE" dirty="0" smtClean="0"/>
              <a:t>tillfällen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</a:t>
            </a:r>
            <a:r>
              <a:rPr lang="sv-SE" dirty="0"/>
              <a:t>		  </a:t>
            </a:r>
            <a:r>
              <a:rPr lang="sv-SE" dirty="0" smtClean="0"/>
              <a:t>4 Maj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/>
              <a:t>Söndag		</a:t>
            </a:r>
            <a:r>
              <a:rPr lang="sv-SE" dirty="0" smtClean="0"/>
              <a:t>11 Maj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/>
              <a:t>Söndag		</a:t>
            </a:r>
            <a:r>
              <a:rPr lang="sv-SE" dirty="0" smtClean="0"/>
              <a:t>18 Maj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/>
              <a:t>Söndag		  </a:t>
            </a:r>
            <a:r>
              <a:rPr lang="sv-SE" dirty="0" smtClean="0"/>
              <a:t>8 Juni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</a:t>
            </a:r>
            <a:r>
              <a:rPr lang="sv-SE" dirty="0"/>
              <a:t>		</a:t>
            </a:r>
            <a:r>
              <a:rPr lang="sv-SE" dirty="0" smtClean="0"/>
              <a:t>24 Augusti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</a:t>
            </a:r>
            <a:r>
              <a:rPr lang="sv-SE" dirty="0"/>
              <a:t>		31 </a:t>
            </a:r>
            <a:r>
              <a:rPr lang="sv-SE" dirty="0" smtClean="0"/>
              <a:t>Augusti</a:t>
            </a:r>
            <a:endParaRPr lang="sv-SE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</a:t>
            </a:r>
            <a:r>
              <a:rPr lang="sv-SE" dirty="0"/>
              <a:t>		</a:t>
            </a:r>
            <a:r>
              <a:rPr lang="sv-SE" dirty="0" smtClean="0"/>
              <a:t> 7 </a:t>
            </a:r>
            <a:r>
              <a:rPr lang="sv-SE" dirty="0"/>
              <a:t>September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</a:t>
            </a:r>
            <a:r>
              <a:rPr lang="sv-SE" dirty="0"/>
              <a:t>		</a:t>
            </a:r>
            <a:r>
              <a:rPr lang="sv-SE" dirty="0" smtClean="0"/>
              <a:t>14 </a:t>
            </a:r>
            <a:r>
              <a:rPr lang="sv-SE" dirty="0"/>
              <a:t>September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lvl="2"/>
            <a:r>
              <a:rPr lang="sv-SE" dirty="0" smtClean="0"/>
              <a:t>Evenemangsansvariga </a:t>
            </a:r>
            <a:r>
              <a:rPr lang="sv-SE" dirty="0"/>
              <a:t>vid </a:t>
            </a:r>
            <a:r>
              <a:rPr lang="sv-SE" dirty="0" smtClean="0"/>
              <a:t>två av tillfällena, dela detta med P06</a:t>
            </a:r>
          </a:p>
          <a:p>
            <a:endParaRPr lang="sv-SE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ÅsaCupen</a:t>
            </a:r>
            <a:r>
              <a:rPr lang="sv-SE" dirty="0" smtClean="0"/>
              <a:t> 28/6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Eventuellt ytterligare en cup efter sommaruppehållet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610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3528" y="1852301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4. </a:t>
            </a:r>
            <a:r>
              <a:rPr lang="en-US" sz="2000" b="1" dirty="0" err="1"/>
              <a:t>Våra</a:t>
            </a:r>
            <a:r>
              <a:rPr lang="en-US" sz="2000" b="1" dirty="0"/>
              <a:t> </a:t>
            </a:r>
            <a:r>
              <a:rPr lang="en-US" sz="2000" b="1" dirty="0" err="1"/>
              <a:t>Värdegrunder</a:t>
            </a:r>
            <a:r>
              <a:rPr lang="en-US" sz="2000" b="1" dirty="0"/>
              <a:t> </a:t>
            </a:r>
          </a:p>
          <a:p>
            <a:pPr lvl="0"/>
            <a:endParaRPr lang="sv-S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KIF Värdegrunder</a:t>
            </a:r>
            <a:endParaRPr lang="sv-SE" dirty="0"/>
          </a:p>
          <a:p>
            <a:pPr lvl="1"/>
            <a:r>
              <a:rPr lang="sv-SE" b="1" dirty="0"/>
              <a:t>”Bredd, respekt och möjligheter skapar förutsättningar”</a:t>
            </a:r>
            <a:r>
              <a:rPr lang="sv-SE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 skall ge så många som möjligt chansen att lära </a:t>
            </a:r>
            <a:r>
              <a:rPr lang="sv-SE" dirty="0" smtClean="0"/>
              <a:t>sig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Spela fotboll eller aktivera sig efter sin egen förmåga och sina möjligheter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Vi </a:t>
            </a:r>
            <a:r>
              <a:rPr lang="sv-SE" dirty="0"/>
              <a:t>skall respektera vår omgivning, varandra och bidra till </a:t>
            </a:r>
            <a:r>
              <a:rPr lang="sv-SE" dirty="0" smtClean="0"/>
              <a:t>samverkan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Vi skall skapa möjligheter att utvecklas i en trygg och ansvarsfull </a:t>
            </a:r>
            <a:r>
              <a:rPr lang="sv-SE" dirty="0" smtClean="0"/>
              <a:t>miljö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P05 Ordningsregler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tid</a:t>
            </a:r>
            <a:r>
              <a:rPr lang="en-US" dirty="0"/>
              <a:t> till </a:t>
            </a:r>
            <a:r>
              <a:rPr lang="en-US" dirty="0" err="1" smtClean="0"/>
              <a:t>träning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samlingar</a:t>
            </a:r>
            <a:r>
              <a:rPr lang="en-US" dirty="0" smtClean="0"/>
              <a:t> med </a:t>
            </a:r>
            <a:r>
              <a:rPr lang="en-US" dirty="0" err="1" smtClean="0"/>
              <a:t>rätt</a:t>
            </a:r>
            <a:r>
              <a:rPr lang="en-US" dirty="0" smtClean="0"/>
              <a:t> </a:t>
            </a:r>
            <a:r>
              <a:rPr lang="en-US" dirty="0" err="1" smtClean="0"/>
              <a:t>utrustning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vattenflaska</a:t>
            </a:r>
            <a:r>
              <a:rPr lang="en-US" dirty="0" smtClean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Duscha</a:t>
            </a:r>
            <a:r>
              <a:rPr lang="en-US" dirty="0" smtClean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byta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smtClean="0"/>
              <a:t>match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Hålla</a:t>
            </a:r>
            <a:r>
              <a:rPr lang="en-US" dirty="0" smtClean="0"/>
              <a:t> </a:t>
            </a:r>
            <a:r>
              <a:rPr lang="en-US" dirty="0"/>
              <a:t>sig </a:t>
            </a:r>
            <a:r>
              <a:rPr lang="en-US" dirty="0" err="1"/>
              <a:t>uppdaterade</a:t>
            </a:r>
            <a:r>
              <a:rPr lang="en-US" dirty="0"/>
              <a:t> med den information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 smtClean="0"/>
              <a:t>hemsidan</a:t>
            </a:r>
            <a:r>
              <a:rPr lang="en-US" dirty="0" smtClean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Anmäla</a:t>
            </a:r>
            <a:r>
              <a:rPr lang="en-US" dirty="0" smtClean="0"/>
              <a:t> </a:t>
            </a:r>
            <a:r>
              <a:rPr lang="en-US" dirty="0" err="1"/>
              <a:t>barnen</a:t>
            </a:r>
            <a:r>
              <a:rPr lang="en-US" dirty="0"/>
              <a:t> i </a:t>
            </a:r>
            <a:r>
              <a:rPr lang="en-US" dirty="0" err="1"/>
              <a:t>tid</a:t>
            </a:r>
            <a:r>
              <a:rPr lang="en-US" dirty="0"/>
              <a:t> till matcher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 smtClean="0"/>
              <a:t>cuper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Godis </a:t>
            </a:r>
            <a:r>
              <a:rPr lang="sv-SE" dirty="0" smtClean="0"/>
              <a:t>fritt under träning och </a:t>
            </a:r>
            <a:r>
              <a:rPr lang="sv-SE" dirty="0" smtClean="0"/>
              <a:t>matcher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8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5536" y="148478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2000" b="1" dirty="0"/>
              <a:t>5. </a:t>
            </a:r>
            <a:r>
              <a:rPr lang="en-US" sz="2000" b="1" dirty="0" err="1"/>
              <a:t>Ekonomi</a:t>
            </a:r>
            <a:endParaRPr lang="en-US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213514"/>
              </p:ext>
            </p:extLst>
          </p:nvPr>
        </p:nvGraphicFramePr>
        <p:xfrm>
          <a:off x="323528" y="1927085"/>
          <a:ext cx="8064896" cy="4385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8090"/>
                <a:gridCol w="1481469"/>
                <a:gridCol w="1690090"/>
                <a:gridCol w="2566824"/>
                <a:gridCol w="908423"/>
              </a:tblGrid>
              <a:tr h="121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Datum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AKTIVITET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KOMMENTAR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Summa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INKOMSTER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2010-10-02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2098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PicNic Bollen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2900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2013-10-01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Fika P05 Träningar och möte 2013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2014-03-30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Överskott Ö-bollen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PicNic Bollen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Insatt av Maria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2012-01-01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2013-01-01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2013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2013-08-01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KGFS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2014-03-30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New Body 2013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2640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12224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8654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Totalt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20878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53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UTGIFTER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2011-07-09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Glass sommar avslutning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2011-12-02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Mölndalscupen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2012-08-27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Föräldra möte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2012-08-27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Träningsläger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2012-04-05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PO5 2012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2012-09-28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Avslutning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2013-10-08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Ö-bollen 2014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2700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2014-03-30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Laget.se Silverpaket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Fredrik betalt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1567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2012-12-06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Mölndalscupen 2013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Pia betalt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Tot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8434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72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SUMMERING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NETTO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5740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NETTO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12145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SUMMA NETTO Tot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12444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2014-04-04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9208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6. </a:t>
            </a:r>
            <a:r>
              <a:rPr lang="en-US" sz="2000" b="1" dirty="0" err="1"/>
              <a:t>Föräldraförening</a:t>
            </a:r>
            <a:endParaRPr lang="en-US" sz="2000" b="1" dirty="0"/>
          </a:p>
          <a:p>
            <a:pPr lvl="0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Representanter 2013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Anna-Maria Tedfelt (Enzo)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Sofia Wenander (Seth)</a:t>
            </a:r>
          </a:p>
          <a:p>
            <a:pPr lvl="2"/>
            <a:r>
              <a:rPr lang="sv-SE" dirty="0" smtClean="0"/>
              <a:t> </a:t>
            </a: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Representanter </a:t>
            </a:r>
            <a:r>
              <a:rPr lang="sv-SE" dirty="0" smtClean="0"/>
              <a:t>2014?</a:t>
            </a: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Representera P05 i KIF Föräldraförening (fokus idag arrangera KIF Dagen)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500</Words>
  <Application>Microsoft Office PowerPoint</Application>
  <PresentationFormat>On-screen Show (4:3)</PresentationFormat>
  <Paragraphs>274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</vt:vector>
  </TitlesOfParts>
  <Company>Volvo Car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Christiansson, Stefan ()</dc:creator>
  <cp:lastModifiedBy>Christiansson, Stefan ()</cp:lastModifiedBy>
  <cp:revision>34</cp:revision>
  <cp:lastPrinted>2013-04-12T14:46:46Z</cp:lastPrinted>
  <dcterms:created xsi:type="dcterms:W3CDTF">2013-04-12T07:33:38Z</dcterms:created>
  <dcterms:modified xsi:type="dcterms:W3CDTF">2014-04-04T12:30:40Z</dcterms:modified>
</cp:coreProperties>
</file>